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99" y="2733709"/>
            <a:ext cx="8579757" cy="1373070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Poliklinik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0453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PT INTAN BANJAR TECHNOLOGY</a:t>
            </a:r>
          </a:p>
          <a:p>
            <a:pPr algn="ctr"/>
            <a:r>
              <a:rPr lang="en-US" dirty="0"/>
              <a:t>ENRICO CHIESA			(6706151118)</a:t>
            </a:r>
          </a:p>
          <a:p>
            <a:pPr algn="ctr"/>
            <a:r>
              <a:rPr lang="en-US" dirty="0"/>
              <a:t>RAHMAD NOOR WIDIANTO 	(6706154114)</a:t>
            </a:r>
          </a:p>
          <a:p>
            <a:pPr algn="ctr"/>
            <a:r>
              <a:rPr lang="en-US" dirty="0"/>
              <a:t>INDITA NURHAFIZA 		(6706154162)</a:t>
            </a:r>
          </a:p>
          <a:p>
            <a:pPr algn="ctr"/>
            <a:r>
              <a:rPr lang="en-US" dirty="0"/>
              <a:t>KELAS D3IF-39-02</a:t>
            </a:r>
          </a:p>
        </p:txBody>
      </p:sp>
    </p:spTree>
    <p:extLst>
      <p:ext uri="{BB962C8B-B14F-4D97-AF65-F5344CB8AC3E}">
        <p14:creationId xmlns:p14="http://schemas.microsoft.com/office/powerpoint/2010/main" val="409786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47741"/>
            <a:ext cx="9613861" cy="4520484"/>
          </a:xfrm>
        </p:spPr>
        <p:txBody>
          <a:bodyPr>
            <a:noAutofit/>
          </a:bodyPr>
          <a:lstStyle/>
          <a:p>
            <a:pPr lvl="0"/>
            <a:r>
              <a:rPr lang="en-US" sz="1400" dirty="0" err="1"/>
              <a:t>Hak</a:t>
            </a:r>
            <a:r>
              <a:rPr lang="en-US" sz="1400" dirty="0"/>
              <a:t> </a:t>
            </a:r>
            <a:r>
              <a:rPr lang="en-US" sz="1400" dirty="0" err="1"/>
              <a:t>akses</a:t>
            </a:r>
            <a:r>
              <a:rPr lang="en-US" sz="1400" dirty="0"/>
              <a:t> user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poliklinik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diakses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administrasi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dokter</a:t>
            </a:r>
            <a:r>
              <a:rPr lang="en-US" sz="1400" dirty="0"/>
              <a:t>. </a:t>
            </a:r>
          </a:p>
          <a:p>
            <a:pPr lvl="0"/>
            <a:r>
              <a:rPr lang="en-US" sz="1400" dirty="0"/>
              <a:t>Target User</a:t>
            </a:r>
          </a:p>
          <a:p>
            <a:pPr marL="166688" indent="0">
              <a:buNone/>
            </a:pPr>
            <a:r>
              <a:rPr lang="en-US" sz="1400" dirty="0"/>
              <a:t>	User yang </a:t>
            </a:r>
            <a:r>
              <a:rPr lang="en-US" sz="1400" dirty="0" err="1"/>
              <a:t>menjadi</a:t>
            </a:r>
            <a:r>
              <a:rPr lang="en-US" sz="1400" dirty="0"/>
              <a:t> target </a:t>
            </a:r>
            <a:r>
              <a:rPr lang="en-US" sz="1400" dirty="0" err="1"/>
              <a:t>ialah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administrasi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dokter</a:t>
            </a:r>
            <a:r>
              <a:rPr lang="en-US" sz="1400" dirty="0"/>
              <a:t> yang </a:t>
            </a:r>
            <a:r>
              <a:rPr lang="en-US" sz="1400" dirty="0" err="1"/>
              <a:t>berumur</a:t>
            </a:r>
            <a:r>
              <a:rPr lang="en-US" sz="1400" dirty="0"/>
              <a:t> </a:t>
            </a:r>
            <a:r>
              <a:rPr lang="en-US" sz="1400" dirty="0" err="1"/>
              <a:t>diatas</a:t>
            </a:r>
            <a:r>
              <a:rPr lang="en-US" sz="1400" dirty="0"/>
              <a:t> 19 </a:t>
            </a:r>
            <a:r>
              <a:rPr lang="en-US" sz="1400" dirty="0" err="1"/>
              <a:t>tahun</a:t>
            </a:r>
            <a:r>
              <a:rPr lang="en-US" sz="1400" dirty="0"/>
              <a:t>.</a:t>
            </a:r>
          </a:p>
          <a:p>
            <a:pPr lvl="0"/>
            <a:r>
              <a:rPr lang="en-US" sz="1400" dirty="0" err="1"/>
              <a:t>Fungsionalitas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endParaRPr lang="en-US" sz="1400" dirty="0"/>
          </a:p>
          <a:p>
            <a:pPr lvl="0"/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Administrasi</a:t>
            </a:r>
            <a:r>
              <a:rPr lang="en-US" sz="1400" dirty="0"/>
              <a:t>:</a:t>
            </a:r>
          </a:p>
          <a:p>
            <a:pPr marL="231775" lvl="0" indent="0">
              <a:buNone/>
            </a:pPr>
            <a:r>
              <a:rPr lang="en-US" sz="1400" dirty="0" err="1"/>
              <a:t>Jika</a:t>
            </a:r>
            <a:r>
              <a:rPr lang="en-US" sz="1400" dirty="0"/>
              <a:t> login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administrasi</a:t>
            </a:r>
            <a:r>
              <a:rPr lang="en-US" sz="1400" dirty="0"/>
              <a:t>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sidebar </a:t>
            </a:r>
            <a:r>
              <a:rPr lang="en-US" sz="1400" dirty="0" err="1"/>
              <a:t>dengan</a:t>
            </a:r>
            <a:r>
              <a:rPr lang="en-US" sz="1400" dirty="0"/>
              <a:t> menu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User:</a:t>
            </a:r>
          </a:p>
          <a:p>
            <a:pPr lvl="2"/>
            <a:r>
              <a:rPr lang="en-US" sz="1400" dirty="0"/>
              <a:t>Data User: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data user.</a:t>
            </a:r>
          </a:p>
          <a:p>
            <a:pPr lvl="2"/>
            <a:r>
              <a:rPr lang="en-US" sz="1400" dirty="0"/>
              <a:t>Input Data </a:t>
            </a:r>
            <a:r>
              <a:rPr lang="en-US" sz="1400" dirty="0" err="1"/>
              <a:t>Dokter</a:t>
            </a:r>
            <a:r>
              <a:rPr lang="en-US" sz="1400" dirty="0"/>
              <a:t>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menginputkan</a:t>
            </a:r>
            <a:r>
              <a:rPr lang="en-US" sz="1400" dirty="0"/>
              <a:t> data </a:t>
            </a:r>
            <a:r>
              <a:rPr lang="en-US" sz="1400" dirty="0" err="1"/>
              <a:t>dokter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Input Data </a:t>
            </a:r>
            <a:r>
              <a:rPr lang="en-US" sz="1400" dirty="0" err="1"/>
              <a:t>Perawat</a:t>
            </a:r>
            <a:r>
              <a:rPr lang="en-US" sz="1400" dirty="0"/>
              <a:t>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menginputkan</a:t>
            </a:r>
            <a:r>
              <a:rPr lang="en-US" sz="1400" dirty="0"/>
              <a:t> data </a:t>
            </a:r>
            <a:r>
              <a:rPr lang="en-US" sz="1400" dirty="0" err="1"/>
              <a:t>perawat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err="1"/>
              <a:t>Dokter</a:t>
            </a:r>
            <a:endParaRPr lang="en-US" sz="1400" dirty="0"/>
          </a:p>
          <a:p>
            <a:pPr lvl="2"/>
            <a:r>
              <a:rPr lang="en-US" sz="1400" dirty="0"/>
              <a:t>Data User: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data </a:t>
            </a:r>
            <a:r>
              <a:rPr lang="en-US" sz="1400" dirty="0" err="1"/>
              <a:t>dokter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Input </a:t>
            </a:r>
            <a:r>
              <a:rPr lang="en-US" sz="1400" dirty="0" err="1"/>
              <a:t>Jadwal</a:t>
            </a:r>
            <a:r>
              <a:rPr lang="en-US" sz="1400" dirty="0"/>
              <a:t>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menginputkan</a:t>
            </a:r>
            <a:r>
              <a:rPr lang="en-US" sz="1400" dirty="0"/>
              <a:t> data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Manage </a:t>
            </a:r>
            <a:r>
              <a:rPr lang="en-US" sz="1400" dirty="0" err="1"/>
              <a:t>Jadwal</a:t>
            </a:r>
            <a:r>
              <a:rPr lang="en-US" sz="1400" dirty="0"/>
              <a:t>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data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memanajemen</a:t>
            </a:r>
            <a:r>
              <a:rPr lang="en-US" sz="1400" dirty="0"/>
              <a:t> data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menghapus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data.</a:t>
            </a:r>
          </a:p>
          <a:p>
            <a:pPr lvl="1"/>
            <a:r>
              <a:rPr lang="en-US" sz="1400" dirty="0" err="1"/>
              <a:t>Poliklinik</a:t>
            </a:r>
            <a:r>
              <a:rPr lang="en-US" sz="1400" dirty="0"/>
              <a:t>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data </a:t>
            </a:r>
            <a:r>
              <a:rPr lang="en-US" sz="1400" dirty="0" err="1"/>
              <a:t>poliklinik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31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400" dirty="0" err="1"/>
              <a:t>Dokter</a:t>
            </a:r>
            <a:r>
              <a:rPr lang="en-US" sz="1400" dirty="0"/>
              <a:t> </a:t>
            </a:r>
          </a:p>
          <a:p>
            <a:pPr lvl="0"/>
            <a:r>
              <a:rPr lang="en-US" sz="1400" dirty="0" err="1"/>
              <a:t>Jika</a:t>
            </a:r>
            <a:r>
              <a:rPr lang="en-US" sz="1400" dirty="0"/>
              <a:t> login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/>
              <a:t>dokter,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sidebar </a:t>
            </a:r>
            <a:r>
              <a:rPr lang="en-US" sz="1400" dirty="0" err="1"/>
              <a:t>dengan</a:t>
            </a:r>
            <a:r>
              <a:rPr lang="en-US" sz="1400" dirty="0"/>
              <a:t> menu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User:</a:t>
            </a:r>
          </a:p>
          <a:p>
            <a:pPr lvl="2"/>
            <a:r>
              <a:rPr lang="en-US" sz="1400" dirty="0"/>
              <a:t>Data User: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data user.</a:t>
            </a:r>
          </a:p>
          <a:p>
            <a:pPr lvl="2"/>
            <a:r>
              <a:rPr lang="en-US" sz="1400" dirty="0"/>
              <a:t>Input Data </a:t>
            </a:r>
            <a:r>
              <a:rPr lang="en-US" sz="1400" dirty="0" err="1"/>
              <a:t>Dokter</a:t>
            </a:r>
            <a:r>
              <a:rPr lang="en-US" sz="1400" dirty="0"/>
              <a:t>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menginputkan</a:t>
            </a:r>
            <a:r>
              <a:rPr lang="en-US" sz="1400" dirty="0"/>
              <a:t> data </a:t>
            </a:r>
            <a:r>
              <a:rPr lang="en-US" sz="1400" dirty="0" err="1"/>
              <a:t>dokter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Input Data </a:t>
            </a:r>
            <a:r>
              <a:rPr lang="en-US" sz="1400" dirty="0" err="1"/>
              <a:t>Perawat</a:t>
            </a:r>
            <a:r>
              <a:rPr lang="en-US" sz="1400" dirty="0"/>
              <a:t>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menginputkan</a:t>
            </a:r>
            <a:r>
              <a:rPr lang="en-US" sz="1400" dirty="0"/>
              <a:t> data </a:t>
            </a:r>
            <a:r>
              <a:rPr lang="en-US" sz="1400" dirty="0" err="1"/>
              <a:t>perawat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err="1"/>
              <a:t>Dokter</a:t>
            </a:r>
            <a:endParaRPr lang="en-US" sz="1400" dirty="0"/>
          </a:p>
          <a:p>
            <a:pPr lvl="2"/>
            <a:r>
              <a:rPr lang="en-US" sz="1400" dirty="0"/>
              <a:t>Data User: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data </a:t>
            </a:r>
            <a:r>
              <a:rPr lang="en-US" sz="1400" dirty="0" err="1"/>
              <a:t>dokter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Input </a:t>
            </a:r>
            <a:r>
              <a:rPr lang="en-US" sz="1400" dirty="0" err="1"/>
              <a:t>Jadwal</a:t>
            </a:r>
            <a:r>
              <a:rPr lang="en-US" sz="1400" dirty="0"/>
              <a:t>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menginputkan</a:t>
            </a:r>
            <a:r>
              <a:rPr lang="en-US" sz="1400" dirty="0"/>
              <a:t> data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Manage </a:t>
            </a:r>
            <a:r>
              <a:rPr lang="en-US" sz="1400" dirty="0" err="1"/>
              <a:t>Jadwal</a:t>
            </a:r>
            <a:r>
              <a:rPr lang="en-US" sz="1400" dirty="0"/>
              <a:t>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data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memanajemen</a:t>
            </a:r>
            <a:r>
              <a:rPr lang="en-US" sz="1400" dirty="0"/>
              <a:t> data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menghapus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data.</a:t>
            </a:r>
          </a:p>
          <a:p>
            <a:pPr lvl="1"/>
            <a:r>
              <a:rPr lang="en-US" sz="1400" dirty="0" err="1"/>
              <a:t>Poliklinik</a:t>
            </a:r>
            <a:r>
              <a:rPr lang="en-US" sz="1400" dirty="0"/>
              <a:t>: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data </a:t>
            </a:r>
            <a:r>
              <a:rPr lang="en-US" sz="1400" dirty="0" err="1"/>
              <a:t>poliklinik</a:t>
            </a:r>
            <a:r>
              <a:rPr lang="en-US" sz="1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1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038" y="2632260"/>
            <a:ext cx="4697412" cy="3007942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94350" y="2737051"/>
            <a:ext cx="4700588" cy="2798361"/>
          </a:xfrm>
        </p:spPr>
      </p:pic>
    </p:spTree>
    <p:extLst>
      <p:ext uri="{BB962C8B-B14F-4D97-AF65-F5344CB8AC3E}">
        <p14:creationId xmlns:p14="http://schemas.microsoft.com/office/powerpoint/2010/main" val="7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333" y="2208012"/>
            <a:ext cx="6657836" cy="4231425"/>
          </a:xfrm>
        </p:spPr>
      </p:pic>
    </p:spTree>
    <p:extLst>
      <p:ext uri="{BB962C8B-B14F-4D97-AF65-F5344CB8AC3E}">
        <p14:creationId xmlns:p14="http://schemas.microsoft.com/office/powerpoint/2010/main" val="15930138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</TotalTime>
  <Words>102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Sistem Informasi Poliklinik</vt:lpstr>
      <vt:lpstr>Deskripsi Sistem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Poliklinik</dc:title>
  <dc:creator>inditanurhafiza</dc:creator>
  <cp:lastModifiedBy>inditanurhafiza</cp:lastModifiedBy>
  <cp:revision>3</cp:revision>
  <dcterms:created xsi:type="dcterms:W3CDTF">2017-04-29T05:17:56Z</dcterms:created>
  <dcterms:modified xsi:type="dcterms:W3CDTF">2017-04-29T05:54:07Z</dcterms:modified>
</cp:coreProperties>
</file>