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rignaco Enrico" userId="e02c5f32-d847-481d-a606-9881291fb15f" providerId="ADAL" clId="{E1B72CE8-C38F-C64B-A73D-970764D0EE0B}"/>
    <pc:docChg chg="undo custSel addSld modSld">
      <pc:chgData name="Cirignaco Enrico" userId="e02c5f32-d847-481d-a606-9881291fb15f" providerId="ADAL" clId="{E1B72CE8-C38F-C64B-A73D-970764D0EE0B}" dt="2021-01-12T07:30:36.569" v="197" actId="22"/>
      <pc:docMkLst>
        <pc:docMk/>
      </pc:docMkLst>
      <pc:sldChg chg="addSp delSp modSp">
        <pc:chgData name="Cirignaco Enrico" userId="e02c5f32-d847-481d-a606-9881291fb15f" providerId="ADAL" clId="{E1B72CE8-C38F-C64B-A73D-970764D0EE0B}" dt="2021-01-12T07:30:36.569" v="197" actId="22"/>
        <pc:sldMkLst>
          <pc:docMk/>
          <pc:sldMk cId="1135635041" sldId="260"/>
        </pc:sldMkLst>
        <pc:spChg chg="mod">
          <ac:chgData name="Cirignaco Enrico" userId="e02c5f32-d847-481d-a606-9881291fb15f" providerId="ADAL" clId="{E1B72CE8-C38F-C64B-A73D-970764D0EE0B}" dt="2021-01-12T07:27:19.889" v="79" actId="6549"/>
          <ac:spMkLst>
            <pc:docMk/>
            <pc:sldMk cId="1135635041" sldId="260"/>
            <ac:spMk id="3" creationId="{33D8B929-2D63-604B-AE59-0E901463F010}"/>
          </ac:spMkLst>
        </pc:spChg>
        <pc:spChg chg="add del mod">
          <ac:chgData name="Cirignaco Enrico" userId="e02c5f32-d847-481d-a606-9881291fb15f" providerId="ADAL" clId="{E1B72CE8-C38F-C64B-A73D-970764D0EE0B}" dt="2021-01-12T07:28:41.564" v="185" actId="478"/>
          <ac:spMkLst>
            <pc:docMk/>
            <pc:sldMk cId="1135635041" sldId="260"/>
            <ac:spMk id="4" creationId="{3104131B-870B-1F4D-A156-21F0F49A9000}"/>
          </ac:spMkLst>
        </pc:spChg>
        <pc:spChg chg="add del">
          <ac:chgData name="Cirignaco Enrico" userId="e02c5f32-d847-481d-a606-9881291fb15f" providerId="ADAL" clId="{E1B72CE8-C38F-C64B-A73D-970764D0EE0B}" dt="2021-01-12T07:25:30.260" v="2" actId="22"/>
          <ac:spMkLst>
            <pc:docMk/>
            <pc:sldMk cId="1135635041" sldId="260"/>
            <ac:spMk id="5" creationId="{F0F75FEC-85C3-A543-B96D-3D12A3C3542F}"/>
          </ac:spMkLst>
        </pc:spChg>
        <pc:spChg chg="add mod">
          <ac:chgData name="Cirignaco Enrico" userId="e02c5f32-d847-481d-a606-9881291fb15f" providerId="ADAL" clId="{E1B72CE8-C38F-C64B-A73D-970764D0EE0B}" dt="2021-01-12T07:30:19.519" v="196" actId="22"/>
          <ac:spMkLst>
            <pc:docMk/>
            <pc:sldMk cId="1135635041" sldId="260"/>
            <ac:spMk id="6" creationId="{03E53E27-D80D-CB4E-82BD-F54254E19ADE}"/>
          </ac:spMkLst>
        </pc:spChg>
        <pc:spChg chg="add del mod">
          <ac:chgData name="Cirignaco Enrico" userId="e02c5f32-d847-481d-a606-9881291fb15f" providerId="ADAL" clId="{E1B72CE8-C38F-C64B-A73D-970764D0EE0B}" dt="2021-01-12T07:28:44.932" v="186" actId="478"/>
          <ac:spMkLst>
            <pc:docMk/>
            <pc:sldMk cId="1135635041" sldId="260"/>
            <ac:spMk id="7" creationId="{41DBC9C5-F505-E84F-B89A-4E97C2B60F34}"/>
          </ac:spMkLst>
        </pc:spChg>
        <pc:spChg chg="add mod">
          <ac:chgData name="Cirignaco Enrico" userId="e02c5f32-d847-481d-a606-9881291fb15f" providerId="ADAL" clId="{E1B72CE8-C38F-C64B-A73D-970764D0EE0B}" dt="2021-01-12T07:30:00.264" v="195" actId="1076"/>
          <ac:spMkLst>
            <pc:docMk/>
            <pc:sldMk cId="1135635041" sldId="260"/>
            <ac:spMk id="10" creationId="{707E4744-AD1B-0C45-9DD4-84842CEF12F0}"/>
          </ac:spMkLst>
        </pc:spChg>
        <pc:spChg chg="add mod">
          <ac:chgData name="Cirignaco Enrico" userId="e02c5f32-d847-481d-a606-9881291fb15f" providerId="ADAL" clId="{E1B72CE8-C38F-C64B-A73D-970764D0EE0B}" dt="2021-01-12T07:30:36.569" v="197" actId="22"/>
          <ac:spMkLst>
            <pc:docMk/>
            <pc:sldMk cId="1135635041" sldId="260"/>
            <ac:spMk id="12" creationId="{A53A5EFA-96A3-304B-9DD7-310AABAFD6D2}"/>
          </ac:spMkLst>
        </pc:spChg>
      </pc:sldChg>
      <pc:sldChg chg="addSp delSp modSp new">
        <pc:chgData name="Cirignaco Enrico" userId="e02c5f32-d847-481d-a606-9881291fb15f" providerId="ADAL" clId="{E1B72CE8-C38F-C64B-A73D-970764D0EE0B}" dt="2021-01-12T07:28:33.941" v="184" actId="22"/>
        <pc:sldMkLst>
          <pc:docMk/>
          <pc:sldMk cId="2600893034" sldId="268"/>
        </pc:sldMkLst>
        <pc:spChg chg="del">
          <ac:chgData name="Cirignaco Enrico" userId="e02c5f32-d847-481d-a606-9881291fb15f" providerId="ADAL" clId="{E1B72CE8-C38F-C64B-A73D-970764D0EE0B}" dt="2021-01-12T07:28:33.941" v="184" actId="22"/>
          <ac:spMkLst>
            <pc:docMk/>
            <pc:sldMk cId="2600893034" sldId="268"/>
            <ac:spMk id="3" creationId="{8A799149-BCFA-2443-9D02-248D0C561DB7}"/>
          </ac:spMkLst>
        </pc:spChg>
        <pc:spChg chg="add mod">
          <ac:chgData name="Cirignaco Enrico" userId="e02c5f32-d847-481d-a606-9881291fb15f" providerId="ADAL" clId="{E1B72CE8-C38F-C64B-A73D-970764D0EE0B}" dt="2021-01-12T07:28:33.941" v="184" actId="22"/>
          <ac:spMkLst>
            <pc:docMk/>
            <pc:sldMk cId="2600893034" sldId="268"/>
            <ac:spMk id="5" creationId="{4EB2EB9D-0A6F-D949-AA77-F3D8CD0C816D}"/>
          </ac:spMkLst>
        </pc:spChg>
      </pc:sldChg>
    </pc:docChg>
  </pc:docChgLst>
  <pc:docChgLst>
    <pc:chgData name="Enrico Cirignaco" userId="e02c5f32-d847-481d-a606-9881291fb15f" providerId="ADAL" clId="{E1B72CE8-C38F-C64B-A73D-970764D0EE0B}"/>
    <pc:docChg chg="undo custSel addSld delSld modSld sldOrd modMainMaster">
      <pc:chgData name="Enrico Cirignaco" userId="e02c5f32-d847-481d-a606-9881291fb15f" providerId="ADAL" clId="{E1B72CE8-C38F-C64B-A73D-970764D0EE0B}" dt="2021-01-12T22:04:08.673" v="2152" actId="20577"/>
      <pc:docMkLst>
        <pc:docMk/>
      </pc:docMkLst>
      <pc:sldChg chg="modSp mod modTransition addAnim delAnim chgLayout modNotesTx">
        <pc:chgData name="Enrico Cirignaco" userId="e02c5f32-d847-481d-a606-9881291fb15f" providerId="ADAL" clId="{E1B72CE8-C38F-C64B-A73D-970764D0EE0B}" dt="2021-01-12T20:13:36.077" v="1731" actId="27696"/>
        <pc:sldMkLst>
          <pc:docMk/>
          <pc:sldMk cId="1751313423" sldId="256"/>
        </pc:sldMkLst>
        <pc:spChg chg="mod ord">
          <ac:chgData name="Enrico Cirignaco" userId="e02c5f32-d847-481d-a606-9881291fb15f" providerId="ADAL" clId="{E1B72CE8-C38F-C64B-A73D-970764D0EE0B}" dt="2021-01-07T07:22:35.627" v="86" actId="700"/>
          <ac:spMkLst>
            <pc:docMk/>
            <pc:sldMk cId="1751313423" sldId="256"/>
            <ac:spMk id="2" creationId="{585976FD-1CBE-A343-983B-F180A0E009BF}"/>
          </ac:spMkLst>
        </pc:spChg>
        <pc:spChg chg="mod ord">
          <ac:chgData name="Enrico Cirignaco" userId="e02c5f32-d847-481d-a606-9881291fb15f" providerId="ADAL" clId="{E1B72CE8-C38F-C64B-A73D-970764D0EE0B}" dt="2021-01-07T07:24:23.630" v="112" actId="20577"/>
          <ac:spMkLst>
            <pc:docMk/>
            <pc:sldMk cId="1751313423" sldId="256"/>
            <ac:spMk id="3" creationId="{0BBFED84-8A76-574B-BEBA-938F8BE10DF9}"/>
          </ac:spMkLst>
        </pc:spChg>
      </pc:sldChg>
      <pc:sldChg chg="addSp delSp modSp new mod ord modTransition modClrScheme chgLayout">
        <pc:chgData name="Enrico Cirignaco" userId="e02c5f32-d847-481d-a606-9881291fb15f" providerId="ADAL" clId="{E1B72CE8-C38F-C64B-A73D-970764D0EE0B}" dt="2021-01-12T22:00:48.915" v="2130" actId="20577"/>
        <pc:sldMkLst>
          <pc:docMk/>
          <pc:sldMk cId="85212544" sldId="257"/>
        </pc:sldMkLst>
        <pc:spChg chg="mod ord">
          <ac:chgData name="Enrico Cirignaco" userId="e02c5f32-d847-481d-a606-9881291fb15f" providerId="ADAL" clId="{E1B72CE8-C38F-C64B-A73D-970764D0EE0B}" dt="2021-01-12T22:00:48.915" v="2130" actId="20577"/>
          <ac:spMkLst>
            <pc:docMk/>
            <pc:sldMk cId="85212544" sldId="257"/>
            <ac:spMk id="2" creationId="{E2663E7E-32AA-FA4F-BDA1-09BA2115B12A}"/>
          </ac:spMkLst>
        </pc:spChg>
        <pc:spChg chg="del">
          <ac:chgData name="Enrico Cirignaco" userId="e02c5f32-d847-481d-a606-9881291fb15f" providerId="ADAL" clId="{E1B72CE8-C38F-C64B-A73D-970764D0EE0B}" dt="2021-01-07T07:22:50.150" v="98" actId="478"/>
          <ac:spMkLst>
            <pc:docMk/>
            <pc:sldMk cId="85212544" sldId="257"/>
            <ac:spMk id="3" creationId="{1D2994BB-590D-6749-97B4-C12AFCAF4A29}"/>
          </ac:spMkLst>
        </pc:spChg>
        <pc:spChg chg="add del mod ord">
          <ac:chgData name="Enrico Cirignaco" userId="e02c5f32-d847-481d-a606-9881291fb15f" providerId="ADAL" clId="{E1B72CE8-C38F-C64B-A73D-970764D0EE0B}" dt="2021-01-07T07:23:52.055" v="108" actId="478"/>
          <ac:spMkLst>
            <pc:docMk/>
            <pc:sldMk cId="85212544" sldId="257"/>
            <ac:spMk id="4" creationId="{EF6E9128-9C61-A145-9E6C-24513AD01C44}"/>
          </ac:spMkLst>
        </pc:spChg>
      </pc:sldChg>
      <pc:sldChg chg="delSp modSp new modTransition">
        <pc:chgData name="Enrico Cirignaco" userId="e02c5f32-d847-481d-a606-9881291fb15f" providerId="ADAL" clId="{E1B72CE8-C38F-C64B-A73D-970764D0EE0B}" dt="2021-01-12T22:01:40.772" v="2134" actId="20577"/>
        <pc:sldMkLst>
          <pc:docMk/>
          <pc:sldMk cId="1624403928" sldId="258"/>
        </pc:sldMkLst>
        <pc:spChg chg="mod">
          <ac:chgData name="Enrico Cirignaco" userId="e02c5f32-d847-481d-a606-9881291fb15f" providerId="ADAL" clId="{E1B72CE8-C38F-C64B-A73D-970764D0EE0B}" dt="2021-01-12T22:01:40.772" v="2134" actId="20577"/>
          <ac:spMkLst>
            <pc:docMk/>
            <pc:sldMk cId="1624403928" sldId="258"/>
            <ac:spMk id="2" creationId="{4C6B4DB8-C881-4441-8FBC-0F470C68F04B}"/>
          </ac:spMkLst>
        </pc:spChg>
        <pc:spChg chg="del">
          <ac:chgData name="Enrico Cirignaco" userId="e02c5f32-d847-481d-a606-9881291fb15f" providerId="ADAL" clId="{E1B72CE8-C38F-C64B-A73D-970764D0EE0B}" dt="2021-01-11T17:10:50.560" v="560" actId="478"/>
          <ac:spMkLst>
            <pc:docMk/>
            <pc:sldMk cId="1624403928" sldId="258"/>
            <ac:spMk id="3" creationId="{4B9D2F1E-C408-D842-BE8D-6BC46C6E7263}"/>
          </ac:spMkLst>
        </pc:spChg>
      </pc:sldChg>
      <pc:sldChg chg="new del">
        <pc:chgData name="Enrico Cirignaco" userId="e02c5f32-d847-481d-a606-9881291fb15f" providerId="ADAL" clId="{E1B72CE8-C38F-C64B-A73D-970764D0EE0B}" dt="2021-01-07T07:23:44.666" v="106" actId="2696"/>
        <pc:sldMkLst>
          <pc:docMk/>
          <pc:sldMk cId="1667015348" sldId="258"/>
        </pc:sldMkLst>
      </pc:sldChg>
      <pc:sldChg chg="addSp delSp modSp new del modTransition">
        <pc:chgData name="Enrico Cirignaco" userId="e02c5f32-d847-481d-a606-9881291fb15f" providerId="ADAL" clId="{E1B72CE8-C38F-C64B-A73D-970764D0EE0B}" dt="2021-01-12T20:18:21.168" v="1757" actId="2696"/>
        <pc:sldMkLst>
          <pc:docMk/>
          <pc:sldMk cId="4025893133" sldId="259"/>
        </pc:sldMkLst>
        <pc:spChg chg="mod">
          <ac:chgData name="Enrico Cirignaco" userId="e02c5f32-d847-481d-a606-9881291fb15f" providerId="ADAL" clId="{E1B72CE8-C38F-C64B-A73D-970764D0EE0B}" dt="2021-01-12T06:53:17.601" v="1043" actId="20577"/>
          <ac:spMkLst>
            <pc:docMk/>
            <pc:sldMk cId="4025893133" sldId="259"/>
            <ac:spMk id="2" creationId="{539F03F9-5EC2-104F-B20E-91637A0B06A3}"/>
          </ac:spMkLst>
        </pc:spChg>
        <pc:spChg chg="del mod">
          <ac:chgData name="Enrico Cirignaco" userId="e02c5f32-d847-481d-a606-9881291fb15f" providerId="ADAL" clId="{E1B72CE8-C38F-C64B-A73D-970764D0EE0B}" dt="2021-01-12T20:15:55.505" v="1737" actId="478"/>
          <ac:spMkLst>
            <pc:docMk/>
            <pc:sldMk cId="4025893133" sldId="259"/>
            <ac:spMk id="3" creationId="{86F9C280-3F23-8641-BDD4-B90E708E0D26}"/>
          </ac:spMkLst>
        </pc:spChg>
        <pc:spChg chg="add">
          <ac:chgData name="Enrico Cirignaco" userId="e02c5f32-d847-481d-a606-9881291fb15f" providerId="ADAL" clId="{E1B72CE8-C38F-C64B-A73D-970764D0EE0B}" dt="2021-01-12T07:24:39.910" v="1721" actId="139"/>
          <ac:spMkLst>
            <pc:docMk/>
            <pc:sldMk cId="4025893133" sldId="259"/>
            <ac:spMk id="4" creationId="{26CB1069-48B2-7247-86C8-FF4383AD8AA5}"/>
          </ac:spMkLst>
        </pc:spChg>
        <pc:spChg chg="add del mod">
          <ac:chgData name="Enrico Cirignaco" userId="e02c5f32-d847-481d-a606-9881291fb15f" providerId="ADAL" clId="{E1B72CE8-C38F-C64B-A73D-970764D0EE0B}" dt="2021-01-12T20:15:57.964" v="1738" actId="478"/>
          <ac:spMkLst>
            <pc:docMk/>
            <pc:sldMk cId="4025893133" sldId="259"/>
            <ac:spMk id="6" creationId="{F30DED19-7A7A-E647-A53E-96723719BD03}"/>
          </ac:spMkLst>
        </pc:spChg>
      </pc:sldChg>
      <pc:sldChg chg="addSp delSp modSp new ord modTransition addAnim">
        <pc:chgData name="Enrico Cirignaco" userId="e02c5f32-d847-481d-a606-9881291fb15f" providerId="ADAL" clId="{E1B72CE8-C38F-C64B-A73D-970764D0EE0B}" dt="2021-01-12T22:02:44.604" v="2143" actId="20577"/>
        <pc:sldMkLst>
          <pc:docMk/>
          <pc:sldMk cId="1135635041" sldId="260"/>
        </pc:sldMkLst>
        <pc:spChg chg="mod">
          <ac:chgData name="Enrico Cirignaco" userId="e02c5f32-d847-481d-a606-9881291fb15f" providerId="ADAL" clId="{E1B72CE8-C38F-C64B-A73D-970764D0EE0B}" dt="2021-01-12T06:52:49.111" v="1029" actId="20577"/>
          <ac:spMkLst>
            <pc:docMk/>
            <pc:sldMk cId="1135635041" sldId="260"/>
            <ac:spMk id="2" creationId="{777B775F-F54C-1F40-9B71-E966F80B983C}"/>
          </ac:spMkLst>
        </pc:spChg>
        <pc:spChg chg="mod">
          <ac:chgData name="Enrico Cirignaco" userId="e02c5f32-d847-481d-a606-9881291fb15f" providerId="ADAL" clId="{E1B72CE8-C38F-C64B-A73D-970764D0EE0B}" dt="2021-01-12T22:02:44.604" v="2143" actId="20577"/>
          <ac:spMkLst>
            <pc:docMk/>
            <pc:sldMk cId="1135635041" sldId="260"/>
            <ac:spMk id="3" creationId="{33D8B929-2D63-604B-AE59-0E901463F010}"/>
          </ac:spMkLst>
        </pc:spChg>
        <pc:spChg chg="add del mod">
          <ac:chgData name="Enrico Cirignaco" userId="e02c5f32-d847-481d-a606-9881291fb15f" providerId="ADAL" clId="{E1B72CE8-C38F-C64B-A73D-970764D0EE0B}" dt="2021-01-12T20:17:12.848" v="1748" actId="478"/>
          <ac:spMkLst>
            <pc:docMk/>
            <pc:sldMk cId="1135635041" sldId="260"/>
            <ac:spMk id="8" creationId="{4A5AF8C0-1F0B-894A-A9DF-1F5EE8678F29}"/>
          </ac:spMkLst>
        </pc:spChg>
        <pc:spChg chg="mod">
          <ac:chgData name="Enrico Cirignaco" userId="e02c5f32-d847-481d-a606-9881291fb15f" providerId="ADAL" clId="{E1B72CE8-C38F-C64B-A73D-970764D0EE0B}" dt="2021-01-12T20:15:13.473" v="1733" actId="22"/>
          <ac:spMkLst>
            <pc:docMk/>
            <pc:sldMk cId="1135635041" sldId="260"/>
            <ac:spMk id="10" creationId="{707E4744-AD1B-0C45-9DD4-84842CEF12F0}"/>
          </ac:spMkLst>
        </pc:spChg>
      </pc:sldChg>
      <pc:sldChg chg="addSp delSp modSp new mod modTransition setBg modClrScheme delDesignElem chgLayout">
        <pc:chgData name="Enrico Cirignaco" userId="e02c5f32-d847-481d-a606-9881291fb15f" providerId="ADAL" clId="{E1B72CE8-C38F-C64B-A73D-970764D0EE0B}" dt="2021-01-12T21:22:19.129" v="1823" actId="20577"/>
        <pc:sldMkLst>
          <pc:docMk/>
          <pc:sldMk cId="1955709574" sldId="261"/>
        </pc:sldMkLst>
        <pc:spChg chg="mod ord">
          <ac:chgData name="Enrico Cirignaco" userId="e02c5f32-d847-481d-a606-9881291fb15f" providerId="ADAL" clId="{E1B72CE8-C38F-C64B-A73D-970764D0EE0B}" dt="2021-01-12T21:22:19.129" v="1823" actId="20577"/>
          <ac:spMkLst>
            <pc:docMk/>
            <pc:sldMk cId="1955709574" sldId="261"/>
            <ac:spMk id="2" creationId="{32DC8C7E-3D21-3D42-9862-55F1477A7D41}"/>
          </ac:spMkLst>
        </pc:spChg>
        <pc:spChg chg="del mod ord">
          <ac:chgData name="Enrico Cirignaco" userId="e02c5f32-d847-481d-a606-9881291fb15f" providerId="ADAL" clId="{E1B72CE8-C38F-C64B-A73D-970764D0EE0B}" dt="2021-01-12T21:20:31.510" v="1806" actId="478"/>
          <ac:spMkLst>
            <pc:docMk/>
            <pc:sldMk cId="1955709574" sldId="261"/>
            <ac:spMk id="3" creationId="{7024371C-11CF-644C-8B7C-FD857DC02AFC}"/>
          </ac:spMkLst>
        </pc:spChg>
        <pc:spChg chg="add del mod">
          <ac:chgData name="Enrico Cirignaco" userId="e02c5f32-d847-481d-a606-9881291fb15f" providerId="ADAL" clId="{E1B72CE8-C38F-C64B-A73D-970764D0EE0B}" dt="2021-01-12T21:20:37.425" v="1807" actId="478"/>
          <ac:spMkLst>
            <pc:docMk/>
            <pc:sldMk cId="1955709574" sldId="261"/>
            <ac:spMk id="5" creationId="{51B5866D-0CBB-8249-A4A8-89D3B9476D85}"/>
          </ac:spMkLst>
        </pc:spChg>
        <pc:spChg chg="add mod">
          <ac:chgData name="Enrico Cirignaco" userId="e02c5f32-d847-481d-a606-9881291fb15f" providerId="ADAL" clId="{E1B72CE8-C38F-C64B-A73D-970764D0EE0B}" dt="2021-01-12T21:22:15.671" v="1822" actId="1076"/>
          <ac:spMkLst>
            <pc:docMk/>
            <pc:sldMk cId="1955709574" sldId="261"/>
            <ac:spMk id="6" creationId="{B2824D10-6FD4-0C40-BCBF-A5311E71EA3B}"/>
          </ac:spMkLst>
        </pc:spChg>
        <pc:spChg chg="add del">
          <ac:chgData name="Enrico Cirignaco" userId="e02c5f32-d847-481d-a606-9881291fb15f" providerId="ADAL" clId="{E1B72CE8-C38F-C64B-A73D-970764D0EE0B}" dt="2021-01-12T21:05:27.586" v="1764" actId="26606"/>
          <ac:spMkLst>
            <pc:docMk/>
            <pc:sldMk cId="1955709574" sldId="261"/>
            <ac:spMk id="9" creationId="{B9951BD9-0868-4CDB-ACD6-9C4209B5E412}"/>
          </ac:spMkLst>
        </pc:spChg>
        <pc:graphicFrameChg chg="add del">
          <ac:chgData name="Enrico Cirignaco" userId="e02c5f32-d847-481d-a606-9881291fb15f" providerId="ADAL" clId="{E1B72CE8-C38F-C64B-A73D-970764D0EE0B}" dt="2021-01-12T21:05:33.880" v="1767" actId="3680"/>
          <ac:graphicFrameMkLst>
            <pc:docMk/>
            <pc:sldMk cId="1955709574" sldId="261"/>
            <ac:graphicFrameMk id="5" creationId="{548340CC-414E-1849-B567-86C6894E3376}"/>
          </ac:graphicFrameMkLst>
        </pc:graphicFrameChg>
        <pc:picChg chg="add del mod ord">
          <ac:chgData name="Enrico Cirignaco" userId="e02c5f32-d847-481d-a606-9881291fb15f" providerId="ADAL" clId="{E1B72CE8-C38F-C64B-A73D-970764D0EE0B}" dt="2021-01-12T21:05:28.524" v="1765" actId="931"/>
          <ac:picMkLst>
            <pc:docMk/>
            <pc:sldMk cId="1955709574" sldId="261"/>
            <ac:picMk id="4" creationId="{EC7BD605-61AC-F441-9DDB-E3785A7F3826}"/>
          </ac:picMkLst>
        </pc:picChg>
        <pc:picChg chg="add del">
          <ac:chgData name="Enrico Cirignaco" userId="e02c5f32-d847-481d-a606-9881291fb15f" providerId="ADAL" clId="{E1B72CE8-C38F-C64B-A73D-970764D0EE0B}" dt="2021-01-12T21:07:30.356" v="1771" actId="931"/>
          <ac:picMkLst>
            <pc:docMk/>
            <pc:sldMk cId="1955709574" sldId="261"/>
            <ac:picMk id="6" creationId="{EDA58E1F-11A0-E544-A5F7-7EB6B46D223E}"/>
          </ac:picMkLst>
        </pc:picChg>
        <pc:picChg chg="add del">
          <ac:chgData name="Enrico Cirignaco" userId="e02c5f32-d847-481d-a606-9881291fb15f" providerId="ADAL" clId="{E1B72CE8-C38F-C64B-A73D-970764D0EE0B}" dt="2021-01-12T21:07:29.364" v="1770" actId="931"/>
          <ac:picMkLst>
            <pc:docMk/>
            <pc:sldMk cId="1955709574" sldId="261"/>
            <ac:picMk id="7" creationId="{60B36383-9A0F-A749-9E5B-E91832E69EA8}"/>
          </ac:picMkLst>
        </pc:picChg>
        <pc:picChg chg="add mod">
          <ac:chgData name="Enrico Cirignaco" userId="e02c5f32-d847-481d-a606-9881291fb15f" providerId="ADAL" clId="{E1B72CE8-C38F-C64B-A73D-970764D0EE0B}" dt="2021-01-12T21:18:40.618" v="1776" actId="26606"/>
          <ac:picMkLst>
            <pc:docMk/>
            <pc:sldMk cId="1955709574" sldId="261"/>
            <ac:picMk id="8" creationId="{E3F6E041-D3C8-6B42-8556-F4B1FB563CE1}"/>
          </ac:picMkLst>
        </pc:picChg>
        <pc:cxnChg chg="add del">
          <ac:chgData name="Enrico Cirignaco" userId="e02c5f32-d847-481d-a606-9881291fb15f" providerId="ADAL" clId="{E1B72CE8-C38F-C64B-A73D-970764D0EE0B}" dt="2021-01-12T21:20:10.408" v="1804" actId="700"/>
          <ac:cxnSpMkLst>
            <pc:docMk/>
            <pc:sldMk cId="1955709574" sldId="261"/>
            <ac:cxnSpMk id="13" creationId="{A7F400EE-A8A5-48AF-B4D6-291B52C6F0B0}"/>
          </ac:cxnSpMkLst>
        </pc:cxnChg>
      </pc:sldChg>
      <pc:sldChg chg="addSp delSp modSp new modTransition">
        <pc:chgData name="Enrico Cirignaco" userId="e02c5f32-d847-481d-a606-9881291fb15f" providerId="ADAL" clId="{E1B72CE8-C38F-C64B-A73D-970764D0EE0B}" dt="2021-01-12T21:30:19.947" v="1899" actId="1076"/>
        <pc:sldMkLst>
          <pc:docMk/>
          <pc:sldMk cId="3940778899" sldId="262"/>
        </pc:sldMkLst>
        <pc:spChg chg="mod">
          <ac:chgData name="Enrico Cirignaco" userId="e02c5f32-d847-481d-a606-9881291fb15f" providerId="ADAL" clId="{E1B72CE8-C38F-C64B-A73D-970764D0EE0B}" dt="2021-01-12T06:59:57.921" v="1240" actId="20577"/>
          <ac:spMkLst>
            <pc:docMk/>
            <pc:sldMk cId="3940778899" sldId="262"/>
            <ac:spMk id="2" creationId="{FF4C816C-71E3-0A4C-85DB-C60AD4D9207A}"/>
          </ac:spMkLst>
        </pc:spChg>
        <pc:spChg chg="del">
          <ac:chgData name="Enrico Cirignaco" userId="e02c5f32-d847-481d-a606-9881291fb15f" providerId="ADAL" clId="{E1B72CE8-C38F-C64B-A73D-970764D0EE0B}" dt="2021-01-12T21:25:58.379" v="1824" actId="478"/>
          <ac:spMkLst>
            <pc:docMk/>
            <pc:sldMk cId="3940778899" sldId="262"/>
            <ac:spMk id="3" creationId="{1C0E739F-73D2-7940-BB5D-2A3F635EE619}"/>
          </ac:spMkLst>
        </pc:spChg>
        <pc:spChg chg="add mod">
          <ac:chgData name="Enrico Cirignaco" userId="e02c5f32-d847-481d-a606-9881291fb15f" providerId="ADAL" clId="{E1B72CE8-C38F-C64B-A73D-970764D0EE0B}" dt="2021-01-12T21:30:19.947" v="1899" actId="1076"/>
          <ac:spMkLst>
            <pc:docMk/>
            <pc:sldMk cId="3940778899" sldId="262"/>
            <ac:spMk id="3" creationId="{8EC0E937-B0AD-D044-AAFE-AA1D670EFFF1}"/>
          </ac:spMkLst>
        </pc:spChg>
        <pc:spChg chg="add mod">
          <ac:chgData name="Enrico Cirignaco" userId="e02c5f32-d847-481d-a606-9881291fb15f" providerId="ADAL" clId="{E1B72CE8-C38F-C64B-A73D-970764D0EE0B}" dt="2021-01-12T21:29:56.334" v="1894" actId="14100"/>
          <ac:spMkLst>
            <pc:docMk/>
            <pc:sldMk cId="3940778899" sldId="262"/>
            <ac:spMk id="6" creationId="{E64A6A0A-B362-CA42-9B36-F1147D49C03F}"/>
          </ac:spMkLst>
        </pc:spChg>
        <pc:picChg chg="add mod">
          <ac:chgData name="Enrico Cirignaco" userId="e02c5f32-d847-481d-a606-9881291fb15f" providerId="ADAL" clId="{E1B72CE8-C38F-C64B-A73D-970764D0EE0B}" dt="2021-01-12T21:30:01.934" v="1895" actId="1076"/>
          <ac:picMkLst>
            <pc:docMk/>
            <pc:sldMk cId="3940778899" sldId="262"/>
            <ac:picMk id="4" creationId="{11EDC5AD-C347-B446-96B7-9A4B638B4A3F}"/>
          </ac:picMkLst>
        </pc:picChg>
      </pc:sldChg>
      <pc:sldChg chg="addSp delSp modSp new modTransition">
        <pc:chgData name="Enrico Cirignaco" userId="e02c5f32-d847-481d-a606-9881291fb15f" providerId="ADAL" clId="{E1B72CE8-C38F-C64B-A73D-970764D0EE0B}" dt="2021-01-12T21:39:33.481" v="1947" actId="1076"/>
        <pc:sldMkLst>
          <pc:docMk/>
          <pc:sldMk cId="2915346924" sldId="263"/>
        </pc:sldMkLst>
        <pc:spChg chg="mod">
          <ac:chgData name="Enrico Cirignaco" userId="e02c5f32-d847-481d-a606-9881291fb15f" providerId="ADAL" clId="{E1B72CE8-C38F-C64B-A73D-970764D0EE0B}" dt="2021-01-12T07:00:11.412" v="1249" actId="20577"/>
          <ac:spMkLst>
            <pc:docMk/>
            <pc:sldMk cId="2915346924" sldId="263"/>
            <ac:spMk id="2" creationId="{FA6BBF6D-EE56-2A41-96E3-983080B2E53A}"/>
          </ac:spMkLst>
        </pc:spChg>
        <pc:spChg chg="del">
          <ac:chgData name="Enrico Cirignaco" userId="e02c5f32-d847-481d-a606-9881291fb15f" providerId="ADAL" clId="{E1B72CE8-C38F-C64B-A73D-970764D0EE0B}" dt="2021-01-12T21:33:28.416" v="1900" actId="478"/>
          <ac:spMkLst>
            <pc:docMk/>
            <pc:sldMk cId="2915346924" sldId="263"/>
            <ac:spMk id="3" creationId="{AD84B47C-2A4B-634F-9227-1E15B198A996}"/>
          </ac:spMkLst>
        </pc:spChg>
        <pc:spChg chg="add mod">
          <ac:chgData name="Enrico Cirignaco" userId="e02c5f32-d847-481d-a606-9881291fb15f" providerId="ADAL" clId="{E1B72CE8-C38F-C64B-A73D-970764D0EE0B}" dt="2021-01-12T21:39:28.083" v="1946" actId="14100"/>
          <ac:spMkLst>
            <pc:docMk/>
            <pc:sldMk cId="2915346924" sldId="263"/>
            <ac:spMk id="5" creationId="{91B93F0E-2247-CC40-A8E1-90493054D657}"/>
          </ac:spMkLst>
        </pc:spChg>
        <pc:picChg chg="add mod">
          <ac:chgData name="Enrico Cirignaco" userId="e02c5f32-d847-481d-a606-9881291fb15f" providerId="ADAL" clId="{E1B72CE8-C38F-C64B-A73D-970764D0EE0B}" dt="2021-01-12T21:39:33.481" v="1947" actId="1076"/>
          <ac:picMkLst>
            <pc:docMk/>
            <pc:sldMk cId="2915346924" sldId="263"/>
            <ac:picMk id="4" creationId="{49610C4E-0E9F-1643-8FD2-ABE78F849D9E}"/>
          </ac:picMkLst>
        </pc:picChg>
      </pc:sldChg>
      <pc:sldChg chg="addSp delSp modSp new modTransition">
        <pc:chgData name="Enrico Cirignaco" userId="e02c5f32-d847-481d-a606-9881291fb15f" providerId="ADAL" clId="{E1B72CE8-C38F-C64B-A73D-970764D0EE0B}" dt="2021-01-12T21:49:14.991" v="2025" actId="1076"/>
        <pc:sldMkLst>
          <pc:docMk/>
          <pc:sldMk cId="486499470" sldId="264"/>
        </pc:sldMkLst>
        <pc:spChg chg="mod">
          <ac:chgData name="Enrico Cirignaco" userId="e02c5f32-d847-481d-a606-9881291fb15f" providerId="ADAL" clId="{E1B72CE8-C38F-C64B-A73D-970764D0EE0B}" dt="2021-01-12T07:00:29.146" v="1268" actId="20577"/>
          <ac:spMkLst>
            <pc:docMk/>
            <pc:sldMk cId="486499470" sldId="264"/>
            <ac:spMk id="2" creationId="{64E8D888-712E-1B43-A83F-5328A9CD6523}"/>
          </ac:spMkLst>
        </pc:spChg>
        <pc:spChg chg="del">
          <ac:chgData name="Enrico Cirignaco" userId="e02c5f32-d847-481d-a606-9881291fb15f" providerId="ADAL" clId="{E1B72CE8-C38F-C64B-A73D-970764D0EE0B}" dt="2021-01-12T21:44:40.333" v="1948" actId="478"/>
          <ac:spMkLst>
            <pc:docMk/>
            <pc:sldMk cId="486499470" sldId="264"/>
            <ac:spMk id="3" creationId="{FB74CD6C-2D38-A748-BCF6-929621067D35}"/>
          </ac:spMkLst>
        </pc:spChg>
        <pc:spChg chg="add mod">
          <ac:chgData name="Enrico Cirignaco" userId="e02c5f32-d847-481d-a606-9881291fb15f" providerId="ADAL" clId="{E1B72CE8-C38F-C64B-A73D-970764D0EE0B}" dt="2021-01-12T21:49:09.485" v="2023" actId="1076"/>
          <ac:spMkLst>
            <pc:docMk/>
            <pc:sldMk cId="486499470" sldId="264"/>
            <ac:spMk id="5" creationId="{9A71866E-7755-6A45-A10D-E88F1586FDF7}"/>
          </ac:spMkLst>
        </pc:spChg>
        <pc:picChg chg="add mod">
          <ac:chgData name="Enrico Cirignaco" userId="e02c5f32-d847-481d-a606-9881291fb15f" providerId="ADAL" clId="{E1B72CE8-C38F-C64B-A73D-970764D0EE0B}" dt="2021-01-12T21:49:14.991" v="2025" actId="1076"/>
          <ac:picMkLst>
            <pc:docMk/>
            <pc:sldMk cId="486499470" sldId="264"/>
            <ac:picMk id="3" creationId="{FF29E79D-1508-AB44-8085-D11EB78A64A6}"/>
          </ac:picMkLst>
        </pc:picChg>
      </pc:sldChg>
      <pc:sldChg chg="addSp delSp modSp new modTransition">
        <pc:chgData name="Enrico Cirignaco" userId="e02c5f32-d847-481d-a606-9881291fb15f" providerId="ADAL" clId="{E1B72CE8-C38F-C64B-A73D-970764D0EE0B}" dt="2021-01-12T21:59:12.098" v="2129"/>
        <pc:sldMkLst>
          <pc:docMk/>
          <pc:sldMk cId="797865972" sldId="265"/>
        </pc:sldMkLst>
        <pc:spChg chg="mod">
          <ac:chgData name="Enrico Cirignaco" userId="e02c5f32-d847-481d-a606-9881291fb15f" providerId="ADAL" clId="{E1B72CE8-C38F-C64B-A73D-970764D0EE0B}" dt="2021-01-12T07:01:20.912" v="1282" actId="20577"/>
          <ac:spMkLst>
            <pc:docMk/>
            <pc:sldMk cId="797865972" sldId="265"/>
            <ac:spMk id="2" creationId="{F13D140D-3CE6-CF4A-95A7-429BD127E43F}"/>
          </ac:spMkLst>
        </pc:spChg>
        <pc:spChg chg="del">
          <ac:chgData name="Enrico Cirignaco" userId="e02c5f32-d847-481d-a606-9881291fb15f" providerId="ADAL" clId="{E1B72CE8-C38F-C64B-A73D-970764D0EE0B}" dt="2021-01-12T21:54:54.177" v="2026" actId="478"/>
          <ac:spMkLst>
            <pc:docMk/>
            <pc:sldMk cId="797865972" sldId="265"/>
            <ac:spMk id="3" creationId="{1E4DE9AD-995E-9D44-AED6-0F7C3287F337}"/>
          </ac:spMkLst>
        </pc:spChg>
        <pc:picChg chg="add mod">
          <ac:chgData name="Enrico Cirignaco" userId="e02c5f32-d847-481d-a606-9881291fb15f" providerId="ADAL" clId="{E1B72CE8-C38F-C64B-A73D-970764D0EE0B}" dt="2021-01-12T21:55:22.651" v="2028" actId="1076"/>
          <ac:picMkLst>
            <pc:docMk/>
            <pc:sldMk cId="797865972" sldId="265"/>
            <ac:picMk id="4" creationId="{8671944D-9AC1-DB41-AB48-D264F2D277AD}"/>
          </ac:picMkLst>
        </pc:picChg>
        <pc:inkChg chg="add del">
          <ac:chgData name="Enrico Cirignaco" userId="e02c5f32-d847-481d-a606-9881291fb15f" providerId="ADAL" clId="{E1B72CE8-C38F-C64B-A73D-970764D0EE0B}" dt="2021-01-12T21:55:52.499" v="2030"/>
          <ac:inkMkLst>
            <pc:docMk/>
            <pc:sldMk cId="797865972" sldId="265"/>
            <ac:inkMk id="3" creationId="{5BD6B11F-98DE-2247-9D64-8B02EFAE4736}"/>
          </ac:inkMkLst>
        </pc:inkChg>
        <pc:inkChg chg="add del">
          <ac:chgData name="Enrico Cirignaco" userId="e02c5f32-d847-481d-a606-9881291fb15f" providerId="ADAL" clId="{E1B72CE8-C38F-C64B-A73D-970764D0EE0B}" dt="2021-01-12T21:56:03.034" v="2032"/>
          <ac:inkMkLst>
            <pc:docMk/>
            <pc:sldMk cId="797865972" sldId="265"/>
            <ac:inkMk id="5" creationId="{6E72E046-0035-9043-A01C-86EC690F8DAA}"/>
          </ac:inkMkLst>
        </pc:inkChg>
        <pc:inkChg chg="add del">
          <ac:chgData name="Enrico Cirignaco" userId="e02c5f32-d847-481d-a606-9881291fb15f" providerId="ADAL" clId="{E1B72CE8-C38F-C64B-A73D-970764D0EE0B}" dt="2021-01-12T21:56:06.338" v="2034"/>
          <ac:inkMkLst>
            <pc:docMk/>
            <pc:sldMk cId="797865972" sldId="265"/>
            <ac:inkMk id="6" creationId="{C07B3C86-2FFB-974F-8914-DC179E60CE2E}"/>
          </ac:inkMkLst>
        </pc:inkChg>
        <pc:inkChg chg="add del">
          <ac:chgData name="Enrico Cirignaco" userId="e02c5f32-d847-481d-a606-9881291fb15f" providerId="ADAL" clId="{E1B72CE8-C38F-C64B-A73D-970764D0EE0B}" dt="2021-01-12T21:56:19.236" v="2036"/>
          <ac:inkMkLst>
            <pc:docMk/>
            <pc:sldMk cId="797865972" sldId="265"/>
            <ac:inkMk id="7" creationId="{5D04FFE7-FAF2-1242-942B-267D3DD5EE49}"/>
          </ac:inkMkLst>
        </pc:inkChg>
        <pc:inkChg chg="add">
          <ac:chgData name="Enrico Cirignaco" userId="e02c5f32-d847-481d-a606-9881291fb15f" providerId="ADAL" clId="{E1B72CE8-C38F-C64B-A73D-970764D0EE0B}" dt="2021-01-12T21:56:23.648" v="2037"/>
          <ac:inkMkLst>
            <pc:docMk/>
            <pc:sldMk cId="797865972" sldId="265"/>
            <ac:inkMk id="8" creationId="{DB915D32-5F20-3349-8F4A-72FF49F2AC16}"/>
          </ac:inkMkLst>
        </pc:inkChg>
        <pc:inkChg chg="add del">
          <ac:chgData name="Enrico Cirignaco" userId="e02c5f32-d847-481d-a606-9881291fb15f" providerId="ADAL" clId="{E1B72CE8-C38F-C64B-A73D-970764D0EE0B}" dt="2021-01-12T21:56:38.913" v="2039"/>
          <ac:inkMkLst>
            <pc:docMk/>
            <pc:sldMk cId="797865972" sldId="265"/>
            <ac:inkMk id="9" creationId="{FD65C786-9BD7-D544-B1D0-1FD14CB7D62E}"/>
          </ac:inkMkLst>
        </pc:inkChg>
        <pc:inkChg chg="add del">
          <ac:chgData name="Enrico Cirignaco" userId="e02c5f32-d847-481d-a606-9881291fb15f" providerId="ADAL" clId="{E1B72CE8-C38F-C64B-A73D-970764D0EE0B}" dt="2021-01-12T21:56:45.425" v="2045"/>
          <ac:inkMkLst>
            <pc:docMk/>
            <pc:sldMk cId="797865972" sldId="265"/>
            <ac:inkMk id="10" creationId="{DB44FC23-A2BE-1B40-A432-DC14CC4FA1E9}"/>
          </ac:inkMkLst>
        </pc:inkChg>
        <pc:inkChg chg="add del">
          <ac:chgData name="Enrico Cirignaco" userId="e02c5f32-d847-481d-a606-9881291fb15f" providerId="ADAL" clId="{E1B72CE8-C38F-C64B-A73D-970764D0EE0B}" dt="2021-01-12T21:56:45.425" v="2045"/>
          <ac:inkMkLst>
            <pc:docMk/>
            <pc:sldMk cId="797865972" sldId="265"/>
            <ac:inkMk id="11" creationId="{374C115F-BEFC-744B-9B59-FBED8C75C394}"/>
          </ac:inkMkLst>
        </pc:inkChg>
        <pc:inkChg chg="add del">
          <ac:chgData name="Enrico Cirignaco" userId="e02c5f32-d847-481d-a606-9881291fb15f" providerId="ADAL" clId="{E1B72CE8-C38F-C64B-A73D-970764D0EE0B}" dt="2021-01-12T21:56:45.425" v="2045"/>
          <ac:inkMkLst>
            <pc:docMk/>
            <pc:sldMk cId="797865972" sldId="265"/>
            <ac:inkMk id="12" creationId="{51DE678C-1113-8140-B4A3-F512960D7113}"/>
          </ac:inkMkLst>
        </pc:inkChg>
        <pc:inkChg chg="add del">
          <ac:chgData name="Enrico Cirignaco" userId="e02c5f32-d847-481d-a606-9881291fb15f" providerId="ADAL" clId="{E1B72CE8-C38F-C64B-A73D-970764D0EE0B}" dt="2021-01-12T21:56:45.425" v="2045"/>
          <ac:inkMkLst>
            <pc:docMk/>
            <pc:sldMk cId="797865972" sldId="265"/>
            <ac:inkMk id="13" creationId="{6B04D969-ACFA-AA48-9D17-3887CC89099F}"/>
          </ac:inkMkLst>
        </pc:inkChg>
        <pc:inkChg chg="add del">
          <ac:chgData name="Enrico Cirignaco" userId="e02c5f32-d847-481d-a606-9881291fb15f" providerId="ADAL" clId="{E1B72CE8-C38F-C64B-A73D-970764D0EE0B}" dt="2021-01-12T21:56:45.425" v="2045"/>
          <ac:inkMkLst>
            <pc:docMk/>
            <pc:sldMk cId="797865972" sldId="265"/>
            <ac:inkMk id="14" creationId="{A3225B8B-DDAA-FF42-A70E-3B7EB16500A4}"/>
          </ac:inkMkLst>
        </pc:inkChg>
        <pc:inkChg chg="add del reco">
          <ac:chgData name="Enrico Cirignaco" userId="e02c5f32-d847-481d-a606-9881291fb15f" providerId="ADAL" clId="{E1B72CE8-C38F-C64B-A73D-970764D0EE0B}" dt="2021-01-12T21:56:46.365" v="2046"/>
          <ac:inkMkLst>
            <pc:docMk/>
            <pc:sldMk cId="797865972" sldId="265"/>
            <ac:inkMk id="15" creationId="{377EF83D-BCFB-0945-A0B5-226D08A73BD3}"/>
          </ac:inkMkLst>
        </pc:inkChg>
        <pc:inkChg chg="add del">
          <ac:chgData name="Enrico Cirignaco" userId="e02c5f32-d847-481d-a606-9881291fb15f" providerId="ADAL" clId="{E1B72CE8-C38F-C64B-A73D-970764D0EE0B}" dt="2021-01-12T21:56:52.873" v="2048"/>
          <ac:inkMkLst>
            <pc:docMk/>
            <pc:sldMk cId="797865972" sldId="265"/>
            <ac:inkMk id="16" creationId="{B7BC226E-9CFB-8B44-A5C6-1E799DF16DF9}"/>
          </ac:inkMkLst>
        </pc:inkChg>
        <pc:inkChg chg="add del">
          <ac:chgData name="Enrico Cirignaco" userId="e02c5f32-d847-481d-a606-9881291fb15f" providerId="ADAL" clId="{E1B72CE8-C38F-C64B-A73D-970764D0EE0B}" dt="2021-01-12T21:57:03.235" v="2054"/>
          <ac:inkMkLst>
            <pc:docMk/>
            <pc:sldMk cId="797865972" sldId="265"/>
            <ac:inkMk id="17" creationId="{7C2B10C0-4232-C447-B52F-62344FF56561}"/>
          </ac:inkMkLst>
        </pc:inkChg>
        <pc:inkChg chg="add del">
          <ac:chgData name="Enrico Cirignaco" userId="e02c5f32-d847-481d-a606-9881291fb15f" providerId="ADAL" clId="{E1B72CE8-C38F-C64B-A73D-970764D0EE0B}" dt="2021-01-12T21:57:03.235" v="2054"/>
          <ac:inkMkLst>
            <pc:docMk/>
            <pc:sldMk cId="797865972" sldId="265"/>
            <ac:inkMk id="18" creationId="{A26F7BF5-F2B9-7C47-9BBF-FEE35D143FA2}"/>
          </ac:inkMkLst>
        </pc:inkChg>
        <pc:inkChg chg="add del">
          <ac:chgData name="Enrico Cirignaco" userId="e02c5f32-d847-481d-a606-9881291fb15f" providerId="ADAL" clId="{E1B72CE8-C38F-C64B-A73D-970764D0EE0B}" dt="2021-01-12T21:57:03.235" v="2054"/>
          <ac:inkMkLst>
            <pc:docMk/>
            <pc:sldMk cId="797865972" sldId="265"/>
            <ac:inkMk id="19" creationId="{3DD32760-C914-F143-92D9-A366CC6C815C}"/>
          </ac:inkMkLst>
        </pc:inkChg>
        <pc:inkChg chg="add del">
          <ac:chgData name="Enrico Cirignaco" userId="e02c5f32-d847-481d-a606-9881291fb15f" providerId="ADAL" clId="{E1B72CE8-C38F-C64B-A73D-970764D0EE0B}" dt="2021-01-12T21:57:03.235" v="2054"/>
          <ac:inkMkLst>
            <pc:docMk/>
            <pc:sldMk cId="797865972" sldId="265"/>
            <ac:inkMk id="20" creationId="{7AB464F3-8C26-A445-B891-F5DE48DD1E9B}"/>
          </ac:inkMkLst>
        </pc:inkChg>
        <pc:inkChg chg="add del">
          <ac:chgData name="Enrico Cirignaco" userId="e02c5f32-d847-481d-a606-9881291fb15f" providerId="ADAL" clId="{E1B72CE8-C38F-C64B-A73D-970764D0EE0B}" dt="2021-01-12T21:57:03.235" v="2054"/>
          <ac:inkMkLst>
            <pc:docMk/>
            <pc:sldMk cId="797865972" sldId="265"/>
            <ac:inkMk id="21" creationId="{6CBAEBCD-0A7D-024F-8899-090B0FC7B9CE}"/>
          </ac:inkMkLst>
        </pc:inkChg>
        <pc:inkChg chg="add mod reco modStrokes">
          <ac:chgData name="Enrico Cirignaco" userId="e02c5f32-d847-481d-a606-9881291fb15f" providerId="ADAL" clId="{E1B72CE8-C38F-C64B-A73D-970764D0EE0B}" dt="2021-01-12T21:57:05.293" v="2057"/>
          <ac:inkMkLst>
            <pc:docMk/>
            <pc:sldMk cId="797865972" sldId="265"/>
            <ac:inkMk id="22" creationId="{37FA7D94-BB9C-0544-A15A-0DC027EC48C5}"/>
          </ac:inkMkLst>
        </pc:inkChg>
        <pc:inkChg chg="add del">
          <ac:chgData name="Enrico Cirignaco" userId="e02c5f32-d847-481d-a606-9881291fb15f" providerId="ADAL" clId="{E1B72CE8-C38F-C64B-A73D-970764D0EE0B}" dt="2021-01-12T21:57:05.299" v="2058"/>
          <ac:inkMkLst>
            <pc:docMk/>
            <pc:sldMk cId="797865972" sldId="265"/>
            <ac:inkMk id="23" creationId="{B6331B46-C04C-684C-A299-8E5E9D858E81}"/>
          </ac:inkMkLst>
        </pc:inkChg>
        <pc:inkChg chg="add del">
          <ac:chgData name="Enrico Cirignaco" userId="e02c5f32-d847-481d-a606-9881291fb15f" providerId="ADAL" clId="{E1B72CE8-C38F-C64B-A73D-970764D0EE0B}" dt="2021-01-12T21:57:11.934" v="2061"/>
          <ac:inkMkLst>
            <pc:docMk/>
            <pc:sldMk cId="797865972" sldId="265"/>
            <ac:inkMk id="24" creationId="{80CAEB5C-77CB-9143-B41B-9079E1C0EED0}"/>
          </ac:inkMkLst>
        </pc:inkChg>
        <pc:inkChg chg="add del">
          <ac:chgData name="Enrico Cirignaco" userId="e02c5f32-d847-481d-a606-9881291fb15f" providerId="ADAL" clId="{E1B72CE8-C38F-C64B-A73D-970764D0EE0B}" dt="2021-01-12T21:57:11.934" v="2061"/>
          <ac:inkMkLst>
            <pc:docMk/>
            <pc:sldMk cId="797865972" sldId="265"/>
            <ac:inkMk id="25" creationId="{74AC3224-EFE4-F842-893E-EEC9DE8FFC9C}"/>
          </ac:inkMkLst>
        </pc:inkChg>
        <pc:inkChg chg="add reco">
          <ac:chgData name="Enrico Cirignaco" userId="e02c5f32-d847-481d-a606-9881291fb15f" providerId="ADAL" clId="{E1B72CE8-C38F-C64B-A73D-970764D0EE0B}" dt="2021-01-12T21:57:11.934" v="2061"/>
          <ac:inkMkLst>
            <pc:docMk/>
            <pc:sldMk cId="797865972" sldId="265"/>
            <ac:inkMk id="26" creationId="{59580079-3563-C444-9822-AE0330BB00AF}"/>
          </ac:inkMkLst>
        </pc:inkChg>
        <pc:inkChg chg="add">
          <ac:chgData name="Enrico Cirignaco" userId="e02c5f32-d847-481d-a606-9881291fb15f" providerId="ADAL" clId="{E1B72CE8-C38F-C64B-A73D-970764D0EE0B}" dt="2021-01-12T21:57:17.612" v="2062"/>
          <ac:inkMkLst>
            <pc:docMk/>
            <pc:sldMk cId="797865972" sldId="265"/>
            <ac:inkMk id="27" creationId="{8BC8B063-F977-1F45-B63B-0A2D405A558D}"/>
          </ac:inkMkLst>
        </pc:inkChg>
        <pc:inkChg chg="add del">
          <ac:chgData name="Enrico Cirignaco" userId="e02c5f32-d847-481d-a606-9881291fb15f" providerId="ADAL" clId="{E1B72CE8-C38F-C64B-A73D-970764D0EE0B}" dt="2021-01-12T21:57:34.425" v="2065"/>
          <ac:inkMkLst>
            <pc:docMk/>
            <pc:sldMk cId="797865972" sldId="265"/>
            <ac:inkMk id="28" creationId="{CFC1E669-E0B4-8B46-AF61-935A89753952}"/>
          </ac:inkMkLst>
        </pc:inkChg>
        <pc:inkChg chg="add del">
          <ac:chgData name="Enrico Cirignaco" userId="e02c5f32-d847-481d-a606-9881291fb15f" providerId="ADAL" clId="{E1B72CE8-C38F-C64B-A73D-970764D0EE0B}" dt="2021-01-12T21:57:34.425" v="2065"/>
          <ac:inkMkLst>
            <pc:docMk/>
            <pc:sldMk cId="797865972" sldId="265"/>
            <ac:inkMk id="29" creationId="{0D061B8F-FA7F-574C-84A4-728DF6144F3F}"/>
          </ac:inkMkLst>
        </pc:inkChg>
        <pc:inkChg chg="add reco">
          <ac:chgData name="Enrico Cirignaco" userId="e02c5f32-d847-481d-a606-9881291fb15f" providerId="ADAL" clId="{E1B72CE8-C38F-C64B-A73D-970764D0EE0B}" dt="2021-01-12T21:57:34.425" v="2065"/>
          <ac:inkMkLst>
            <pc:docMk/>
            <pc:sldMk cId="797865972" sldId="265"/>
            <ac:inkMk id="30" creationId="{895EB244-F7C2-064F-AA62-E68AB0989844}"/>
          </ac:inkMkLst>
        </pc:inkChg>
        <pc:inkChg chg="add">
          <ac:chgData name="Enrico Cirignaco" userId="e02c5f32-d847-481d-a606-9881291fb15f" providerId="ADAL" clId="{E1B72CE8-C38F-C64B-A73D-970764D0EE0B}" dt="2021-01-12T21:57:50.850" v="2066"/>
          <ac:inkMkLst>
            <pc:docMk/>
            <pc:sldMk cId="797865972" sldId="265"/>
            <ac:inkMk id="31" creationId="{937CF43A-C403-9743-9957-768D2D104F4B}"/>
          </ac:inkMkLst>
        </pc:inkChg>
        <pc:inkChg chg="add del">
          <ac:chgData name="Enrico Cirignaco" userId="e02c5f32-d847-481d-a606-9881291fb15f" providerId="ADAL" clId="{E1B72CE8-C38F-C64B-A73D-970764D0EE0B}" dt="2021-01-12T21:58:02.987" v="2069"/>
          <ac:inkMkLst>
            <pc:docMk/>
            <pc:sldMk cId="797865972" sldId="265"/>
            <ac:inkMk id="32" creationId="{2750C512-C005-8B42-AB71-AB2628B92C43}"/>
          </ac:inkMkLst>
        </pc:inkChg>
        <pc:inkChg chg="add del">
          <ac:chgData name="Enrico Cirignaco" userId="e02c5f32-d847-481d-a606-9881291fb15f" providerId="ADAL" clId="{E1B72CE8-C38F-C64B-A73D-970764D0EE0B}" dt="2021-01-12T21:58:02.987" v="2069"/>
          <ac:inkMkLst>
            <pc:docMk/>
            <pc:sldMk cId="797865972" sldId="265"/>
            <ac:inkMk id="33" creationId="{B37D9FFB-F98E-674F-BE52-D2B4A6F16A4A}"/>
          </ac:inkMkLst>
        </pc:inkChg>
        <pc:inkChg chg="add reco">
          <ac:chgData name="Enrico Cirignaco" userId="e02c5f32-d847-481d-a606-9881291fb15f" providerId="ADAL" clId="{E1B72CE8-C38F-C64B-A73D-970764D0EE0B}" dt="2021-01-12T21:58:02.987" v="2069"/>
          <ac:inkMkLst>
            <pc:docMk/>
            <pc:sldMk cId="797865972" sldId="265"/>
            <ac:inkMk id="34" creationId="{D9BC6200-C79D-D04E-AB4B-42DD250069D4}"/>
          </ac:inkMkLst>
        </pc:inkChg>
        <pc:inkChg chg="add">
          <ac:chgData name="Enrico Cirignaco" userId="e02c5f32-d847-481d-a606-9881291fb15f" providerId="ADAL" clId="{E1B72CE8-C38F-C64B-A73D-970764D0EE0B}" dt="2021-01-12T21:58:03.025" v="2070"/>
          <ac:inkMkLst>
            <pc:docMk/>
            <pc:sldMk cId="797865972" sldId="265"/>
            <ac:inkMk id="35" creationId="{59C3DBE2-D53C-6E41-8C43-9EF15814E72F}"/>
          </ac:inkMkLst>
        </pc:inkChg>
        <pc:inkChg chg="add del">
          <ac:chgData name="Enrico Cirignaco" userId="e02c5f32-d847-481d-a606-9881291fb15f" providerId="ADAL" clId="{E1B72CE8-C38F-C64B-A73D-970764D0EE0B}" dt="2021-01-12T21:58:08.516" v="2074"/>
          <ac:inkMkLst>
            <pc:docMk/>
            <pc:sldMk cId="797865972" sldId="265"/>
            <ac:inkMk id="36" creationId="{38989D67-CC95-CD4E-BCED-B88444441CCC}"/>
          </ac:inkMkLst>
        </pc:inkChg>
        <pc:inkChg chg="add del">
          <ac:chgData name="Enrico Cirignaco" userId="e02c5f32-d847-481d-a606-9881291fb15f" providerId="ADAL" clId="{E1B72CE8-C38F-C64B-A73D-970764D0EE0B}" dt="2021-01-12T21:58:08.516" v="2074"/>
          <ac:inkMkLst>
            <pc:docMk/>
            <pc:sldMk cId="797865972" sldId="265"/>
            <ac:inkMk id="37" creationId="{7A92650D-2DA3-244E-B11D-8F904E0F9E0A}"/>
          </ac:inkMkLst>
        </pc:inkChg>
        <pc:inkChg chg="add del">
          <ac:chgData name="Enrico Cirignaco" userId="e02c5f32-d847-481d-a606-9881291fb15f" providerId="ADAL" clId="{E1B72CE8-C38F-C64B-A73D-970764D0EE0B}" dt="2021-01-12T21:58:09.271" v="2076"/>
          <ac:inkMkLst>
            <pc:docMk/>
            <pc:sldMk cId="797865972" sldId="265"/>
            <ac:inkMk id="38" creationId="{F1A3EF92-BA37-9546-B085-4A331738DEAA}"/>
          </ac:inkMkLst>
        </pc:inkChg>
        <pc:inkChg chg="add del reco">
          <ac:chgData name="Enrico Cirignaco" userId="e02c5f32-d847-481d-a606-9881291fb15f" providerId="ADAL" clId="{E1B72CE8-C38F-C64B-A73D-970764D0EE0B}" dt="2021-01-12T21:58:31.727" v="2097"/>
          <ac:inkMkLst>
            <pc:docMk/>
            <pc:sldMk cId="797865972" sldId="265"/>
            <ac:inkMk id="39" creationId="{F4C976C3-52C5-9940-8B9C-EA03C8338322}"/>
          </ac:inkMkLst>
        </pc:inkChg>
        <pc:inkChg chg="add del">
          <ac:chgData name="Enrico Cirignaco" userId="e02c5f32-d847-481d-a606-9881291fb15f" providerId="ADAL" clId="{E1B72CE8-C38F-C64B-A73D-970764D0EE0B}" dt="2021-01-12T21:58:09.271" v="2076"/>
          <ac:inkMkLst>
            <pc:docMk/>
            <pc:sldMk cId="797865972" sldId="265"/>
            <ac:inkMk id="40" creationId="{A74A4D25-FB88-5748-93B6-E044AE583BCD}"/>
          </ac:inkMkLst>
        </pc:inkChg>
        <pc:inkChg chg="add del reco">
          <ac:chgData name="Enrico Cirignaco" userId="e02c5f32-d847-481d-a606-9881291fb15f" providerId="ADAL" clId="{E1B72CE8-C38F-C64B-A73D-970764D0EE0B}" dt="2021-01-12T21:58:31.734" v="2098"/>
          <ac:inkMkLst>
            <pc:docMk/>
            <pc:sldMk cId="797865972" sldId="265"/>
            <ac:inkMk id="41" creationId="{06B5F13A-F40D-0047-B261-CCC2BD6DDBC4}"/>
          </ac:inkMkLst>
        </pc:inkChg>
        <pc:inkChg chg="add del">
          <ac:chgData name="Enrico Cirignaco" userId="e02c5f32-d847-481d-a606-9881291fb15f" providerId="ADAL" clId="{E1B72CE8-C38F-C64B-A73D-970764D0EE0B}" dt="2021-01-12T21:58:14.506" v="2079"/>
          <ac:inkMkLst>
            <pc:docMk/>
            <pc:sldMk cId="797865972" sldId="265"/>
            <ac:inkMk id="42" creationId="{BF1E9F7E-CF5B-7F4F-B9A1-CC592291A9ED}"/>
          </ac:inkMkLst>
        </pc:inkChg>
        <pc:inkChg chg="add del">
          <ac:chgData name="Enrico Cirignaco" userId="e02c5f32-d847-481d-a606-9881291fb15f" providerId="ADAL" clId="{E1B72CE8-C38F-C64B-A73D-970764D0EE0B}" dt="2021-01-12T21:58:14.506" v="2079"/>
          <ac:inkMkLst>
            <pc:docMk/>
            <pc:sldMk cId="797865972" sldId="265"/>
            <ac:inkMk id="43" creationId="{3706F405-CB6F-D44D-854C-85FD03B07FB8}"/>
          </ac:inkMkLst>
        </pc:inkChg>
        <pc:inkChg chg="add mod reco modStrokes">
          <ac:chgData name="Enrico Cirignaco" userId="e02c5f32-d847-481d-a606-9881291fb15f" providerId="ADAL" clId="{E1B72CE8-C38F-C64B-A73D-970764D0EE0B}" dt="2021-01-12T21:58:14.862" v="2080"/>
          <ac:inkMkLst>
            <pc:docMk/>
            <pc:sldMk cId="797865972" sldId="265"/>
            <ac:inkMk id="44" creationId="{D2682267-CFED-6945-8B75-461081344CA3}"/>
          </ac:inkMkLst>
        </pc:inkChg>
        <pc:inkChg chg="add del">
          <ac:chgData name="Enrico Cirignaco" userId="e02c5f32-d847-481d-a606-9881291fb15f" providerId="ADAL" clId="{E1B72CE8-C38F-C64B-A73D-970764D0EE0B}" dt="2021-01-12T21:58:19.893" v="2085"/>
          <ac:inkMkLst>
            <pc:docMk/>
            <pc:sldMk cId="797865972" sldId="265"/>
            <ac:inkMk id="45" creationId="{1E2A4BFA-9F2A-E941-A294-64FB6BD9877A}"/>
          </ac:inkMkLst>
        </pc:inkChg>
        <pc:inkChg chg="add del">
          <ac:chgData name="Enrico Cirignaco" userId="e02c5f32-d847-481d-a606-9881291fb15f" providerId="ADAL" clId="{E1B72CE8-C38F-C64B-A73D-970764D0EE0B}" dt="2021-01-12T21:58:19.893" v="2085"/>
          <ac:inkMkLst>
            <pc:docMk/>
            <pc:sldMk cId="797865972" sldId="265"/>
            <ac:inkMk id="46" creationId="{003D1259-DAB8-514A-871F-14396E841B61}"/>
          </ac:inkMkLst>
        </pc:inkChg>
        <pc:inkChg chg="add del">
          <ac:chgData name="Enrico Cirignaco" userId="e02c5f32-d847-481d-a606-9881291fb15f" providerId="ADAL" clId="{E1B72CE8-C38F-C64B-A73D-970764D0EE0B}" dt="2021-01-12T21:58:19.893" v="2085"/>
          <ac:inkMkLst>
            <pc:docMk/>
            <pc:sldMk cId="797865972" sldId="265"/>
            <ac:inkMk id="47" creationId="{B890F0F1-BE44-3344-BB58-BEADE1334B61}"/>
          </ac:inkMkLst>
        </pc:inkChg>
        <pc:inkChg chg="add del">
          <ac:chgData name="Enrico Cirignaco" userId="e02c5f32-d847-481d-a606-9881291fb15f" providerId="ADAL" clId="{E1B72CE8-C38F-C64B-A73D-970764D0EE0B}" dt="2021-01-12T21:58:19.893" v="2085"/>
          <ac:inkMkLst>
            <pc:docMk/>
            <pc:sldMk cId="797865972" sldId="265"/>
            <ac:inkMk id="48" creationId="{77EC4124-DBE3-9046-B38C-B43D9DA4CE55}"/>
          </ac:inkMkLst>
        </pc:inkChg>
        <pc:inkChg chg="add reco">
          <ac:chgData name="Enrico Cirignaco" userId="e02c5f32-d847-481d-a606-9881291fb15f" providerId="ADAL" clId="{E1B72CE8-C38F-C64B-A73D-970764D0EE0B}" dt="2021-01-12T21:58:19.893" v="2085"/>
          <ac:inkMkLst>
            <pc:docMk/>
            <pc:sldMk cId="797865972" sldId="265"/>
            <ac:inkMk id="49" creationId="{BF4ACB16-ACBF-D344-B36B-CF6DDB670D88}"/>
          </ac:inkMkLst>
        </pc:inkChg>
        <pc:inkChg chg="add">
          <ac:chgData name="Enrico Cirignaco" userId="e02c5f32-d847-481d-a606-9881291fb15f" providerId="ADAL" clId="{E1B72CE8-C38F-C64B-A73D-970764D0EE0B}" dt="2021-01-12T21:58:19.932" v="2086"/>
          <ac:inkMkLst>
            <pc:docMk/>
            <pc:sldMk cId="797865972" sldId="265"/>
            <ac:inkMk id="50" creationId="{1DEAE311-97E8-3D46-A43F-A0A09A6BCC0D}"/>
          </ac:inkMkLst>
        </pc:inkChg>
        <pc:inkChg chg="add del">
          <ac:chgData name="Enrico Cirignaco" userId="e02c5f32-d847-481d-a606-9881291fb15f" providerId="ADAL" clId="{E1B72CE8-C38F-C64B-A73D-970764D0EE0B}" dt="2021-01-12T21:58:22.829" v="2090"/>
          <ac:inkMkLst>
            <pc:docMk/>
            <pc:sldMk cId="797865972" sldId="265"/>
            <ac:inkMk id="51" creationId="{C58F6425-5582-9144-BC8F-6566FBBCB00A}"/>
          </ac:inkMkLst>
        </pc:inkChg>
        <pc:inkChg chg="add del">
          <ac:chgData name="Enrico Cirignaco" userId="e02c5f32-d847-481d-a606-9881291fb15f" providerId="ADAL" clId="{E1B72CE8-C38F-C64B-A73D-970764D0EE0B}" dt="2021-01-12T21:58:22.829" v="2090"/>
          <ac:inkMkLst>
            <pc:docMk/>
            <pc:sldMk cId="797865972" sldId="265"/>
            <ac:inkMk id="52" creationId="{1AE05C88-7408-AA4B-9B9F-2026A0C14DE4}"/>
          </ac:inkMkLst>
        </pc:inkChg>
        <pc:inkChg chg="add del">
          <ac:chgData name="Enrico Cirignaco" userId="e02c5f32-d847-481d-a606-9881291fb15f" providerId="ADAL" clId="{E1B72CE8-C38F-C64B-A73D-970764D0EE0B}" dt="2021-01-12T21:58:22.829" v="2090"/>
          <ac:inkMkLst>
            <pc:docMk/>
            <pc:sldMk cId="797865972" sldId="265"/>
            <ac:inkMk id="53" creationId="{B77B2E51-E243-0143-8A41-ADCC05E507CE}"/>
          </ac:inkMkLst>
        </pc:inkChg>
        <pc:inkChg chg="add del reco">
          <ac:chgData name="Enrico Cirignaco" userId="e02c5f32-d847-481d-a606-9881291fb15f" providerId="ADAL" clId="{E1B72CE8-C38F-C64B-A73D-970764D0EE0B}" dt="2021-01-12T21:58:24.432" v="2092"/>
          <ac:inkMkLst>
            <pc:docMk/>
            <pc:sldMk cId="797865972" sldId="265"/>
            <ac:inkMk id="54" creationId="{CD94828F-4D7D-EF4D-9F8B-FCFBCAAFDEED}"/>
          </ac:inkMkLst>
        </pc:inkChg>
        <pc:inkChg chg="add del">
          <ac:chgData name="Enrico Cirignaco" userId="e02c5f32-d847-481d-a606-9881291fb15f" providerId="ADAL" clId="{E1B72CE8-C38F-C64B-A73D-970764D0EE0B}" dt="2021-01-12T21:58:24.438" v="2093"/>
          <ac:inkMkLst>
            <pc:docMk/>
            <pc:sldMk cId="797865972" sldId="265"/>
            <ac:inkMk id="55" creationId="{7C7BAB9E-4793-6341-9C6E-42321A3327F8}"/>
          </ac:inkMkLst>
        </pc:inkChg>
        <pc:inkChg chg="add del">
          <ac:chgData name="Enrico Cirignaco" userId="e02c5f32-d847-481d-a606-9881291fb15f" providerId="ADAL" clId="{E1B72CE8-C38F-C64B-A73D-970764D0EE0B}" dt="2021-01-12T21:58:26.806" v="2096"/>
          <ac:inkMkLst>
            <pc:docMk/>
            <pc:sldMk cId="797865972" sldId="265"/>
            <ac:inkMk id="56" creationId="{BD85559B-52C2-514D-8562-6BD558581072}"/>
          </ac:inkMkLst>
        </pc:inkChg>
        <pc:inkChg chg="add del">
          <ac:chgData name="Enrico Cirignaco" userId="e02c5f32-d847-481d-a606-9881291fb15f" providerId="ADAL" clId="{E1B72CE8-C38F-C64B-A73D-970764D0EE0B}" dt="2021-01-12T21:58:26.806" v="2096"/>
          <ac:inkMkLst>
            <pc:docMk/>
            <pc:sldMk cId="797865972" sldId="265"/>
            <ac:inkMk id="57" creationId="{7FAF0785-8E07-C74D-BA9E-605C9E856539}"/>
          </ac:inkMkLst>
        </pc:inkChg>
        <pc:inkChg chg="add reco">
          <ac:chgData name="Enrico Cirignaco" userId="e02c5f32-d847-481d-a606-9881291fb15f" providerId="ADAL" clId="{E1B72CE8-C38F-C64B-A73D-970764D0EE0B}" dt="2021-01-12T21:58:26.806" v="2096"/>
          <ac:inkMkLst>
            <pc:docMk/>
            <pc:sldMk cId="797865972" sldId="265"/>
            <ac:inkMk id="58" creationId="{05866969-7F66-6749-AB6D-5A65A068AF83}"/>
          </ac:inkMkLst>
        </pc:inkChg>
        <pc:inkChg chg="add del">
          <ac:chgData name="Enrico Cirignaco" userId="e02c5f32-d847-481d-a606-9881291fb15f" providerId="ADAL" clId="{E1B72CE8-C38F-C64B-A73D-970764D0EE0B}" dt="2021-01-12T21:58:35.825" v="2102"/>
          <ac:inkMkLst>
            <pc:docMk/>
            <pc:sldMk cId="797865972" sldId="265"/>
            <ac:inkMk id="59" creationId="{F4280F2A-7542-1A42-A72A-488A13BF4FF7}"/>
          </ac:inkMkLst>
        </pc:inkChg>
        <pc:inkChg chg="add del">
          <ac:chgData name="Enrico Cirignaco" userId="e02c5f32-d847-481d-a606-9881291fb15f" providerId="ADAL" clId="{E1B72CE8-C38F-C64B-A73D-970764D0EE0B}" dt="2021-01-12T21:58:35.825" v="2102"/>
          <ac:inkMkLst>
            <pc:docMk/>
            <pc:sldMk cId="797865972" sldId="265"/>
            <ac:inkMk id="60" creationId="{EF4AD841-1B3C-7848-8AC4-528EB7AC4CBE}"/>
          </ac:inkMkLst>
        </pc:inkChg>
        <pc:inkChg chg="add del">
          <ac:chgData name="Enrico Cirignaco" userId="e02c5f32-d847-481d-a606-9881291fb15f" providerId="ADAL" clId="{E1B72CE8-C38F-C64B-A73D-970764D0EE0B}" dt="2021-01-12T21:58:36.384" v="2104"/>
          <ac:inkMkLst>
            <pc:docMk/>
            <pc:sldMk cId="797865972" sldId="265"/>
            <ac:inkMk id="61" creationId="{1E47E84F-FDCF-164E-B7EB-FC2ABE27A9EE}"/>
          </ac:inkMkLst>
        </pc:inkChg>
        <pc:inkChg chg="add reco">
          <ac:chgData name="Enrico Cirignaco" userId="e02c5f32-d847-481d-a606-9881291fb15f" providerId="ADAL" clId="{E1B72CE8-C38F-C64B-A73D-970764D0EE0B}" dt="2021-01-12T21:58:35.825" v="2102"/>
          <ac:inkMkLst>
            <pc:docMk/>
            <pc:sldMk cId="797865972" sldId="265"/>
            <ac:inkMk id="62" creationId="{6783B764-821C-1A48-B1D7-6099DB267AEE}"/>
          </ac:inkMkLst>
        </pc:inkChg>
        <pc:inkChg chg="add del">
          <ac:chgData name="Enrico Cirignaco" userId="e02c5f32-d847-481d-a606-9881291fb15f" providerId="ADAL" clId="{E1B72CE8-C38F-C64B-A73D-970764D0EE0B}" dt="2021-01-12T21:58:36.384" v="2104"/>
          <ac:inkMkLst>
            <pc:docMk/>
            <pc:sldMk cId="797865972" sldId="265"/>
            <ac:inkMk id="63" creationId="{B3387F6A-3924-1649-B89B-7484DF53CEDF}"/>
          </ac:inkMkLst>
        </pc:inkChg>
        <pc:inkChg chg="add reco">
          <ac:chgData name="Enrico Cirignaco" userId="e02c5f32-d847-481d-a606-9881291fb15f" providerId="ADAL" clId="{E1B72CE8-C38F-C64B-A73D-970764D0EE0B}" dt="2021-01-12T21:58:36.384" v="2104"/>
          <ac:inkMkLst>
            <pc:docMk/>
            <pc:sldMk cId="797865972" sldId="265"/>
            <ac:inkMk id="64" creationId="{F2B53E81-707D-2B41-9AFB-DE1AFEFC447B}"/>
          </ac:inkMkLst>
        </pc:inkChg>
        <pc:inkChg chg="add del">
          <ac:chgData name="Enrico Cirignaco" userId="e02c5f32-d847-481d-a606-9881291fb15f" providerId="ADAL" clId="{E1B72CE8-C38F-C64B-A73D-970764D0EE0B}" dt="2021-01-12T21:58:45.679" v="2107"/>
          <ac:inkMkLst>
            <pc:docMk/>
            <pc:sldMk cId="797865972" sldId="265"/>
            <ac:inkMk id="65" creationId="{E8F06137-598D-3040-9CE9-92F6B4E084FD}"/>
          </ac:inkMkLst>
        </pc:inkChg>
        <pc:inkChg chg="add del">
          <ac:chgData name="Enrico Cirignaco" userId="e02c5f32-d847-481d-a606-9881291fb15f" providerId="ADAL" clId="{E1B72CE8-C38F-C64B-A73D-970764D0EE0B}" dt="2021-01-12T21:58:45.679" v="2107"/>
          <ac:inkMkLst>
            <pc:docMk/>
            <pc:sldMk cId="797865972" sldId="265"/>
            <ac:inkMk id="66" creationId="{E52AE499-7A21-5944-87F5-E56A96EF9900}"/>
          </ac:inkMkLst>
        </pc:inkChg>
        <pc:inkChg chg="add reco">
          <ac:chgData name="Enrico Cirignaco" userId="e02c5f32-d847-481d-a606-9881291fb15f" providerId="ADAL" clId="{E1B72CE8-C38F-C64B-A73D-970764D0EE0B}" dt="2021-01-12T21:58:45.679" v="2107"/>
          <ac:inkMkLst>
            <pc:docMk/>
            <pc:sldMk cId="797865972" sldId="265"/>
            <ac:inkMk id="67" creationId="{B2F26358-20A5-9748-BBB8-13138E3B0C3A}"/>
          </ac:inkMkLst>
        </pc:inkChg>
        <pc:inkChg chg="add del">
          <ac:chgData name="Enrico Cirignaco" userId="e02c5f32-d847-481d-a606-9881291fb15f" providerId="ADAL" clId="{E1B72CE8-C38F-C64B-A73D-970764D0EE0B}" dt="2021-01-12T21:58:48.525" v="2110"/>
          <ac:inkMkLst>
            <pc:docMk/>
            <pc:sldMk cId="797865972" sldId="265"/>
            <ac:inkMk id="68" creationId="{3AD7A451-E341-A047-B4E5-A977D1AEF282}"/>
          </ac:inkMkLst>
        </pc:inkChg>
        <pc:inkChg chg="add del">
          <ac:chgData name="Enrico Cirignaco" userId="e02c5f32-d847-481d-a606-9881291fb15f" providerId="ADAL" clId="{E1B72CE8-C38F-C64B-A73D-970764D0EE0B}" dt="2021-01-12T21:58:48.525" v="2110"/>
          <ac:inkMkLst>
            <pc:docMk/>
            <pc:sldMk cId="797865972" sldId="265"/>
            <ac:inkMk id="69" creationId="{B5BEC1B5-9628-D649-84CB-6DA29C2DDA56}"/>
          </ac:inkMkLst>
        </pc:inkChg>
        <pc:inkChg chg="add reco">
          <ac:chgData name="Enrico Cirignaco" userId="e02c5f32-d847-481d-a606-9881291fb15f" providerId="ADAL" clId="{E1B72CE8-C38F-C64B-A73D-970764D0EE0B}" dt="2021-01-12T21:58:48.525" v="2110"/>
          <ac:inkMkLst>
            <pc:docMk/>
            <pc:sldMk cId="797865972" sldId="265"/>
            <ac:inkMk id="70" creationId="{3D075A59-0994-0745-80B2-DE7BD70C8CA1}"/>
          </ac:inkMkLst>
        </pc:inkChg>
        <pc:inkChg chg="add">
          <ac:chgData name="Enrico Cirignaco" userId="e02c5f32-d847-481d-a606-9881291fb15f" providerId="ADAL" clId="{E1B72CE8-C38F-C64B-A73D-970764D0EE0B}" dt="2021-01-12T21:58:48.534" v="2111"/>
          <ac:inkMkLst>
            <pc:docMk/>
            <pc:sldMk cId="797865972" sldId="265"/>
            <ac:inkMk id="71" creationId="{4FAE99ED-9515-6148-9CBE-7D22C1AAAFD8}"/>
          </ac:inkMkLst>
        </pc:inkChg>
        <pc:inkChg chg="add del">
          <ac:chgData name="Enrico Cirignaco" userId="e02c5f32-d847-481d-a606-9881291fb15f" providerId="ADAL" clId="{E1B72CE8-C38F-C64B-A73D-970764D0EE0B}" dt="2021-01-12T21:58:51.374" v="2115"/>
          <ac:inkMkLst>
            <pc:docMk/>
            <pc:sldMk cId="797865972" sldId="265"/>
            <ac:inkMk id="72" creationId="{85152A10-B6AE-534D-B674-F15292E52833}"/>
          </ac:inkMkLst>
        </pc:inkChg>
        <pc:inkChg chg="add del">
          <ac:chgData name="Enrico Cirignaco" userId="e02c5f32-d847-481d-a606-9881291fb15f" providerId="ADAL" clId="{E1B72CE8-C38F-C64B-A73D-970764D0EE0B}" dt="2021-01-12T21:58:51.374" v="2115"/>
          <ac:inkMkLst>
            <pc:docMk/>
            <pc:sldMk cId="797865972" sldId="265"/>
            <ac:inkMk id="73" creationId="{0E269BCA-92AB-DC4A-944A-EF9BBD82A4BB}"/>
          </ac:inkMkLst>
        </pc:inkChg>
        <pc:inkChg chg="add del">
          <ac:chgData name="Enrico Cirignaco" userId="e02c5f32-d847-481d-a606-9881291fb15f" providerId="ADAL" clId="{E1B72CE8-C38F-C64B-A73D-970764D0EE0B}" dt="2021-01-12T21:58:51.374" v="2115"/>
          <ac:inkMkLst>
            <pc:docMk/>
            <pc:sldMk cId="797865972" sldId="265"/>
            <ac:inkMk id="74" creationId="{89DDF927-EF36-C149-9878-13A551D5A9D9}"/>
          </ac:inkMkLst>
        </pc:inkChg>
        <pc:inkChg chg="add reco">
          <ac:chgData name="Enrico Cirignaco" userId="e02c5f32-d847-481d-a606-9881291fb15f" providerId="ADAL" clId="{E1B72CE8-C38F-C64B-A73D-970764D0EE0B}" dt="2021-01-12T21:58:51.374" v="2115"/>
          <ac:inkMkLst>
            <pc:docMk/>
            <pc:sldMk cId="797865972" sldId="265"/>
            <ac:inkMk id="75" creationId="{88562D8C-982A-C54E-BC6E-22807B795454}"/>
          </ac:inkMkLst>
        </pc:inkChg>
        <pc:inkChg chg="add del">
          <ac:chgData name="Enrico Cirignaco" userId="e02c5f32-d847-481d-a606-9881291fb15f" providerId="ADAL" clId="{E1B72CE8-C38F-C64B-A73D-970764D0EE0B}" dt="2021-01-12T21:58:53.203" v="2118"/>
          <ac:inkMkLst>
            <pc:docMk/>
            <pc:sldMk cId="797865972" sldId="265"/>
            <ac:inkMk id="76" creationId="{17F788DE-2042-6B41-A7C0-D754037ABC97}"/>
          </ac:inkMkLst>
        </pc:inkChg>
        <pc:inkChg chg="add del">
          <ac:chgData name="Enrico Cirignaco" userId="e02c5f32-d847-481d-a606-9881291fb15f" providerId="ADAL" clId="{E1B72CE8-C38F-C64B-A73D-970764D0EE0B}" dt="2021-01-12T21:58:53.203" v="2118"/>
          <ac:inkMkLst>
            <pc:docMk/>
            <pc:sldMk cId="797865972" sldId="265"/>
            <ac:inkMk id="77" creationId="{D9CE9220-3706-1E4F-A7A3-C58A10D9C62B}"/>
          </ac:inkMkLst>
        </pc:inkChg>
        <pc:inkChg chg="add reco">
          <ac:chgData name="Enrico Cirignaco" userId="e02c5f32-d847-481d-a606-9881291fb15f" providerId="ADAL" clId="{E1B72CE8-C38F-C64B-A73D-970764D0EE0B}" dt="2021-01-12T21:58:53.203" v="2118"/>
          <ac:inkMkLst>
            <pc:docMk/>
            <pc:sldMk cId="797865972" sldId="265"/>
            <ac:inkMk id="78" creationId="{F615E7D1-41C2-CB46-94B2-CF8AE9C2EB35}"/>
          </ac:inkMkLst>
        </pc:inkChg>
        <pc:inkChg chg="add">
          <ac:chgData name="Enrico Cirignaco" userId="e02c5f32-d847-481d-a606-9881291fb15f" providerId="ADAL" clId="{E1B72CE8-C38F-C64B-A73D-970764D0EE0B}" dt="2021-01-12T21:58:53.239" v="2119"/>
          <ac:inkMkLst>
            <pc:docMk/>
            <pc:sldMk cId="797865972" sldId="265"/>
            <ac:inkMk id="79" creationId="{A3D7E0F6-7F27-284C-80A4-3325D5BCEC33}"/>
          </ac:inkMkLst>
        </pc:inkChg>
        <pc:inkChg chg="add">
          <ac:chgData name="Enrico Cirignaco" userId="e02c5f32-d847-481d-a606-9881291fb15f" providerId="ADAL" clId="{E1B72CE8-C38F-C64B-A73D-970764D0EE0B}" dt="2021-01-12T21:59:04.199" v="2120"/>
          <ac:inkMkLst>
            <pc:docMk/>
            <pc:sldMk cId="797865972" sldId="265"/>
            <ac:inkMk id="80" creationId="{EB443A49-4A6D-6D49-9DC2-BCD5716C968F}"/>
          </ac:inkMkLst>
        </pc:inkChg>
        <pc:inkChg chg="add del">
          <ac:chgData name="Enrico Cirignaco" userId="e02c5f32-d847-481d-a606-9881291fb15f" providerId="ADAL" clId="{E1B72CE8-C38F-C64B-A73D-970764D0EE0B}" dt="2021-01-12T21:59:08.214" v="2123"/>
          <ac:inkMkLst>
            <pc:docMk/>
            <pc:sldMk cId="797865972" sldId="265"/>
            <ac:inkMk id="81" creationId="{A2080491-A81C-D24E-B560-439650825646}"/>
          </ac:inkMkLst>
        </pc:inkChg>
        <pc:inkChg chg="add del">
          <ac:chgData name="Enrico Cirignaco" userId="e02c5f32-d847-481d-a606-9881291fb15f" providerId="ADAL" clId="{E1B72CE8-C38F-C64B-A73D-970764D0EE0B}" dt="2021-01-12T21:59:08.214" v="2123"/>
          <ac:inkMkLst>
            <pc:docMk/>
            <pc:sldMk cId="797865972" sldId="265"/>
            <ac:inkMk id="82" creationId="{FB48E5BB-A426-484D-B035-D3FB635884B3}"/>
          </ac:inkMkLst>
        </pc:inkChg>
        <pc:inkChg chg="add reco">
          <ac:chgData name="Enrico Cirignaco" userId="e02c5f32-d847-481d-a606-9881291fb15f" providerId="ADAL" clId="{E1B72CE8-C38F-C64B-A73D-970764D0EE0B}" dt="2021-01-12T21:59:08.214" v="2123"/>
          <ac:inkMkLst>
            <pc:docMk/>
            <pc:sldMk cId="797865972" sldId="265"/>
            <ac:inkMk id="83" creationId="{77963549-EEEE-3045-8A5A-9B704857278E}"/>
          </ac:inkMkLst>
        </pc:inkChg>
        <pc:inkChg chg="add del">
          <ac:chgData name="Enrico Cirignaco" userId="e02c5f32-d847-481d-a606-9881291fb15f" providerId="ADAL" clId="{E1B72CE8-C38F-C64B-A73D-970764D0EE0B}" dt="2021-01-12T21:59:11.544" v="2127"/>
          <ac:inkMkLst>
            <pc:docMk/>
            <pc:sldMk cId="797865972" sldId="265"/>
            <ac:inkMk id="84" creationId="{0C3765CD-778F-CA45-89C9-78753D04F3C4}"/>
          </ac:inkMkLst>
        </pc:inkChg>
        <pc:inkChg chg="add del">
          <ac:chgData name="Enrico Cirignaco" userId="e02c5f32-d847-481d-a606-9881291fb15f" providerId="ADAL" clId="{E1B72CE8-C38F-C64B-A73D-970764D0EE0B}" dt="2021-01-12T21:59:11.544" v="2127"/>
          <ac:inkMkLst>
            <pc:docMk/>
            <pc:sldMk cId="797865972" sldId="265"/>
            <ac:inkMk id="85" creationId="{4AEF9AE3-1BF9-EC4A-8C4F-8DB3FD3E4DF3}"/>
          </ac:inkMkLst>
        </pc:inkChg>
        <pc:inkChg chg="add del">
          <ac:chgData name="Enrico Cirignaco" userId="e02c5f32-d847-481d-a606-9881291fb15f" providerId="ADAL" clId="{E1B72CE8-C38F-C64B-A73D-970764D0EE0B}" dt="2021-01-12T21:59:12.098" v="2129"/>
          <ac:inkMkLst>
            <pc:docMk/>
            <pc:sldMk cId="797865972" sldId="265"/>
            <ac:inkMk id="86" creationId="{097E8E12-8129-DF4E-81F2-C143821779BA}"/>
          </ac:inkMkLst>
        </pc:inkChg>
        <pc:inkChg chg="add reco">
          <ac:chgData name="Enrico Cirignaco" userId="e02c5f32-d847-481d-a606-9881291fb15f" providerId="ADAL" clId="{E1B72CE8-C38F-C64B-A73D-970764D0EE0B}" dt="2021-01-12T21:59:11.544" v="2127"/>
          <ac:inkMkLst>
            <pc:docMk/>
            <pc:sldMk cId="797865972" sldId="265"/>
            <ac:inkMk id="87" creationId="{43F0E756-47D1-F349-B551-0BF6171B14BA}"/>
          </ac:inkMkLst>
        </pc:inkChg>
        <pc:inkChg chg="add del">
          <ac:chgData name="Enrico Cirignaco" userId="e02c5f32-d847-481d-a606-9881291fb15f" providerId="ADAL" clId="{E1B72CE8-C38F-C64B-A73D-970764D0EE0B}" dt="2021-01-12T21:59:12.098" v="2129"/>
          <ac:inkMkLst>
            <pc:docMk/>
            <pc:sldMk cId="797865972" sldId="265"/>
            <ac:inkMk id="88" creationId="{C2A61446-8D6D-A04B-A1A8-11A7854434F9}"/>
          </ac:inkMkLst>
        </pc:inkChg>
        <pc:inkChg chg="add reco">
          <ac:chgData name="Enrico Cirignaco" userId="e02c5f32-d847-481d-a606-9881291fb15f" providerId="ADAL" clId="{E1B72CE8-C38F-C64B-A73D-970764D0EE0B}" dt="2021-01-12T21:59:12.098" v="2129"/>
          <ac:inkMkLst>
            <pc:docMk/>
            <pc:sldMk cId="797865972" sldId="265"/>
            <ac:inkMk id="89" creationId="{F34921F3-A492-894E-B3B0-BF1DC8905A5F}"/>
          </ac:inkMkLst>
        </pc:inkChg>
      </pc:sldChg>
      <pc:sldChg chg="modSp new modTransition">
        <pc:chgData name="Enrico Cirignaco" userId="e02c5f32-d847-481d-a606-9881291fb15f" providerId="ADAL" clId="{E1B72CE8-C38F-C64B-A73D-970764D0EE0B}" dt="2021-01-12T22:04:08.673" v="2152" actId="20577"/>
        <pc:sldMkLst>
          <pc:docMk/>
          <pc:sldMk cId="1052462310" sldId="266"/>
        </pc:sldMkLst>
        <pc:spChg chg="mod">
          <ac:chgData name="Enrico Cirignaco" userId="e02c5f32-d847-481d-a606-9881291fb15f" providerId="ADAL" clId="{E1B72CE8-C38F-C64B-A73D-970764D0EE0B}" dt="2021-01-12T07:01:47.167" v="1294" actId="20577"/>
          <ac:spMkLst>
            <pc:docMk/>
            <pc:sldMk cId="1052462310" sldId="266"/>
            <ac:spMk id="2" creationId="{3A9D575C-3203-9145-AFA6-374E74E26823}"/>
          </ac:spMkLst>
        </pc:spChg>
        <pc:spChg chg="mod">
          <ac:chgData name="Enrico Cirignaco" userId="e02c5f32-d847-481d-a606-9881291fb15f" providerId="ADAL" clId="{E1B72CE8-C38F-C64B-A73D-970764D0EE0B}" dt="2021-01-12T22:04:08.673" v="2152" actId="20577"/>
          <ac:spMkLst>
            <pc:docMk/>
            <pc:sldMk cId="1052462310" sldId="266"/>
            <ac:spMk id="3" creationId="{445D7C39-2877-884E-BD39-863360FF2B91}"/>
          </ac:spMkLst>
        </pc:spChg>
      </pc:sldChg>
      <pc:sldChg chg="addSp delSp modSp new mod modTransition modClrScheme chgLayout modNotesTx">
        <pc:chgData name="Enrico Cirignaco" userId="e02c5f32-d847-481d-a606-9881291fb15f" providerId="ADAL" clId="{E1B72CE8-C38F-C64B-A73D-970764D0EE0B}" dt="2021-01-12T20:09:45.483" v="1724" actId="12563"/>
        <pc:sldMkLst>
          <pc:docMk/>
          <pc:sldMk cId="1712633077" sldId="267"/>
        </pc:sldMkLst>
        <pc:spChg chg="mod ord">
          <ac:chgData name="Enrico Cirignaco" userId="e02c5f32-d847-481d-a606-9881291fb15f" providerId="ADAL" clId="{E1B72CE8-C38F-C64B-A73D-970764D0EE0B}" dt="2021-01-12T07:18:11.903" v="1563" actId="1076"/>
          <ac:spMkLst>
            <pc:docMk/>
            <pc:sldMk cId="1712633077" sldId="267"/>
            <ac:spMk id="2" creationId="{E2B69E71-F8B8-BA47-BFAE-10FD2293BA04}"/>
          </ac:spMkLst>
        </pc:spChg>
        <pc:spChg chg="del mod ord">
          <ac:chgData name="Enrico Cirignaco" userId="e02c5f32-d847-481d-a606-9881291fb15f" providerId="ADAL" clId="{E1B72CE8-C38F-C64B-A73D-970764D0EE0B}" dt="2021-01-12T07:07:02.805" v="1555" actId="478"/>
          <ac:spMkLst>
            <pc:docMk/>
            <pc:sldMk cId="1712633077" sldId="267"/>
            <ac:spMk id="3" creationId="{325DC6E9-14DE-7346-A497-F220BA518727}"/>
          </ac:spMkLst>
        </pc:spChg>
        <pc:picChg chg="add del mod">
          <ac:chgData name="Enrico Cirignaco" userId="e02c5f32-d847-481d-a606-9881291fb15f" providerId="ADAL" clId="{E1B72CE8-C38F-C64B-A73D-970764D0EE0B}" dt="2021-01-12T07:17:39.759" v="1558" actId="478"/>
          <ac:picMkLst>
            <pc:docMk/>
            <pc:sldMk cId="1712633077" sldId="267"/>
            <ac:picMk id="4" creationId="{C4924F87-FF6A-2D4A-904A-BC39CA072325}"/>
          </ac:picMkLst>
        </pc:picChg>
        <pc:picChg chg="add mod">
          <ac:chgData name="Enrico Cirignaco" userId="e02c5f32-d847-481d-a606-9881291fb15f" providerId="ADAL" clId="{E1B72CE8-C38F-C64B-A73D-970764D0EE0B}" dt="2021-01-12T07:17:59.564" v="1562" actId="1076"/>
          <ac:picMkLst>
            <pc:docMk/>
            <pc:sldMk cId="1712633077" sldId="267"/>
            <ac:picMk id="5" creationId="{6BFC7A9B-5052-0144-8A6A-7A1405CA826C}"/>
          </ac:picMkLst>
        </pc:picChg>
      </pc:sldChg>
      <pc:sldChg chg="add del">
        <pc:chgData name="Enrico Cirignaco" userId="e02c5f32-d847-481d-a606-9881291fb15f" providerId="ADAL" clId="{E1B72CE8-C38F-C64B-A73D-970764D0EE0B}" dt="2021-01-12T20:18:25.891" v="1759" actId="2696"/>
        <pc:sldMkLst>
          <pc:docMk/>
          <pc:sldMk cId="515711499" sldId="268"/>
        </pc:sldMkLst>
      </pc:sldChg>
      <pc:sldChg chg="del modTransition">
        <pc:chgData name="Enrico Cirignaco" userId="e02c5f32-d847-481d-a606-9881291fb15f" providerId="ADAL" clId="{E1B72CE8-C38F-C64B-A73D-970764D0EE0B}" dt="2021-01-12T20:15:28.890" v="1734" actId="2696"/>
        <pc:sldMkLst>
          <pc:docMk/>
          <pc:sldMk cId="2600893034" sldId="268"/>
        </pc:sldMkLst>
      </pc:sldChg>
      <pc:sldChg chg="addSp delSp modSp add del">
        <pc:chgData name="Enrico Cirignaco" userId="e02c5f32-d847-481d-a606-9881291fb15f" providerId="ADAL" clId="{E1B72CE8-C38F-C64B-A73D-970764D0EE0B}" dt="2021-01-12T20:18:23.112" v="1758" actId="2696"/>
        <pc:sldMkLst>
          <pc:docMk/>
          <pc:sldMk cId="3320480081" sldId="269"/>
        </pc:sldMkLst>
        <pc:spChg chg="del mod">
          <ac:chgData name="Enrico Cirignaco" userId="e02c5f32-d847-481d-a606-9881291fb15f" providerId="ADAL" clId="{E1B72CE8-C38F-C64B-A73D-970764D0EE0B}" dt="2021-01-12T20:16:11.151" v="1741" actId="478"/>
          <ac:spMkLst>
            <pc:docMk/>
            <pc:sldMk cId="3320480081" sldId="269"/>
            <ac:spMk id="3" creationId="{86F9C280-3F23-8641-BDD4-B90E708E0D26}"/>
          </ac:spMkLst>
        </pc:spChg>
        <pc:spChg chg="add del mod">
          <ac:chgData name="Enrico Cirignaco" userId="e02c5f32-d847-481d-a606-9881291fb15f" providerId="ADAL" clId="{E1B72CE8-C38F-C64B-A73D-970764D0EE0B}" dt="2021-01-12T20:16:15.904" v="1742" actId="478"/>
          <ac:spMkLst>
            <pc:docMk/>
            <pc:sldMk cId="3320480081" sldId="269"/>
            <ac:spMk id="6" creationId="{69E60834-96F6-B046-8CA3-165698372367}"/>
          </ac:spMkLst>
        </pc:spChg>
      </pc:sldChg>
      <pc:sldChg chg="add del ord">
        <pc:chgData name="Enrico Cirignaco" userId="e02c5f32-d847-481d-a606-9881291fb15f" providerId="ADAL" clId="{E1B72CE8-C38F-C64B-A73D-970764D0EE0B}" dt="2021-01-12T20:18:15.453" v="1756" actId="2696"/>
        <pc:sldMkLst>
          <pc:docMk/>
          <pc:sldMk cId="1315855106" sldId="270"/>
        </pc:sldMkLst>
      </pc:sldChg>
      <pc:sldChg chg="modSp add ord">
        <pc:chgData name="Enrico Cirignaco" userId="e02c5f32-d847-481d-a606-9881291fb15f" providerId="ADAL" clId="{E1B72CE8-C38F-C64B-A73D-970764D0EE0B}" dt="2021-01-12T22:02:29.131" v="2141" actId="20577"/>
        <pc:sldMkLst>
          <pc:docMk/>
          <pc:sldMk cId="1755369582" sldId="271"/>
        </pc:sldMkLst>
        <pc:spChg chg="mod">
          <ac:chgData name="Enrico Cirignaco" userId="e02c5f32-d847-481d-a606-9881291fb15f" providerId="ADAL" clId="{E1B72CE8-C38F-C64B-A73D-970764D0EE0B}" dt="2021-01-12T20:17:27.671" v="1751" actId="22"/>
          <ac:spMkLst>
            <pc:docMk/>
            <pc:sldMk cId="1755369582" sldId="271"/>
            <ac:spMk id="2" creationId="{777B775F-F54C-1F40-9B71-E966F80B983C}"/>
          </ac:spMkLst>
        </pc:spChg>
        <pc:spChg chg="mod">
          <ac:chgData name="Enrico Cirignaco" userId="e02c5f32-d847-481d-a606-9881291fb15f" providerId="ADAL" clId="{E1B72CE8-C38F-C64B-A73D-970764D0EE0B}" dt="2021-01-12T22:02:17.138" v="2139" actId="20577"/>
          <ac:spMkLst>
            <pc:docMk/>
            <pc:sldMk cId="1755369582" sldId="271"/>
            <ac:spMk id="3" creationId="{33D8B929-2D63-604B-AE59-0E901463F010}"/>
          </ac:spMkLst>
        </pc:spChg>
        <pc:spChg chg="mod">
          <ac:chgData name="Enrico Cirignaco" userId="e02c5f32-d847-481d-a606-9881291fb15f" providerId="ADAL" clId="{E1B72CE8-C38F-C64B-A73D-970764D0EE0B}" dt="2021-01-12T20:17:42.067" v="1753" actId="22"/>
          <ac:spMkLst>
            <pc:docMk/>
            <pc:sldMk cId="1755369582" sldId="271"/>
            <ac:spMk id="6" creationId="{03E53E27-D80D-CB4E-82BD-F54254E19ADE}"/>
          </ac:spMkLst>
        </pc:spChg>
        <pc:spChg chg="mod">
          <ac:chgData name="Enrico Cirignaco" userId="e02c5f32-d847-481d-a606-9881291fb15f" providerId="ADAL" clId="{E1B72CE8-C38F-C64B-A73D-970764D0EE0B}" dt="2021-01-12T22:02:29.131" v="2141" actId="20577"/>
          <ac:spMkLst>
            <pc:docMk/>
            <pc:sldMk cId="1755369582" sldId="271"/>
            <ac:spMk id="10" creationId="{707E4744-AD1B-0C45-9DD4-84842CEF12F0}"/>
          </ac:spMkLst>
        </pc:spChg>
        <pc:spChg chg="mod">
          <ac:chgData name="Enrico Cirignaco" userId="e02c5f32-d847-481d-a606-9881291fb15f" providerId="ADAL" clId="{E1B72CE8-C38F-C64B-A73D-970764D0EE0B}" dt="2021-01-12T20:17:48.312" v="1754" actId="22"/>
          <ac:spMkLst>
            <pc:docMk/>
            <pc:sldMk cId="1755369582" sldId="271"/>
            <ac:spMk id="12" creationId="{A53A5EFA-96A3-304B-9DD7-310AABAFD6D2}"/>
          </ac:spMkLst>
        </pc:spChg>
      </pc:sldChg>
      <pc:sldMasterChg chg="modTransition modSldLayout">
        <pc:chgData name="Enrico Cirignaco" userId="e02c5f32-d847-481d-a606-9881291fb15f" providerId="ADAL" clId="{E1B72CE8-C38F-C64B-A73D-970764D0EE0B}" dt="2021-01-12T20:09:45.483" v="1724" actId="12563"/>
        <pc:sldMasterMkLst>
          <pc:docMk/>
          <pc:sldMasterMk cId="1257896872" sldId="2147483648"/>
        </pc:sldMasterMkLst>
        <pc:sldLayoutChg chg="modTransition">
          <pc:chgData name="Enrico Cirignaco" userId="e02c5f32-d847-481d-a606-9881291fb15f" providerId="ADAL" clId="{E1B72CE8-C38F-C64B-A73D-970764D0EE0B}" dt="2021-01-12T20:09:45.483" v="1724" actId="12563"/>
          <pc:sldLayoutMkLst>
            <pc:docMk/>
            <pc:sldMasterMk cId="1257896872" sldId="2147483648"/>
            <pc:sldLayoutMk cId="1260910916" sldId="2147483649"/>
          </pc:sldLayoutMkLst>
        </pc:sldLayoutChg>
        <pc:sldLayoutChg chg="modTransition">
          <pc:chgData name="Enrico Cirignaco" userId="e02c5f32-d847-481d-a606-9881291fb15f" providerId="ADAL" clId="{E1B72CE8-C38F-C64B-A73D-970764D0EE0B}" dt="2021-01-12T20:09:45.483" v="1724" actId="12563"/>
          <pc:sldLayoutMkLst>
            <pc:docMk/>
            <pc:sldMasterMk cId="1257896872" sldId="2147483648"/>
            <pc:sldLayoutMk cId="4218584806" sldId="2147483650"/>
          </pc:sldLayoutMkLst>
        </pc:sldLayoutChg>
        <pc:sldLayoutChg chg="modTransition">
          <pc:chgData name="Enrico Cirignaco" userId="e02c5f32-d847-481d-a606-9881291fb15f" providerId="ADAL" clId="{E1B72CE8-C38F-C64B-A73D-970764D0EE0B}" dt="2021-01-12T20:09:45.483" v="1724" actId="12563"/>
          <pc:sldLayoutMkLst>
            <pc:docMk/>
            <pc:sldMasterMk cId="1257896872" sldId="2147483648"/>
            <pc:sldLayoutMk cId="95207258" sldId="2147483651"/>
          </pc:sldLayoutMkLst>
        </pc:sldLayoutChg>
        <pc:sldLayoutChg chg="modTransition">
          <pc:chgData name="Enrico Cirignaco" userId="e02c5f32-d847-481d-a606-9881291fb15f" providerId="ADAL" clId="{E1B72CE8-C38F-C64B-A73D-970764D0EE0B}" dt="2021-01-12T20:09:45.483" v="1724" actId="12563"/>
          <pc:sldLayoutMkLst>
            <pc:docMk/>
            <pc:sldMasterMk cId="1257896872" sldId="2147483648"/>
            <pc:sldLayoutMk cId="1782621666" sldId="2147483652"/>
          </pc:sldLayoutMkLst>
        </pc:sldLayoutChg>
        <pc:sldLayoutChg chg="modTransition">
          <pc:chgData name="Enrico Cirignaco" userId="e02c5f32-d847-481d-a606-9881291fb15f" providerId="ADAL" clId="{E1B72CE8-C38F-C64B-A73D-970764D0EE0B}" dt="2021-01-12T20:09:45.483" v="1724" actId="12563"/>
          <pc:sldLayoutMkLst>
            <pc:docMk/>
            <pc:sldMasterMk cId="1257896872" sldId="2147483648"/>
            <pc:sldLayoutMk cId="1481439434" sldId="2147483653"/>
          </pc:sldLayoutMkLst>
        </pc:sldLayoutChg>
        <pc:sldLayoutChg chg="modTransition">
          <pc:chgData name="Enrico Cirignaco" userId="e02c5f32-d847-481d-a606-9881291fb15f" providerId="ADAL" clId="{E1B72CE8-C38F-C64B-A73D-970764D0EE0B}" dt="2021-01-12T20:09:45.483" v="1724" actId="12563"/>
          <pc:sldLayoutMkLst>
            <pc:docMk/>
            <pc:sldMasterMk cId="1257896872" sldId="2147483648"/>
            <pc:sldLayoutMk cId="4214717545" sldId="2147483654"/>
          </pc:sldLayoutMkLst>
        </pc:sldLayoutChg>
        <pc:sldLayoutChg chg="modTransition">
          <pc:chgData name="Enrico Cirignaco" userId="e02c5f32-d847-481d-a606-9881291fb15f" providerId="ADAL" clId="{E1B72CE8-C38F-C64B-A73D-970764D0EE0B}" dt="2021-01-12T20:09:45.483" v="1724" actId="12563"/>
          <pc:sldLayoutMkLst>
            <pc:docMk/>
            <pc:sldMasterMk cId="1257896872" sldId="2147483648"/>
            <pc:sldLayoutMk cId="4174790835" sldId="2147483655"/>
          </pc:sldLayoutMkLst>
        </pc:sldLayoutChg>
        <pc:sldLayoutChg chg="modTransition">
          <pc:chgData name="Enrico Cirignaco" userId="e02c5f32-d847-481d-a606-9881291fb15f" providerId="ADAL" clId="{E1B72CE8-C38F-C64B-A73D-970764D0EE0B}" dt="2021-01-12T20:09:45.483" v="1724" actId="12563"/>
          <pc:sldLayoutMkLst>
            <pc:docMk/>
            <pc:sldMasterMk cId="1257896872" sldId="2147483648"/>
            <pc:sldLayoutMk cId="4130399313" sldId="2147483656"/>
          </pc:sldLayoutMkLst>
        </pc:sldLayoutChg>
        <pc:sldLayoutChg chg="modTransition">
          <pc:chgData name="Enrico Cirignaco" userId="e02c5f32-d847-481d-a606-9881291fb15f" providerId="ADAL" clId="{E1B72CE8-C38F-C64B-A73D-970764D0EE0B}" dt="2021-01-12T20:09:45.483" v="1724" actId="12563"/>
          <pc:sldLayoutMkLst>
            <pc:docMk/>
            <pc:sldMasterMk cId="1257896872" sldId="2147483648"/>
            <pc:sldLayoutMk cId="7482340" sldId="2147483657"/>
          </pc:sldLayoutMkLst>
        </pc:sldLayoutChg>
        <pc:sldLayoutChg chg="modTransition">
          <pc:chgData name="Enrico Cirignaco" userId="e02c5f32-d847-481d-a606-9881291fb15f" providerId="ADAL" clId="{E1B72CE8-C38F-C64B-A73D-970764D0EE0B}" dt="2021-01-12T20:09:45.483" v="1724" actId="12563"/>
          <pc:sldLayoutMkLst>
            <pc:docMk/>
            <pc:sldMasterMk cId="1257896872" sldId="2147483648"/>
            <pc:sldLayoutMk cId="352163878" sldId="2147483658"/>
          </pc:sldLayoutMkLst>
        </pc:sldLayoutChg>
        <pc:sldLayoutChg chg="modTransition">
          <pc:chgData name="Enrico Cirignaco" userId="e02c5f32-d847-481d-a606-9881291fb15f" providerId="ADAL" clId="{E1B72CE8-C38F-C64B-A73D-970764D0EE0B}" dt="2021-01-12T20:09:45.483" v="1724" actId="12563"/>
          <pc:sldLayoutMkLst>
            <pc:docMk/>
            <pc:sldMasterMk cId="1257896872" sldId="2147483648"/>
            <pc:sldLayoutMk cId="1068044799" sldId="21474836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6:23.644"/>
    </inkml:context>
    <inkml:brush xml:id="br0">
      <inkml:brushProperty name="width" value="0.15" units="cm"/>
      <inkml:brushProperty name="height" value="0.15" units="cm"/>
      <inkml:brushProperty name="color" value="#0000CD"/>
    </inkml:brush>
  </inkml:definitions>
  <inkml:trace contextRef="#ctx0" brushRef="#br0">429 115 1272,'0'0'0,"0"0"0,0-6 1424,0-14-864,0 16-136,0-3-192,4 1-88,-4-1-40,0 7-104,0-6 96,0 0 48,5-1 48,-5 1 57,0-1 15,0 1 16,0 6-280,0-5 280,0 1-16,0 0 8,0-1 8,0 5 24,0-4 16,0 4-320,0 0 312,0 0 16,0-4-24,0 4 0,0 0-40,0 0-24,0 0-240,0 0 216,0 0-40,0 0-7,0 0-1,0 0-24,0 2 16,0-2-160,0 2 160,0 5 8,0-1 16,0 1-8,0-1 0,-3 11 8,3-17-184,0 5 160,0 3 24,0 9-16,0-10-8,0 14 0,0-21-160,0 7 144,-2 14 16,2-12-8,0 15 16,0-7 24,0 0-24,0-17-168,0 20 168,-2-1 0,2 0 24,0 3-24,0 2-24,0-3-24,0-21-120,0 24 96,0 0-16,0-1 32,0 3-31,0 2 15,0 0 8,0-28-104,0 30 104,0-2 24,0 0 0,0 0 16,4 3-16,-4-3 8,0-28-136,5 30 144,-5 0 0,0 0-16,0 0 16,0 3-32,4-1-24,-4-32-88,0 32 104,0 3-32,0-1 24,0 1 16,4 1-40,-4-1 8,0-35-80,0 36 96,5-1-32,-5-1 32,0 1 0,4-1-16,-4-2 24,0-32-104,0 37 104,0-2-32,4-1 0,-4 1-8,5-1 16,-1 0 16,-4-34-96,0 33 96,4 1-16,-4 1-8,4-3 8,1 5-8,-1-3 8,-4-34-80,4 35 80,1-3 8,-1 2-8,0 1 8,1-1-16,-1 1-16,-4-35-56,4 32 64,1-2-16,-5-2-24,4-2 0,0 0-16,0 0 16,-4-26-24,0 24 24,5 1 0,-1-1 0,-4-2-8,4-1 32,1-1 0,-5-20-48,4 23 49,-4-1-1,4-1-40,-4 3 16,5-2-8,-5-1 16,0-21-32,4 24 48,-4-3 8,0-1-24,4-1-8,-4 3 0,5-1 0,-5-21-24,0 20 24,0-1-8,0-2-8,0-8 8,0 13-8,0-14 32,0-8-40,0 20 24,0-14 0,0 11-8,0-10 8,0 10-24,0-13 0,0-4 0,0 9 8,0-3 8,0 1-8,0-1 8,0 1-8,4-1-8,-4-6 0,0 4 0,0-1 16,0-1 24,0 0-32,4 0 8,-4 0-16,0-2 0,0 0 8,0 0 16,0 0 16,0 0-32,4 0-16,-4 0 8,0-4-16,5 0 8,-5-1 32,0-1-40,4 2 8,-4-3 8,0 7 0,4-6-16,1-1 32,-1 1 8,0-1-16,1-10-8,-1 13-8,-4 4 8,6-7-40,1 1 40,-1-11-8,12 12 16,-18-1 8,6-14-40,-6 20 24,19-4 8,-14-15-8,1 12 0,11-12 24,-12 12-24,1-14-8,-6 21 8,17-7 0,-12-16-16,12 16 32,-13-17 8,14 18-24,-14-18 0,-4 24 0,17-6 8,-13-16-8,3 16 0,12-18 0,-14 18 16,1-16-16,-6 22 0,7-4 0,12-16-16,-15 14 32,3-13 0,-1 12 8,11-12-24,-17 19 0,5-7 8,1-14-16,14 16-8,-16-14 32,2 13-16,1-14 0,-7 20 0,17-6 0,-17-12 0,4 12 0,3-11 8,-3 12 8,0-1-32,-4 6 16,0-19 0,5 14 0,-1 1 0,-4-2 16,4-1-16,-4 1 0,0 6 0,0-7-16,0 3 16,5-1-8,-5 5 16,0-4 16,0 4-48,0 0 24,0 0-24,0 0 40,-3 0-16,1 0 0,2 0 0,-2 2-16,-4 0-8,1 5 8,1-1 32,-2 1 8,-1-1-24,7-6 0,-6 9 0,-3 8-24,3-10 0,-3 1 24,0 10 0,1-12 0,8-6 0,-7 17 0,-1-10 0,-1 12-16,0-10 32,1 10-8,-9-10-16,17-9 8,-7 21 8,-1-12-32,-1 17 16,-8-7 8,10-2-24,-10 3 24,17-20 0,-7 17-16,-1 2 8,-1-1 8,1 1 8,-10-2-16,12 3 8,6-20 0,-9 19 0,1 0 0,-1-1 0,3 1 0,-3-2 0,-8-10-16,17-7 16,-5 21-8,-3-14-32,-1 12 40,1-12 16,-10 1 16,14 9 8,4-17-40,-6 7 8,-3-1 8,0 12-40,1-12 24,-1 3 24,3-1-24,6-8 0,-9 9 8,3 0-16,-3-1-16,2 1 48,-1-1-40,-1-1 32,9-7-16,-6 6 0,-1 1-16,1-3 32,-1 0-16,1 1-16,-1-3 32,7-2-16,-4 2 0,-2 0-16,1-2 8,3 0 8,-2 0 0,0 0 8,4 0-8,-5-4 24,1 0-32,0-1-8,-1 1 16,1 0 0,0-1 0,4 5 0,-7-4 0,3 0-8,-2-1 8,1-1-16,1 2 32,0-3-8,4 7-8,-7-6 0,1 1 0,1-1-24,1 2 16,-2-3 8,-1 1 0,7 6 0,-4-7 8,-3-10-8,1 13 0,-1-3 0,1 1-8,-1-11-8,7 17 16,-6-5 0,0-1-8,-1-11-16,1 10 24,-1-10 0,1 10 8,6 7-8,-7-19 16,1 12-16,-3-12 0,1 13 8,1-14-8,-10 14 0,17 6 0,-4-24 24,-3 18-24,-10-20 0,13 19 16,-3-14-16,-2 14 8,9 7-8,-8-21 16,-1 14-32,1-14 40,1 14-8,1-12-16,-1 12 0,7 7 0,-6-17 24,-1 13-24,-1-13 0,1 12 0,1-12 0,-1 13 16,7 4-16,-6-7 24,-1-10-24,-1 13 0,1-3 0,1 1 0,-1-11 8,7 17-8,-6 0 0,-1-7 16,1-10-32,-1 13 16,3-1-8,4 5 8,-4-6 0,0-11 8,-3 17 8,3-7 8,-1 1-24,1-12 0,4 18 0,-2-4 0,-2 0 0,2-3 8,-3 1 8,3 2-32,0-1 32,2 5-16,-2-4 0,0 0 24,-1-1-8,1 1-16,0 4 0,2-4 0,0 4 0,0-5 8,0 1 16,0 4 0,0-4-8,0 4-16,0-5 0,4 1 8,1 4 8,-5 0 0,0 0-16,4 0 0,0 0 8,1 0 16,-1 0-24,2 0 16,-1 0-16,-5 0 0,4 0 8,3 0-8,-3 0 16,2 0-16,1 0 0,-1 0 24,-6 0-24,7 0 0,-1 0 0,11 0 0,-12 0 16,1 2-8,11-2 8,-17 0-16,5 0 8,14 0 8,-15 2-8,14-2-8,-14 0 16,18 0-16,-22 0 0,6 0 8,18 0-8,-7 0 0,0 0 0,0 0 16,1 0 0,-18 0-16,6 0 24,20 0-24,-9 0 8,3 0-8,-1 0 24,-2 0 0,-17 0-24,20 0 0,-1 0 16,0 0-16,1 0 0,-3 0 24,0 0 0,-17 0-24,20 0 24,-3 0 8,0 0-8,2 0 8,-1 0 24,-1 0 16,-17 0-72,6 0 64,20 0 16,-19 0-32,16 0 0,-5 0 16,-12 0 0,-6 0-64,20 0 64,-14 0-24,16 0 0,-16 0-16,13 0 0,-12 0 32,-7 0-56,17 0 24,-10 0 0,10 0-24,-13 0 24,13 0 16,-12-4-16,-5 4-24,6 0 40,1 0-16,12 0-8,-15-4-8,3 4 24,10 0-8,-17 0-24,0-4 48,6 4-16,1 0-24,10 0-8,-17 0 40,7 0 0,-7 0-40,4 0 40,0 0 0,3 0-32,-3 2-8,0 0 40,1 0-16,-5-2-24,4 2 32,0 0-8,-4 0-24,5 1 8,-5-1 24,4 0-8,-4-2-24,0 2 48,0 0-16,0 0-32,4 1-16,-4-1 32,0 0-8,0-2-8,0 2 32,0 2-32,-2-2-32,0 1 24,0 1-8,-3 0 40,5-4-24,-4 2 16,-2 3 0,-1-1-32,-1-2-24,-1 3 56,0-1-8,9-4-8,-17 2 16,11 4-16,-3-1-16,-8-1-8,10 0 40,-10-1-8,17-3-8,-9 6 16,-14-2 0,14 3-48,-12-3-8,12 0 32,-13 1 32,22-5-24,-8 4 24,-16-2-24,15 2-8,-12-1-24,4-1 24,8 2 16,9-4-8,-24 2 32,7 0-24,0 1-16,0-1-8,8 0 0,-15 0 32,24-2-16,-6 2 16,-18 0-8,16 0-16,-14 1-8,5-1 0,8 0 32,9-2-16,-21 2 16,12 0-16,-13 0-16,16 1 0,-13-1 8,12 0 16,7-2-8,-19 2 16,10-2 0,-8 0-16,10 2-32,-10-2 32,13 0 16,4 0-16,-7 0 16,-1 2 8,-1-2-40,3 0 8,-1 2 8,1-2-16,6 0 16,-7 0 16,-1 3-8,1-3-16,1 2-24,-1 0 32,1 0 0,6-2 0,-7 2 32,1 3-24,-1-3-32,3 0 8,0 0 16,0 0 16,4-2-16,-3 2 16,-1 0-8,0 1-16,2-3-8,-3 0 16,3 0 16,2 0-16,-2 2 8,0-2-8,0 0-8,2 0-8,0 0 32,0 0-16,0 0 24,0 0-8,0 0-48,0 0 24,0 0-24,0 0 64,4 0-64,0-5 48,1 5-16,-1-4-16,0 4 32,1 0-16,-5 0 0,4-4-16,0 4 56,0 0-48,1 0 8,-1 0 8,3 0-32,-7 0 24,6 0-16,-2 0 16,1 0-8,-1 0 8,2 0-16,1 2 16,-7-2 0,6 2 0,-1 2-24,-1 3 40,0-3-16,1 1-16,1 1 32,-6-6-16,4 6 0,3 1 0,-3 2 0,3-1-16,-3 1 16,2-1-16,-6-8 16,5 9 0,1 8 16,1-10-16,-1 1 0,-2 10-16,3-12-8,-7-6 24,6 17-16,1-10 8,-1 12 16,1-12-8,-1 10 0,1-9 0,-7-8 0,6 20 16,-2-14-32,3 12 32,-1-12 0,-1 0-16,-1 3 8,-4-9-8,4 9 0,3-1-8,-3-1-8,0-1 0,1 1 16,-1-1 0,-4-6 0,0 7 0,4-1 16,1-2-32,-1 1 16,-4-3 0,0 0-8,0-2 8,4 2 0,-4 0 8,4 1-8,-4-3-8,0 0-32,0 0 40,0 0-16,0 0 8,0-5-8,-2 1 0,0 0 16,0-1 0,2 5 0,-4-6 0,-1-1-24,1-10 0,0 13 8,-1-3 16,-1-10 32,6 17-32,-6-4 8,-1-16-48,1 16 40,-1-13 0,1 10 16,-1-12 8,7 19-24,-8-6 0,-1-14-8,0 14-24,-8-14 48,11 14 0,-3-18-8,9 24-8,-17-6 16,12-20-56,-3 19 24,-1-19 16,-8 20 16,13-16 8,4 22-24,-7-6 16,-1-13-32,1 14 16,-1-1 0,1-1 16,-2 1-8,9 6-8,-6-7 0,0 1 0,-1 0-8,1 1 8,-1 1 8,7 4-8,-4-4 0,0 4 16,1 0 0,1 0-16,0 0 0,2 0 24,0 0-24,0 0 16,0 2-16,0 0-16,0 2 40,0 3-8,0-7-16,4 6 24,1 1-40,-1 1 32,2 12-16,1-14 16,10 3 8,-17-9-24,0 19 0,7-12 0,-1 12-16,1-10 8,10 12 8,-13-4 0,-4-17 0,7 9 8,-1 15 8,0-16-32,14 14 16,-16-5 0,13 0 0,-17-17 0,5 9 32,1 12-32,14-12 0,-16 10-16,2-12 0,1 12 16,-7-19 0,17 7 0,-17 1 0,7 12 0,10-16 0,-17 3-8,6 1 8,-6-8 0,5 7-16,1-1 32,-2 1-8,1-5-8,-1 0 32,0 0-32,-4-2 0,5 2 8,-1-2 16,0 0-56,-4 0-8,4 0 24,-4 0 16,0-4 0,0 4 24,0-4-24,0-1 0,0 1-24,0-2 8,0 6 16,0-7 0,-2-12 16,0 14-16,0-1 0,0-1-16,0-12 16,2 19 0,-5-4 0,1-3 32,0-12-24,-1 15-8,1-14 0,0 14-8,4 4 8,-7-6 0,3-12 8,-2 14 8,1-2-16,1-1-16,0 1 8,4 6 8,-5-7-16,-1 3 32,2 0-8,-1-3 8,-1 3-32,2-3 16,4 7 0,-3-4 0,-1-2-8,-2 1 16,1-1 8,1-1-16,2 3 0,2 4 0,-2-4 0,0-1 16,-1 5 8,1-4-16,2 4-16,0-4 8,0 4 0,0 0-24,0 0 48,0 0-16,5 0-8,-1 0 16,-4 0-16,4 2-16,3 0 32,-1 0 8,-2 0-8,3 1-16,-1 1 0,-6-4 0,18 2-16,-14 2 16,2 1 32,12-3-8,-14 2-16,13 0-16,-17-4 8,4 5 0,16-1 0,-16 2 8,13-1 8,-10-3-16,12 0-16,-19-2 16,7 4-8,12-1 8,-15-1 8,16 0 8,-16 0-16,3 0-16,-7-2 16,21 2 0,-17 0 0,14-2 16,-14 0-16,2 0 16,12 0-32,-18 0 16,4 0 0,2 0 0,12 0 16,-12 0-16,1 0-16,-7 0 16,17-4-16,-17 0 16,6 0 16,1-1 8,-3 1-32,0-3 8,-4 7 0,5-6-16,-1 0 16,0-1 16,1 1-8,-5-1-8,4 3-8,-4 4 8,0-7-16,0 3 0,0-2 32,0 1-16,0 1-16,0 0 16,0 4 0,0 0-8,0-5 8,0 5 8,-2 0-16,0 0 8,-1 0 0,3 0 0,-4 0-24,-2 3 24,1-1 24,-1 4-24,-1 1 0,1-1-16,6-6 16,-9 7-8,3 1 8,-3 1 0,3 8 0,-3-11 0,1 12-16,8-18 16,-9 4 0,2 13 0,-1-10 0,-1 1 0,1 10 16,-1-14-16,9-4 0,-6 8 0,-1-1 0,1 2-16,-1-3 32,1 0-16,-1 1 24,7-7-24,-6 6 0,1-3 0,1-1-24,2 0 24,0 0 0,-3-2 0,5 0 0,-4 0 8,2 0-16,0 0 8,0 0 0,0-4 0,-1-3 24,3 7-24,0-6 8,0-1-8,0-10 16,0 13 0,0-3-8,0 1-8,0 6 0,5-20-8,-1 16 8,0-13 8,1 13-8,-1-16 16,2 14 0,-6 6-16,5-17 0,-1 10 0,3-10-16,-1 13 16,-2-14 0,1 14 16,-5 4-16,4-6 0,0-12 0,3 14-16,-3 0 16,0-3 16,1 1-32,-5 6 16,0-5 0,0-1 16,4 2-32,-4-1 16,4 5 16,-4-4-32,0 4 16,0 0 16,0 0-32,0 0 0,-2 0 16,-2 0-8,4 0 8,-7 2 0,1 5 8,-1-1-16,1 1-8,-3 1-8,1 9 24,8-17 0,-18 7 0,12-1 8,-1 12 8,-1-12-32,-1 3 8,1 8-8,8-17 16,-9 6 0,0 3 24,1 8-8,1-12-16,1 1 0,-1 3-16,7-9 16,-6 8 16,2-1 0,1-1-16,1 1 8,0-1-8,0-2 16,2-4-16,-2 3 16,2-1 24,0 0-40,0-2 8,0 0 32,0 0 16,0 0-56,0 0 40,4 0-16,0 0-24,1-4 0,-1-1 0,3 1 0,-7 4 0,4-7 16,0 1-8,0 0 24,3-1-32,-3 1-16,1-1 32,-5 7-16,6-4-16,-2-3 16,1 1 0,-5-1-24,4 3 24,0-2 0,-4 6 0,5-5 8,-5 1 24,4 0-32,-4-1-32,0 1 8,4 0-32,-4 4 56,0 0-48,4-4-16,-4-1-16,0 1-56,0 4-56,0-4-56,0 4 248,5 0-280,-5-5-56,0 5-16,0-4-64,0 4-40,0 0-56,0 0 512,0 0-545,0 0-39,0 0-88,0 0-80,0 0-88,0 0-40,0 0 5153,0 0-9547,0 2 4178,0-2-192,-2 0-176,-1 2-81,1 0-7,2-2 1552,-2 3-1304,-2-1 255,0 0 257,-1-2 208,-1 0-72,6 0 656,-7 0-2192,7 0 2192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8:16.134"/>
    </inkml:context>
    <inkml:brush xml:id="br0">
      <inkml:brushProperty name="width" value="0.06998" units="cm"/>
      <inkml:brushProperty name="height" value="0.06998" units="cm"/>
      <inkml:brushProperty name="color" value="#0000CD"/>
    </inkml:brush>
  </inkml:definitions>
  <inkml:trace contextRef="#ctx0" brushRef="#br0">526 1 5969,'0'0'0,"0"0"2320,0 0-2320,0 0 1633,0 0-881,0 0-288,0 0 48,-1 0 192,-2 1 200,3-1-904,-10 1 1025,6 0-57,-8 0-136,3 0-136,-2-1-80,1 2-32,10-2-584,-13 1 552,0 0-15,1 1-57,-4-1-48,1 2-40,-1-1-56,16-2-336,-17 4 272,-1-1-40,0 1-88,-1-1-16,0 1 0,0-1-48,19-3-80,-18 3 64,0 1-40,1 1-8,0-2-8,1 2 32,-1-1-24,17-4-16,-16 5-40,1 4-24,-1-5-168,2 0-160,0 6-152,-1-7-192,15-3 736,-13 10-880,0-7-169,3 6-295,1-5-352,4 0-329,-6 7-615,11-11 2640,-3 5-3073,-6 6 528,4-7-1599,5-4 4144</inkml:trace>
  <inkml:trace contextRef="#ctx0" brushRef="#br0" timeOffset="669">115 131 4801,'0'0'0,"0"-3"1896,0 1 16,2-1-759,-2 0-305,3 1-8,-3 2-840,0-3 944,0-1 152,2 1 57,-2-1-25,0 1-80,0 0-64,0 3-984,0-2 937,2 2-49,1 0-56,-3 0-72,0 0-80,0 2-72,0-2-608,0 5 544,0 0-87,0 5-33,0-5-40,0 7-40,0 0-48,0-12-296,0 13 280,-2 1-56,1 1-24,1-1 8,-1 1-88,0 1-24,1-16-96,-2 16 96,1 3-24,-1-2 16,1 2-72,0 1 16,-1 0-8,2-20-24,-3 19 16,2 2 16,0-2-48,1-1-16,-1-1-8,0-1-64,1-16 104,-1 14-168,-1 0-104,2-1-168,0-2-80,0 0-144,0-1-136,0-10 800,-1 9-953,1 1-199,0-6-208,0 8-225,0-9-327,0 2-320,0-5 2232,0 9-2761,0-6-400,0 0 337,0 1 127,0-1 17,0-3 2680</inkml:trace>
  <inkml:trace contextRef="#ctx0" brushRef="#br0" timeOffset="1023">487 272 6921,'0'0'0,"0"0"2408,0 0-2408,0 0 1465,0 0-641,-1 0-152,-2 0 8,-1 2 184,-6-1 41,10-1-905,-4 1 888,-9 1-144,4 1-136,-2-2-88,1 1-120,10-2-400,-13 2 344,0 2-64,-1-2-87,0 1-49,-1-1-56,1 0-40,14-2-48,-15 1 48,0 1 0,-1-1-24,2 0 0,0 0-40,1 0-40,13-1 56,-9 1-136,-2 1-129,0-2-167,1 1-160,1-1-224,5 0-208,4 0 1024,-11 1-1288,8 0-273,-2 0-383,0 0-473,2 0-55,-1 3 423,4-4 2049,-3 3-3664,3-3 3664</inkml:trace>
  <inkml:trace contextRef="#ctx0" brushRef="#br0" timeOffset="1616">624 543 3408,'0'0'0,"2"0"2833,2 1-753,5 2-719,-9-2-513,0-1-848,2 1 816,-2 0 152,0-1 160,3 0 57,-3 0-89,0-2-152,0 2-944,0-4 808,0 1-120,0-6-55,0 6-33,0-7-40,0 6-24,0 4-536,0-11 464,0 0-40,-2 1-40,2-2-24,0-1-48,0 1-16,0 12-296,0-14 280,0-3-24,0 1 1,0-1-57,0-2-16,0 3-40,0 16-144,4-16 144,-1-1-24,0 2 16,-1 0-24,2 0-16,-2 1 16,-2 14-112,3-12 112,7 0-16,-8 1 8,1 0-48,7 1 0,-7 0 0,-3 10-56,11-9 40,-8-1 16,11 1-16,-10 5 32,8-8-16,-2 9 40,-10 3-96,3-9 128,10 7 16,-10-2-16,10 2 32,-3 0-48,-7-1 16,-3 3-128,13 0 120,-10 0-40,9 0 24,-9 0 40,7 1-56,-7 2-32,-3-3-56,9 3 72,-6 1-72,6 0 32,-7 6 40,9-7-24,-9 2 8,-2-5-56,2 10 24,2-6-24,-2 5 32,1-4-16,-3 6 0,2-6 40,-2-5-56,0 12 16,0-8 24,0 9 24,0-4-24,-1 1 32,-2-1 8,3-9-80,-2 10 72,-1 2-16,-1-2 48,1 2 17,-1 0-17,1-2 32,3-10-136,-5 12 104,2-2 0,-1 1 56,1 0-8,-1 1 40,3 0-24,1-12-168,-2 11 120,0 0 32,1-2-16,0 0 64,1-5-48,0 7 0,0-11-152,0 4 112,2 6 56,1-6-32,-1-1-24,7 1 8,-6-1-136,-3-3 16,10 4 48,-6-1 0,6-1 16,-6 0 16,7-2-56,-7 0-48,-4 0 24,14 0-48,-5 0 0,1-3-32,1 1 8,0-2-120,0 1-64,-11 3 256,12-3-344,-3-1-64,1 1-104,1-1-104,-1-5-113,3 6-191,-13 3 920,14-3-1112,0-1-192,-1-5-281,-2 7-271,2-2-264,-1-5-553,-12 9 2673,11-2-3281,0-2-560,-8 1 409,8-8-1473,-11 11 4905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8:19.927"/>
    </inkml:context>
    <inkml:brush xml:id="br0">
      <inkml:brushProperty name="width" value="0.06998" units="cm"/>
      <inkml:brushProperty name="height" value="0.06998" units="cm"/>
      <inkml:brushProperty name="color" value="#0000CD"/>
    </inkml:brush>
  </inkml:definitions>
  <inkml:trace contextRef="#ctx0" brushRef="#br0">54 117 8753,'0'0'0,"3"0"3689,0 0-1528,-3 0-2161,11 0 880,-8 0-192,1 0 152,-1 3 192,1 0 49,-2 1-65,-2-4-1016,0 4 856,2 6-136,1-7-104,-3 6-72,0-4-48,0 8-47,0-13-449,0 10 384,0 2-48,0 1-88,-2 1-80,1 0-32,-1 1-24,2-15-112,-4 16 88,3 3-16,-2-1-16,0 2-16,0 0 16,-1 1 0,4-21-56,-2 20 32,0 0-32,0-2-88,-1-2-56,1-3-136,0-2-136,2-11 416,-3 11-568,2-1-96,0-5-241,0 6-215,0-7-272,-1-1-297,2-3 1689,0 4-2048,0-2-473,0-1-823,0 2-289,0-2-968,0-1 2417,0 0 2184,0 0 0</inkml:trace>
  <inkml:trace contextRef="#ctx0" brushRef="#br0" timeOffset="1">410 67 6297,'0'0'0,"0"0"3024,2 0-783,1 2-1441,-3-1-352,0-1-448,-2 1 544,-1-1 217,-9 1 143,3 0 8,4 0-144,-9 1-176,14-2-592,-10 1 488,-2 0 0,-2 0-39,-1 0 7,0 0-72,-1 1-88,16-2-296,-15 2 240,-3-1-88,1 1-40,0 1-64,-1-2-8,1 1 8,17-2-48,-17 2 32,1 1 16,1-1-8,0 0-80,1 0-72,1 0-144,13-2 256,-13 2-384,1-1-128,0 1-72,2-1-121,-1 0-95,6 0-160,5-1 960,-11 2-1184,7 1-193,0-1-231,0 2-376,1-1-385,2 1-47,1-4 2416,-2 9-1881,-1-7-1303,3-2 3184</inkml:trace>
  <inkml:trace contextRef="#ctx0" brushRef="#br0" timeOffset="2">383 270 7793,'0'0'0,"0"0"0,0 0 3153,0 0-1569,0 0-880,-1 0-168,-2 0 113,-2 0 167,5 0-816,-11 0 824,2 0-104,-3 0-136,-1 0-176,-1 0-104,-1 1-48,15-1-256,-14 2 224,-3 0-15,1 1-41,-1-1-24,-1 2-72,2-2-8,16-2-64,-16 3 24,1 1 16,-1-1-32,4 1-8,-1-1-96,2 1-96,11-4 192,-10 3-353,0 2-175,0-2-136,0 2-200,6 0-296,-5-2-289,9-3 1449,-1 4-1816,-1-1-592,-1 2-337,2 4 352,0-7 497,0 2-704,1-4 2600</inkml:trace>
  <inkml:trace contextRef="#ctx0" brushRef="#br0" timeOffset="3">375 407 6401,'0'0'0,"-1"0"2320,1 0-2320,-1 2 1057,-3 1-737,-5 2-192,4 4 0,-10-6 48,4 0 16,11-3-192,-13 4 192,0 0-48,-1 0-56,0-1-24,-1-2-32,1 1-8,14-2-24,-14 2-16,1-1-120,2 0-216,-1 0-264,2-1-417,-1 0-391,11 0 1424,-4 0-1712,-8 2 47,8-1 353,-5 0-1464,9-1 2776</inkml:trace>
  <inkml:trace contextRef="#ctx0" brushRef="#br0" timeOffset="4">830 56 1968,'0'0'0,"10"-4"1744,-7-7-463,10 7-601,-11-6-232,1 7 16,-3 3-464,0-3 528,0-1 80,-2 1-40,-1-6-112,-2 9-104,-7-3-104,12 3-248,-11-2 209,1 2-9,-3 0 32,2 0 16,0 1 24,-3 0-8,14-1-264,-14 3 272,1 0 32,0 1-8,2 0 40,-1 1 24,1 4-8,11-9-352,-11 4 376,1 5 8,6-5-16,-6 7 9,7-6-25,0 5-32,3-10-320,-5 5 328,2 5-40,-1-5-24,3 5-24,1-6-56,0 6-32,0-10-152,0 4 136,2 6-8,2-6 8,7 0 40,-7 1-8,10 4 40,-14-9-208,10 4 216,2-1-8,1 7 8,2-7-32,0 2 32,-15-5-216,15 9 192,0-5-24,-2 0 17,1 6-41,0-7-24,1 2-16,-15-5-104,14 9 104,-4-7 0,0 3 64,-7 4 0,9-5-32,-9 0 0,-3-4-136,11 11 72,-11-8 8,2 7-32,-2-7 48,2 8 8,-2-7 8,0-4-112,0 12 144,-1-8-56,-2 8 0,-7-8 16,7 7 24,-2-2 0,5-9-128,-11 5 152,0 8 8,-3-8-32,1 7 0,0-7-8,1 7-24,12-12-96,-13 4 72,-1 8 0,-2-8-32,-2 8-8,2-8 40,1 6-48,15-10-24,-15 4 40,1 0-16,0 1-64,0-1-40,3 1-48,-1-1-112,12-4 240,-9 3-336,-2 1-88,1-3-136,5 0-72,-4-1-120,8 0-169,1 0 921,-4 0-1096,3-2-232,0-1-240,1 0-369,2-1-503,7 1-393,-9 3 2833,4-4-2497,8-5 625,-9 6-736,-3 3 2608</inkml:trace>
  <inkml:trace contextRef="#ctx0" brushRef="#br0" timeOffset="5">1221 51 4056,'0'0'0,"3"-2"2657,11-2-249,-14 4-2408,11-3 1177,-1 1-417,-6-1 96,-1 3 208,-1-2 153,1 2-9,-3 0-1208,2 0 1080,0 0-160,2 0-160,-4 1-111,0 3-73,0 0-48,0-4-528,0 10 480,0-6-48,-1 8-64,-2-3-72,0 2-32,-2 0-56,5-11-208,-9 14 200,7 0-32,-2 1 8,0 1-48,-1 1 32,-4 1 0,9-18-160,-4 18 112,1-1-8,-1 1-40,1-2-32,-2 0 24,0 0 8,5-16-64,-4 15 25,1-1 15,2 0-24,-2-1-16,-1-1-40,1-2-65,3-10 105,-1 11-216,1-7-120,0 8-80,0-9-136,-2 2-144,1-2-208,1-3 904,0 4-1128,0-1-257,3-1-351,-1-1-385,1-1-583,1 0-617,-4 0 3321,3 0-3048,1-3-1217,-4 3 4265</inkml:trace>
  <inkml:trace contextRef="#ctx0" brushRef="#br0" timeOffset="6">1487 199 6449,'0'0'0,"0"0"2904,0 0-1455,0 0-1449,2 0 744,-2 0-56,0 0 128,-3 0 136,-8 1-31,2 0-113,9-1-808,-12 2 664,1 1-176,-1-1-104,-1 0-48,0 2-40,-2-1 0,15-3-296,-17 4 208,1-2-80,-1 0-40,2 0-40,-1 0 1,0 0-49,16-2 0,-18 1-89,3 2-127,1-2-192,2 1-168,0-1-192,1 1-248,11-2 1016,-9 1-1272,5-1-297,-6 0-335,9 0-537,-2 0-239,-1 0 471,4 0 2209,-5 0-3336,5 0 3336</inkml:trace>
  <inkml:trace contextRef="#ctx0" brushRef="#br0" timeOffset="7">1536 22 4328,'0'0'0,"0"0"0,11 0 2721,-7 2-328,8 8-1313,-9-6-448,-1 9 56,-2-4 144,0-9-832,0 11 864,0 1-31,-1 0-97,0 2-112,-2 0-64,0 1-48,3-15-512,-5 17 496,-4-1-24,6 1-48,-1 2-72,-1-2-63,-4 1-57,9-18-232,-2 19 184,-3 0-24,1 2-24,0-1-40,3-2-8,0 0-40,1-18-48,-4 17 40,2-1-56,0 1-80,0-2-120,2-2-208,-1-2-257,1-11 681,-1 11-984,0-7-328,-1 8-440,0-9-385,2 8-631,-1-8-473,1-3 3241,-2 10-2593,-3-7-815,5-3 3408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8:25.101"/>
    </inkml:context>
    <inkml:brush xml:id="br0">
      <inkml:brushProperty name="width" value="0.06998" units="cm"/>
      <inkml:brushProperty name="height" value="0.06998" units="cm"/>
      <inkml:brushProperty name="color" value="#0000CD"/>
    </inkml:brush>
  </inkml:definitions>
  <inkml:trace contextRef="#ctx0" brushRef="#br0">1 454 6465,'0'0'0,"0"0"1936,2-4-527,2 1-553,-4 3-856,9-4 744,-9-6 48,3 6 96,0-6 113,-1 0-17,0 1-104,-2 9-880,3-10 744,0 0-96,-1 0-72,1-2 0,-1 0-23,0-2-1,-2 14-552,4-14 560,-1-3-24,0 2-64,-1 0-32,0 0-64,2 0-16,-4 15-360,9-14 352,-7 0-24,2 0 32,-1-1-23,7 0 7,-8 1-16,-2 14-328,9-15 296,-6 1 24,7 0-56,-8 2 16,10 0-48,-8-1-32,-4 13-200,12-12 184,-1 1-16,-8 1 24,9 1-80,-9 6 16,9-8-24,-12 11-104,3-2 72,11-2 40,-10 1-48,9-1 24,-10 1 24,10 1-8,-13 2-104,3 0 144,9 0-8,-10 0 0,8 0 56,-7 0-15,1 2-33,-4-2-144,10 5 104,-8 4-8,2-5 8,-1 9-16,1-2 48,5 1-16,-9-12-120,0 13 120,4 1 48,-1 1-64,-1-1 16,1 1 16,0 0-24,-3-15-112,4 16 120,-2 0 0,0-1-24,-2 0-24,0 0 8,3-1-32,-3-14-48,2 15 8,0-1-8,-2 0 16,3 0-16,-3-1 32,0-2 16,0-11-48,0 12-16,0-3-32,0 1-56,-2-6-144,1 7 8,0-8-176,1-3 416,-2 5-496,1-1-128,0 0-233,-2-1-143,1 1-208,1-3-216,1-1 1424,-1 1-1641,-1-1-279,1 0-201,0 0-335,0-2-369,0 0-463,1 2 3288,-1-4-3249,-1 1 648,0-8-791,2 11 3392</inkml:trace>
  <inkml:trace contextRef="#ctx0" brushRef="#br0" timeOffset="1182">342 195 5673,'0'0'0,"0"0"2808,0 0-407,0 0-1249,0 0-1152,-2 0 696,-3 1-72,-4 0 73,4 0 87,-6 1 16,1 1-120,10-3-680,-9 3 512,0 1-176,-2-1-120,2 1-64,-3 0-56,1 1-16,11-5-80,-12 5 64,2-1-32,-1 1 16,1 4-56,1-7-136,4 2-192,5-4 336,-14 3-600,11 1-360,-7-1-328,7 0-369,0-2-479,1 0-521,2-1 2657,-3 1-2656,0-1-2041,3 0 4697</inkml:trace>
  <inkml:trace contextRef="#ctx0" brushRef="#br0" timeOffset="1183">722 42 8753,'0'0'0,"4"0"2825,5 0-1097,-6 0-567,7 2-137,-8-1 40,-2-1-1064,4 1 1168,-1 1 25,-1 2-81,1-2-136,-3 1-184,2 1-120,-2-4-672,0 5 544,0 6-47,0-6-73,0 8-80,-1-4-72,0 1-64,1-10-208,-4 11 144,1-1-16,-1 2-16,-6 1-32,6-1 8,0 1-32,4-13-56,-5 14 40,-4-1-24,5 0-16,0 0-32,-7-2-104,9 1-88,2-12 224,-4 11-336,0-1-136,-1-7-160,0 8-185,2-9-239,1 1-240,2-3 1296,-2 5-1560,0-1-313,0-1-447,1 1-745,1-2-616,0 0 545,0-2 3136,0 1-4337,0-1 4337</inkml:trace>
  <inkml:trace contextRef="#ctx0" brushRef="#br0" timeOffset="1184">1024 394 6593,'0'0'0,"0"0"2360,0 0-831,3 0-521,-3 0-1008,2 0 896,-2 0 64,0-2 65,0 0 39,0-1-56,0 0-128,0 3-880,0-9 792,0 6-119,0 0-65,0-8-40,0 9-24,0-8-88,0 10-456,-1-4 400,1-9-48,-1 10-64,1-12 0,-2 4-24,2 0-24,0 11-240,0-12 240,0 0-40,0 1-7,0 0 7,0 0-16,0 1-40,0 10-144,0-3 152,3-11-24,-1 11 8,2-11 0,-1 4-24,0 1-32,-3 9-80,10-9 104,-7 5-24,8-9 8,-8 10 24,10-10-32,-10 10 32,-3 3-112,14-11 72,-4 8-16,1-8-16,1 8 48,1-10-16,-2 10-48,-11 3-24,13-12 32,-1 10-8,1-8 24,-1 8 48,1-1 0,-1-1-24,-12 4-72,10-3 72,1-1-16,-2 2 32,0 2 40,0-3 16,-5 3-16,-4 0-128,12 0 120,-10 0-8,8 2 24,-7-1 8,6 0 16,-7 1-88,-2-2-72,3 3 88,-1 0-32,0 1-8,1-1 24,-1 0-40,-2 7-24,0-10-8,-1 3-8,0 8-8,-3-8 0,1 9 56,-1-9-8,-5 8-16,9-11-16,-4 3 56,-6 9-80,6-7 48,-5 6 24,6-6 24,-7 6 32,10-11-104,-3 5 121,-2 7-17,-4-8 0,8 8 32,-3-7 8,0 6-8,4-11-136,-5 9 184,1-4-40,2 8 88,1-4 40,0-4-32,1 9-40,0-14-200,0 9 152,0 2 16,0-7 16,3 9 64,9-10-24,-9 8-24,-3-11-200,11 3 168,-8 7-24,10-7 32,-1 2-8,-1-1-40,3 0-64,-14-4-64,12 5 32,1-2-32,0 2 32,2-2 32,-1 1-32,-1-2 0,-13-2-32,14 1-32,0 0-16,0 0 64,-1 1-16,0-2 0,-3 0-80,-10 0 80,11 0-160,-8 1-104,10-1-80,-2 0-80,-8 1-88,10-1-112,-13 0 624,3 0-776,1 0-209,5 1-231,-7 0-264,2 0-344,-4-1 1824,10 2-2273,-10-1-472,4 1-671,-1 2-1521,0-1 568,-3 8-800,0-11 5169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8:32.584"/>
    </inkml:context>
    <inkml:brush xml:id="br0">
      <inkml:brushProperty name="width" value="0.06998" units="cm"/>
      <inkml:brushProperty name="height" value="0.06998" units="cm"/>
      <inkml:brushProperty name="color" value="#ED1C24"/>
    </inkml:brush>
  </inkml:definitions>
  <inkml:trace contextRef="#ctx0" brushRef="#br0">92 90 6745,'0'0'0,"0"-11"3297,3 7-417,7-10-1359,-8 11-601,0-6-144,-2 9-776,3-3 904,-3 0 224,0-1 121,0 2-57,0 0-152,0 2-184,0 0-856,2 0 728,-2 0-71,0 1-81,0 2-16,0 9-104,0-3-56,0-9-400,-1 12 368,0 3-16,-2 2-8,0 3-8,-1 2-72,1 0-32,3-22-232,-4 23 176,1 1 1,-1-2 31,0 0-56,0 1-16,0 3-48,4-26-88,-4 27 48,0 4 24,-1 0 48,0 2 0,2-1-24,-1-1-72,4-31-24,-4 32-16,0-3 8,-1-1-8,2-2 56,0-2 8,-1-2-48,4-22 0,-5 18-16,2 0-104,-1-4-32,1-1-88,-1-3-120,2-1-129,2-9 489,-2 4-600,-1-1-112,2 0-128,0-2-160,1 0-272,0-1-337,0 0 1609,0-2-1880,2-2-385,1-6-319,0 6-569,1-10-352,5 4 529,-9 10 2976,0-13-4793,0 13 4793</inkml:trace>
  <inkml:trace contextRef="#ctx0" brushRef="#br0" timeOffset="1567">348 277 8417,'0'0'0,"0"0"3345,2 0-1024,-2 0-2321,0 0 1048,0 0-464,0 0 16,-2 0 216,-8 0 216,7 0-7,3 0-1025,-12 0 840,3 0-184,-2 2-168,1-1-88,-3 1-48,2 0-48,11-2-304,-13 3 240,0 0-48,-2 1-56,1-1-56,1 2-24,0-1-32,13-4-24,-12 10 0,0-7 16,-1 1-48,2 5-72,-1-6-176,3 2-224,9-5 504,-5 5-800,-5-2-296,6 1-361,-5-1-383,6 1-376,0-1-625,3-3 2841,-2 3-3321,0 0 409,-1-1-1937,3-2 4849</inkml:trace>
  <inkml:trace contextRef="#ctx0" brushRef="#br0" timeOffset="1568">416 135 6225,'0'0'0,"4"1"6801,7 9-3616,-7 1-2017,5 1-752,-9-12-416,0 11 424,0 0 273,0 1 215,0 1 48,-1 1-192,1-14-768,-3 15 552,0 0-184,-1 1-112,-5 0-16,6 3-40,-2 3 0,5-22-200,-9 23 193,5 2-41,-5-1-72,5 1-24,-7-1-48,6 2-32,5-26 24,-10 24-24,7 0-88,-1-3-144,-1 0-177,-4-3-183,8-3-144,1-15 760,-4 12-896,2-1-136,1-6-225,0 4-311,-1-7-328,2 2-577,0-4 2473,0 2-3112,3 0 71,-3-1-2344,0-1 5385</inkml:trace>
  <inkml:trace contextRef="#ctx0" brushRef="#br0" timeOffset="1569">841 578 7265,'0'0'0,"13"0"2889,1 1-865,2 1-1240,-16-2-784,15 1 352,-3 0 120,-2-1 281,1 0 191,-1-4 72,1 1-152,-11 3-864,11-4 640,0-6-144,0 7-63,0-10-17,-1 2-8,1 0 32,-11 11-440,11-13 424,0-1-24,-1-2-40,0-1-64,-7 0-48,10 1 0,-13 16-248,3-18 304,9 2-24,-8-1-24,5-2-40,-7 4-136,2 0 0,-4 15-80,2-13 65,0 1-9,-2 2 40,0 0-72,0 0-8,-1 7-16,1 3 0,-5-12-24,-5 10 24,1-2-32,-2-5 8,0 9 24,-4-2-56,15 2 56,-14 0-56,-3 0 8,0 1-49,-2 2 57,0 8 24,0-7 16,19-4 0,-20 13 0,2-2 16,-1 1-32,0 0-8,2 2-8,1 1 24,16-15 8,-15 18 0,0 0-16,3 2 32,0-2-16,1 2 40,1-1 8,10-19-48,-10 17 72,6 1-32,-5-2 57,7-2-17,-2 0 0,2-3 32,2-11-112,-1 11 96,1-1-32,0-5 24,9 5-8,-7-7-16,11 0-16,-13-3-48,11 4 24,0-2-8,3-1-16,1-1-16,2 0-40,-1 0-160,-16 0 216,17-2-368,1-2-161,2-5-215,-1 7-120,1-2-248,1-6-248,-21 10 1360,21-2-1705,1-8-399,0 8-425,-2-7-567,-2 6 159,-3 0 568,-15 3 2369,14-12-3832,-14 12 3832</inkml:trace>
  <inkml:trace contextRef="#ctx0" brushRef="#br0" timeOffset="1570">1484 168 6273,'0'0'0,"0"0"0,10-2 2568,-1-2-319,3-6-1105,-8 10-304,6-2 137,-8 2 167,-2 0-1144,3 0 1304,-1 0-96,1 3-199,0 1-177,-1 5-128,-2-6-40,0-3-664,2 11 616,-2-2-40,3 2-64,-3-1-80,0 3-39,0 2-73,0-15-320,0 15 264,0 2-32,-1 2-48,-2 1 8,1 1 16,-2 2-40,4-23-168,-3 24 152,-1 3-56,1-1-96,0-1-8,-1 0-64,-1-2 40,5-23 32,-4 20-8,0-2 8,0-3 24,0-1-40,1 0-8,-1-1-128,4-13 152,-3 10-240,-1 1-120,3-7-120,-1 7-161,1-9-159,-1 2-224,2-4 1024,0 1-1272,0 0-305,0-1-311,3-2-432,-1-2-593,2-6-392,-4 10 3305,9-4-2808,-9-11-1857,0 15 4665</inkml:trace>
  <inkml:trace contextRef="#ctx0" brushRef="#br0" timeOffset="1571">1898 3 3848,'0'0'0,"0"0"4729,0-2-2320,-1 2-1217,-2 0-512,-8 0 96,11 0-776,-10 1 977,-2 3 127,-2-1-48,-1 1-152,-2-2-120,-1 1-79,18-3-705,-19 1 656,-2 1-104,-3-1-88,1 0-64,0 1-104,23-2-296,-24 1 248,-1 2-80,0-2-8,-1 1-40,2 1-56,-2-1 0,26-2-64,-24 3 16,-1 1-16,2-2 0,1 2-56,0 0-96,1 1-112,21-5 264,-21 5-448,0-1-192,1 1-232,1 0-248,-1-1-337,4 6-375,16-10 1832,-15 2-2289,1 2-775,1 7-105,-1-2-2616,14-9 5785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8:34.602"/>
    </inkml:context>
    <inkml:brush xml:id="br0">
      <inkml:brushProperty name="width" value="0.06998" units="cm"/>
      <inkml:brushProperty name="height" value="0.06998" units="cm"/>
      <inkml:brushProperty name="color" value="#ED1C24"/>
    </inkml:brush>
  </inkml:definitions>
  <inkml:trace contextRef="#ctx0" brushRef="#br0">0 543 5553,'0'0'0,"0"0"5561,4 1-2304,-4-1-3257,10 3 1472,-10 1-784,2-1-80,1-1 224,-1-1 225,-2-1 143,0 0-1200,0 0 1048,2 0-240,-2-4-272,0-5-104,3 7-71,-3-10-17,0 12-344,2-10 384,-2-1-72,0 0 40,2-1-16,-2 0-32,3 1-16,-3 11-288,2-14 296,-2 1-40,2-1 16,1-1-8,0 0-64,1 0 8,-4 15-208,3-17 216,1 0-24,-1 1 24,8-2-8,-9 2-15,7 0 15,-9 16-208,4-14 184,5-1-8,-7 2-40,10-1 32,-9 2-48,11 1 32,-14 11-152,4-12 168,10 2-64,-5 0 64,1 7-88,1-10-24,-1 10 40,-10 3-96,10-10 88,-1 8 40,0 0 72,1-1-32,-1 3-48,1 0 40,-10 0-160,10 0 88,-1 3-8,-6 0 0,10 7 32,-9-7-40,7 9 40,-11-12-112,3 10 128,0 1-32,6 1 24,-6 2 8,0 0-32,1 0 0,-4-14-96,3 16 64,1-1-16,-2 3 0,0-1 0,1 1-32,-3-1 0,0-17-16,2 18 48,-2-1 16,0-1-64,0 1 32,0-1-32,0 0-16,0-16 16,-1 16 32,0-2-48,-1 0 16,0-1 16,1 0-48,0-2-48,1-11 80,-3 12-128,2-2-112,-1 0-72,0-6-88,0 8-112,1-8-136,1-4 648,-1 4-808,0 0-232,0-1-241,1-1-279,0 0-360,0-2-337,0 0 2257,0 0-2753,2 0-623,0-4-833,1-6 232,-3 6-1960,0 4 5937</inkml:trace>
  <inkml:trace contextRef="#ctx0" brushRef="#br0" timeOffset="1256">422 301 8537,'0'0'0,"0"0"3081,-1 0-1369,-2 1-1056,0 3-271,3-4-385,-11 2 520,2 0 176,-1 2 120,-2-1-128,-1 1-224,2 1-176,11-5-288,-12 4 160,-2 1-64,0 0-8,1-1-32,-1 1-8,1-1-8,13-4-40,-14 4 24,0 1-64,1-1-88,1 0-160,2-1-240,-1 1-256,11-4 784,-4 2-1072,-8 0-264,9-1-321,-2 1-535,0-1-361,5-1 2553,-3 2-2432,-1-1-2185,4-1 4617</inkml:trace>
  <inkml:trace contextRef="#ctx0" brushRef="#br0" timeOffset="1257">747 61 7857,'0'0'0,"4"-4"3953,8 1-928,-8 0-1657,-4 3-1368,12-2 840,-10 2 40,0 0 193,0 1 151,-2 0-64,3 3-232,-3-4-928,0 9 672,2-5-151,-2 7-113,0-1-80,0-1 16,0 1-40,0-10-304,-1 12 256,-1 1-32,-2 0-72,1 2-8,-2 0-64,0 3-8,5-18-72,-4 19 56,-1-1 48,-4 2-24,5 1-32,0 0-24,-1 1-48,5-22 24,-5 21 40,2-1 16,-1-2-24,0 1-48,0-3-24,2 0-64,2-16 104,-1 16-112,0-4-32,-1 1-96,1-2-72,0-1-80,1-1-136,0-9 528,0 5-656,2 5-177,1-7-239,-1 0-272,2 1-320,5-3-425,-9-1 2089,3 1-2624,7-1-745,-8 1-144,1-1-2440,-3 0 5953</inkml:trace>
  <inkml:trace contextRef="#ctx0" brushRef="#br0" timeOffset="1258">1034 563 7745,'0'0'0,"0"0"3009,4 0-969,5 0-968,-9-3-263,0 3-809,2-2 912,1 0 168,-3-2 72,0 1-103,0-8-185,0 8-136,0 3-728,2-14 648,-2 3-24,0-1 0,0-1-24,0-1-71,0 0-41,0 14-488,0-14 456,0-2-40,-1-1-24,0 0-128,1 1 32,0-1-80,0 17-216,0-17 232,0 0-8,0-2-32,0 0 24,2 1-16,0-1 24,-2 19-224,2-17 184,1-2 8,0 2-16,1 1-8,-1-1-63,7 2-49,-10 15-56,2-14 104,1 0-16,8 3 32,-9-2 48,7 2-80,-5 0-32,-4 11-56,13-11 64,-4 2 8,-6 0 8,11 5 8,-4-7-40,-1 7-32,-9 4-16,10-11 0,1 8 8,1-6 24,-2 9 32,0-2-24,1-1 24,-11 3-64,9 0 72,2 0 8,-2 0 40,0 0-72,-5 1-16,9 2-32,-13-3 0,3 3 0,10 1 16,-10 0-16,8 6 24,-9-7-64,2 6 24,-4-9 16,3 4 16,1 6-32,-2-5 64,0 6-24,-2-2-40,0-5-8,0-4 24,0 12-64,-1-3 16,-2-4 16,-2 8-8,-4-4-8,4 0 0,5-9 48,-11 10 16,8-1 32,-6 1-32,5 1 0,-6-1-16,6 2 0,4-12 0,-9 10 0,5 2 32,1 0-24,-2-2-8,2 2 32,-1-2 32,4-10-64,-3 12 32,1-2 72,0 2 32,1-2 32,1 0 64,0-1-48,0-9-184,0 10 176,4-5 40,-1 7 0,9-8 32,-9 8 8,8-7-56,-11-5-200,10 10 208,1-7 16,0 8-16,3-8-48,-1 2-63,2 4-97,-15-9 0,14 3 0,-1 0 0,1 1 0,0-1 0,-1 1 0,-2-2 0,-11-2 0,11 2 0,-1-1 0,-1 2 0,2-2 0,-8 0 0,9 0 0,-12-1 0,3 1 0,8-1 0,-9 2-17,7-1-223,-6 0-48,0-1-144,-3 0 432,4 0-512,-1 0-160,1 0-128,-2 0-152,0 1-193,-2 0-279,0-1 1424,0 0-1792,0 1-369,0 1-551,0 0-593,0 1-1168,0 2 200,0-5 4273,-4 9-6337,4-9 6337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8:43.855"/>
    </inkml:context>
    <inkml:brush xml:id="br0">
      <inkml:brushProperty name="width" value="0.06998" units="cm"/>
      <inkml:brushProperty name="height" value="0.06998" units="cm"/>
    </inkml:brush>
  </inkml:definitions>
  <inkml:trace contextRef="#ctx0" brushRef="#br0">1020 2391 3776,'0'0'0,"0"0"0,10 5 3321,-7 8-1257,12-1-943,-6 2-737,-5-2-96,5 1 112,-9-13-400,3 11 624,-1 0 200,1-2 88,1-4-79,-1 5-129,0-6-144,-3-4-560,2 4 472,-2 1-16,0-2-8,0 0-40,0-2-32,0 0-40,0-1-336,0 0 360,-1 0 65,0 0 79,-2-3 32,1-1 32,-1-6-8,3 10-560,-3-3 536,0-8 40,-1 1-16,2 7-7,-2-12-33,2 4-40,2 11-480,-3-10 432,-1-2 0,2 2-24,-2-2-40,1 1 8,-2-1-32,5 12-344,-9-12 320,7 0-24,-2 0 24,-1-1-40,-4 0-7,6-2-25,3 15-248,-10-15 216,7 0-40,-8-2 32,8-2 8,-6 1-32,-1-2-16,10 20-168,-3-21 136,-12-1-16,4 1 48,0 0 0,0 0-24,2 0 8,9 21-152,-12-21 112,2 0-40,-2-1 72,1 0-40,0-1 24,0-1-64,11 24-64,-12-25 136,-2 1-40,2-1 80,-2 2 40,0-1-120,5 1 48,9 23-144,-13-24 80,2 0-32,-1 1 48,-1-2 0,1 1-16,1-2-16,11 26-64,-11-24 48,0 1-16,1-2 0,0 1 33,0-1-65,-2 1 0,12 24 0,-13-25 0,0-3 0,-1 0 0,1 0 0,0 1 0,-1 0 0,14 27 0,-14-26 0,1 0 0,1 1 0,0-1 0,2 1 0,0-1 0,10 26 0,-4-26 0,-8 1 0,7-1 0,-7 2 0,2-2 0,9 2 0,1 24 0,-10-26 0,0 2 0,7 1 0,-10-1 0,8 1 0,-4 0 0,9 23 0,-5-23 0,-6 1 0,6 0 0,-6 1 0,6 0 0,-6 0 0,11 21 0,-3-21 0,-7-1 0,6 0 0,-6 0 0,5-1 0,-7 2 0,12 21 0,-3-20 0,-10-1 0,10 2 0,-8 1 0,8 0 0,-7 0 0,10 18 0,-3-19 0,-6 2 0,5-2 0,-1 3 0,-5-1 0,7 0 0,3 17 0,-5-15 0,0-1 0,-4 0 0,5 2 0,0 0 0,-1 0 0,5 14 0,-5-14 0,1-1 0,-1 0 0,-4 1 0,8-1 0,-3 2 0,4 13 0,-3-13 0,-1 0 0,1 3 0,-1-2 0,1 3 0,-1-2 0,4 11 0,-2-9 0,-1 0 0,0 0 0,1 5 0,-2-8 0,1 9 0,3 3 0,-2-10 0,0 7 0,0-6 0,-1 7 0,1-8 0,-1 8 0,3 2 0,-1-4 0,0-5 0,-2 7 0,1-2 0,1 1 0,-1-6 0,2 9 0,-2 0 0,1-4 0,0 1 0,0-1 0,0 1 0,1 3 0,-1-3 0,-1 1 0,1 0 0,1-1 0,-1 1 0,0 0 0,1 2 0,0-3 0,-1 3 0,0-2 0,-1 0 0,2-1 0,-1 3 0,1 0 0,0-2 0,-1 2 0,0 0 0,1-2 0,0 2 0,-1 0 0,1 0 0,-1 0 0,-1 0 0,1 0 0,1 1 0,0-1 0,0 1 0,-1 0 0,0 2 0,0 0 0,1 1 0,0-1 0,0-3 0,0 9 0,0-5 0,-1 5 0,1-4 0,-2 6 0,2-6 0,0-5 0,0 13 0,-1-3 0,0 2 0,0-1 0,0 2 0,1 0 0,0-13 0,0 15 0,0 0 0,0 2 0,0-1 0,0-1 0,0 2 0,0-17 0,0 17 0,0 0 0,2 0 0,-2 1 0,0-3 0,2 1 0,-2-16 0,0 15 0,-1 0 0,0 1 0,-1-3 0,1 1 0,0 0 0,1-14 0,-2 13 0,1 0 0,0-1 0,0-3 0,0 0 0,0 0 0,1-9 0,-2 5 0,2 7 0,-1-9 0,0 2 0,1-1 0,0 0 0,0-4 0,0 3 0,-1-1 0,1-1 0,0-1 0,0 0 0,0-3 0,0 0 0,0-8 0,0 8 0,2-9 0,-2 12 0,3-9 0,-3 0 0,2-1 0,0 1 0,1-1 0,0-1 0,-3 11 0,2-11 0,1 0 0,-1 0 0,0-1 0,1-1 0,-3-1 0,0 14 0,2-14 0,1 2 0,0-2 0,-1 1 0,0-1 0,1-2 0,-3 16 0,2-14 0,0-1 0,1-1 0,-1 3 0,0 0 0,-2 0 0,0 13 0,3-13 0,-1 2 0,-2 0 0,2 1 0,-2-1 0,3 2 0,-3 9 0,0-9 0,2 5 0,-2-9 0,0 10 0,0-8 0,0 9 0,0 2 0,2-10 0,-2 7 0,0 0 0,3-1 0,-3 1 0,0-1 0,0 4 0,0-3 0,0 1 0,0-1 0,0 1 0,0 0 0,0 2 0,0 0 0,0 0 0,2 0 0,-2 1 0,0 0 0,0 0 0,0 0 0,2 0 0,-2 1 0,0-2 0,3 1 0,-1 0 0,-2 1 0,2 1 0,1-1 0,0 1 0,-3-3 0,9 3 0,-6 0 0,-1 1 0,7 0 0,-6 6 0,7-7 0,-10-3 0,4 9 0,7-5 0,-7 0 0,8 7 0,-1-6 0,-1 6 0,-10-11 0,11 10 0,0-1 0,0 1 0,-1 0 0,1-1 0,0 1 0,-11-10 0,12 11 0,0-1 0,-1 1 0,1-2 0,-1 1 0,0 1 0,-11-11 0,13 9 0,-4 0 0,0 1 0,3-6 0,-9 8 0,14-7 0,-17-5 0,9 11 0,-6-7 0,10 6 0,-9-6 0,7 5 0,-7-6 0,-4-3 0,10 5 0,-6 6 0,-1-8 0,8 2 0,-9-1 0,1 1 0,-3-5 0,10 5 0,-10-1 0,2 1 0,2-2 0,-2 1 0,0-1 0,-2-3 0,3 4 0,-3-2 0,0 1 0,0-1 0,0-1 0,0 1 0,0-2 0,2 2 0,0-1 0,-2 0 0,0 0 0,-1-1 0,1 0 0,-1 0 0,0 1 0,-2-1 0,0 0 0,-1 0 0,0 0 0,4 0 0,-5 0 0,3 0 0,-3 0 0,-4-2 0,7 2 0,-2-2 0,4 2 0,-5-3 0,-4 1 0,6 0 0,-8-1 0,8 1 0,-7 0 0,10 2 0,-3-3 0,-8 1 0,8-2 0,-7 1 0,5 1 0,1-2 0,4 4 0,-4-2 0,-7-2 0,8 1 0,-10-1 0,10-5 0,-7 7 0,10 2 0,-2-4 0,-3 1 0,-5-8 0,5 9 0,-5-7 0,5 6 0,5 3 0,-9-3 0,5-8 0,-5 8 0,6-8 0,-2 8 0,-6-9 0,11 12 0,-2-3 0,-1-8 0,-1 8 0,1-9 0,-1 9 0,1-9 0,3 12 0,-4-3 0,2-8 0,0 8 0,-2-9 0,2 9 0,-1-10 0,3 13 0,-3-4 0,1-9 0,-2 3 0,-5 1-17,6 0-47,0-1 16,3 10 48,-3-9-64,-1 0 32,-1-1-16,2 7 32,-2-11 0,-4 11 0,9 3 16,-2-13 16,-2 9-32,1-8 0,-1 8 48,1-6-16,-2 6 0,5 4-16,-3-12 32,-1 9-32,1-7-16,0 7 16,1-6 0,2 9 0,-2-2-16,-2-2 32,3 1-32,-3-7 0,2 10 16,1-3 0,1 3 0,-2-4 16,-1 2 0,1 0 0,0 2-16,1-3 0,-1 3-32,2 0 32,0 0 16,0 0 0,0 0 0,0 2-16,0-1 0,0 1 0,0-2 0,0 4 16,0-1 32,0 2-32,3-1-16,-1 1 0,0 0 32,-2-5-32,0 9 16,3-6 16,0 7 0,1-7-48,-1 8 65,1-7-49,-4-4 0,9 12 0,-7-7 0,8 6 0,-7-6 0,7 6 0,-6-6 0,-4-5 0,12 12 0,-9-8 0,10 9 0,-4-8 0,0 8 0,1-4 0,-10-9 0,9 9 0,-6 0 0,13 1 0,-7-1 0,0 0 0,2 1 0,-11-10 0,9 9 0,0 0 0,2 0 0,0 2 0,0-2 0,0 2 0,-11-11 0,11 9 0,-2 0 0,0-4 0,1 6 0,0-1 0,-1-7 0,-9-3 0,10 12 0,1-9 0,0 7 0,0-6 0,-1 6 0,-7-7 0,-3-3 0,13 11 0,-10-8 0,7 6 0,-8-5 0,10-1 0,-10 1 0,-2-4 0,12 3 0,-9 1 0,1-1 0,-1-2 0,1 1 0,-1-1 0,-3-1 0,2 1 0,1 0 0,-1-1 0,0 1 0,-2-1 0,-3 0 0,3 0 0,-4 0 0,1 0 0,-1 0 0,1 0 0,-2 0 0,-4 0 0,9 0 0,-2 0 0,-11 0 0,9 0 0,-7 1 0,7 1 0,-6-2 0,10 0 0,-11 1 0,2 0 0,-2 0 0,-2 0 0,0 2 0,0-1 0,13-2 0,-13 3 0,2 1 0,-2 0 0,-1 1 0,0 0 0,0-2 0,14-3 0,-15 5 0,0 0 0,-2-1 0,1 1 0,0 4 0,1-8 0,15-1 0,-16 4 0,0 0 0,0 1 0,1 0 0,0-1 0,1 0 0,14-4 0,-14 4 0,0 1 0,0-1 0,2 0 0,-1 0 0,1-1 0,12-3 0,-10 4 0,5-2 0,-8 0 0,10 1 0,-8-1 0,8-1 0,3-1 0,-5 1 0,2 0 0,-2 1 0,3-2 0,0 0 0,0 0 0,2 0 0,-1 0 0,5 0 0,-4 0 0,3-3 0,1 1 0,5 0 0,-7-1 0,8 0 0,-8-1 0,-2 4 0,10-3 0,0-1 0,-1-5 0,0 9 0,1-3 0,-1-7 0,-9 10 0,11 0 0,1-3 0,1-1 0,-2-5 0,1 7 0,0-2 0,-12 4 0,12-3 0,2-1 0,-1 1 0,-1-6 0,-1 9 0,0-4 0,-11 4 0,9-3 0,0-1 0,-5-5 0,8 9 0,-9-4 0,6 2 0,-9 2 0,4-4 0,-1 1 0,0 1 0,-1-1 0,0 1 0,-2 0 0,0 2 0,0-3 0,0 1 0,-1 2 0,-1 0 0,-7 0 0,9 0 0,-4 0 0,-9 0 0,4 0 0,0 0 0,4 0 0,-7 1 0,12-1 0,-10 1 0,-2 2 0,-2-1 0,0 0 0,1 1 0,0 0 0,13-3 0,-13 4 0,1-1 0,-2 1 0,2-1 0,0 1 0,-1 0 0,13-4 0,-11 4 0,-1-1 0,3 1 0,5-1 0,-5 1 0,5-1 0,4-3 0,-3 2 0,-2 2 0,2-2 0,-1-1 0,1 1 0,-1-1 0,4-1 0,-1 0 0,4 0 0,-1 0 0,-2 0 0,9-3 0,-7 0 0,2-1 0,6-5 0,-7 7 0,0-2 0,-3 4 0,12-11 0,-10 8 0,9-6 0,-8 7 0,6-7 0,-5 6 0,-4 3 0,10-3 0,-6-1 0,6 1 0,-7-7 0,0 10 0,6-2 0,-9 2 0,3-2 0,0-1 0,6 1 0,-6 0 0,0 2 0,7-3 0,-10 3 0,2 0 0,0 0 0,1 0 0,-1 0 0,0 0 0,1 2 0,-3-2 0,2 1-305,0 1-455,0 2-224,1-1-264,-1 6-201,0-5-343,-2-4 1792,3 10-2128,-1 1-417,0-2-680,-2 3-959,3 2-553,-3 1 920,0-15 3817,-1 15-4977,1-15 4977</inkml:trace>
  <inkml:trace contextRef="#ctx0" brushRef="#br0" timeOffset="879">1447 2993 5833,'0'0'0,"2"3"1888,1 2-231,8 7-537,-11-12-1120,2 3 952,2 2-8,-2-2 104,0 1 57,1-1-9,-1-2-40,-2-1-1056,2 3 992,1-2-32,-1 0 9,0 0-17,1-1 24,-1 0-32,-2 0-944,2 0 896,-2 0-79,3 0-105,-3-2-112,2 0-48,-2-2-16,0 4-536,0-3 504,2-1 24,-2-6-71,3 6-89,-3-6 8,0 6-40,0 4-336,0-12 312,-2 2-24,1 0-8,1-3-48,0-1-32,-1 0-16,1 14-184,-1-15 200,1 1-48,0-1 24,-1 1-40,1-2-40,0 1 0,0 15-96,0-17 64,0 1 32,0 0-48,0 0-24,0-1-8,2 1-56,-2 16 40,2-15 16,2 0 24,-2 0 8,2 2 0,-1 0-16,6 0 0,-9 13-32,3-11 16,6-1 48,-5 2-16,6-1-16,-7 2-32,10 5 0,-13 4 0,10-12 48,1 8-64,1-6 48,-1 7-48,2 0-48,1-6 80,-14 9-16,14 0 48,2-4 32,-1 2 48,2 2-32,-1-2-48,0 2 16,-16 0-64,15 0 32,-1 1 48,-2 0-16,0 2-64,-1 1 0,0 5 0,-11-9 0,9 4 17,-6 0-17,9 6 0,-10-7 0,2 7 0,-1-5 0,-3-5 0,4 12 0,-2-8 0,-2 8 0,0-7 0,-1 6 0,-1-1 0,2-10 0,-4 4 0,-6 8 0,5-3 0,-8-4 0,3 5 0,-1 0 0,11-10 0,-11 4 0,-1 8 0,-1-8 0,2 7 0,-3-8 0,1 7 0,13-10 0,-13 3 0,-1 2 0,1-1 0,2 1 0,-1 0-17,2-2-255,10-3 272,-10 5-352,1-2-16,0 0-56,0 0-136,4-2-128,5-1 688,-9 1-912,6-1-168,0 0-185,-1 0-159,3 0-200,0 0-297,1 0 1921,0 0-2336,0 0-569,2-2-936,1 2-352,-1 0 825,-2 0-1281,0 0 4649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8:45.683"/>
    </inkml:context>
    <inkml:brush xml:id="br0">
      <inkml:brushProperty name="width" value="0.06998" units="cm"/>
      <inkml:brushProperty name="height" value="0.06998" units="cm"/>
    </inkml:brush>
  </inkml:definitions>
  <inkml:trace contextRef="#ctx0" brushRef="#br0">1 261 8337,'0'0'0,"0"0"3105,3 0-1137,0-2-871,1-2-169,-4 1 96,0 3-1024,0-10 1112,0 8-56,0-7-199,0 5-145,0-7-144,0 7-80,0 4-488,0-14 440,0 5-40,-1 0 16,0-2-48,1 2-8,-2-1-7,2 10-353,-1-9 272,1 0 32,0 0-24,0 5 8,0-10 8,3 11 8,-3 3-304,3-14 280,1 10 48,-1-7-88,8 7-48,-9-6-8,8 6-56,-10 4-128,4-10 144,6 7 8,0-7-56,-1 8-8,2-8 0,0 8 32,-11 2-120,10-2 144,1-2 48,-1 1 0,1-1-56,-1 2 9,1 0-57,-11 2-88,10 0 72,1 0 40,-2 0 0,0 0 0,0 1 32,-5 1 8,-4-2-152,10 5 88,-7-1 32,0 7-56,8-8-48,-9 7 40,0-6-8,-2-4-48,4 13 80,-2-8-8,0 7 8,-2-1-72,3-2 24,-3 3 0,0-12-32,0 10 16,-1 2 64,-2-2-8,2 0-8,-2 0 8,0-1 24,3-9-96,-3 11 104,-1-1 32,2 1 8,0-1-40,-1 0 24,2 0 40,1-10-168,-1 9 200,0 2 24,0-2-40,1 1-56,0-5-16,0 8 24,0-13-136,2 9 128,7-4 16,-6 6 32,6-7-112,-6 1 16,8-1-32,-11-4-48,3 4 16,10-1 64,-4 0-48,2-1-48,1-1-32,0-1-16,-12 0 64,13 0-64,0-2-64,0-2-128,-1 1-200,4-8-200,-3 9-176,-13 2 832,16-11-888,-1 8-112,-1-7-377,1 6-359,1-9-417,-2 10-295,-14 3 2448,14-12-2737,-1 9-567,-3-1-577,1-5 256,-9 9-2184,-2 0 5809</inkml:trace>
  <inkml:trace contextRef="#ctx0" brushRef="#br0" timeOffset="1">741 254 7145,'0'0'0,"0"0"0,16 1 2817,-1 0-577,2 2-1208,-3-2-280,-2-1 57,0 0 119,-12 0-928,11-4 912,-2 1-80,1-9-160,-1 9-120,-5-9-71,8 3-81,-12 9-400,4-10 384,9 1-24,-11 6-16,7-12-48,-7 5-32,1 1-40,-3 9-224,3-11 184,1 8-16,-2-11-16,-2 11-16,0-10-48,0 9-8,0 4-80,-1-11 56,-4 7 8,-5-5 0,5 7-24,-8-2 0,3 1-64,10 3 24,-12-4-16,0 2 48,-4 2-8,-1 0 24,2 0-32,-2 0-40,17 0 24,-14 3-32,1 2 32,-3 5 16,3 0 8,-2-1 8,1 3 48,14-12-80,-12 12 128,-2 1 120,9 1 72,-10-1 49,6 2-17,6 0-32,3-15-320,-11 15 288,9 0-24,-3-1-24,2 0-40,-1-1-64,3 0-32,1-13-104,-1 11 72,1 0-32,2-7 56,1 7-24,6-9-16,-6 2-40,-3-4-16,11 3-88,-2 1-96,2-3-136,-1 0-176,0-1-224,2 0-329,-12 0 1049,13-3-1360,1-1-504,0-8-601,-3 9-976,1-10-951,-3 4-3162,-9 9 7554,0 0 0</inkml:trace>
  <inkml:trace contextRef="#ctx0" brushRef="#br0" timeOffset="288">1281 63 6745,'0'0'0,"9"-2"2496,0-1-423,2-1-961,-11 4-1112,3-3 880,8-1 65,-9 1 127,-2 0 104,2 1-48,-2 2-152,0 0-976,0-2 809,0 2-129,0-3-64,-1 3 16,-2 0-48,-1 0-16,4 0-568,-10 0 536,6 1-55,-6 2-33,-1 0-8,0 7-24,-1-7-24,12-3-392,-13 13 368,1-3-72,0 1 16,-2 2-32,0-1-8,1 2-16,13-14-256,-11 14 240,-1 1 8,0 0 0,1 2-16,0-2 25,7 0-9,4-15-248,-12 15 288,9-1 24,-1 0-64,1 0-56,0-1 56,2-1-8,1-12-240,0 11 280,3 0-24,0-6-96,6 6-56,-5-8-8,7 2-48,-11-5-48,11 3 48,2 1-16,-2-3-8,3 0-40,1-1-56,0 0-104,-15 0 176,18 0-248,-1 0-72,1-4-112,-1 1-24,1-6-184,-1 5-169,-17 4 809,17-10-952,1 0-224,-1 0-272,-2 0-353,0-2-351,-1 0-513,-14 12 2665,12-11-3264,0 0-817,-3 0 344,-6-2-1888,-3 13 5625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8:48.530"/>
    </inkml:context>
    <inkml:brush xml:id="br0">
      <inkml:brushProperty name="width" value="0.06998" units="cm"/>
      <inkml:brushProperty name="height" value="0.06998" units="cm"/>
    </inkml:brush>
  </inkml:definitions>
  <inkml:trace contextRef="#ctx0" brushRef="#br0">47 86 9714,'0'0'0,"0"0"0,0 0 3504,3 0-1487,0 0-569,1 0-88,-4 0 57,0 1-49,0-1-1368,0 1 1152,0 3-240,0-1-175,0 8-105,0-8-176,0 9-24,0-12-432,-1 9 336,-1 1-24,0 2-80,0 0-64,-1 0-48,1 2-80,2-14-40,-3 14 32,1-1-24,1 1 8,0 0-72,0 0-176,0-1-192,1-13 424,-1 14-664,1-3-192,0 1-193,0-3-247,0-4-360,2 4-377,-2-9 2033,2 2-2520,2 2-833,5-1-432,-9 0 369,2-2-1121,-2-1 4537</inkml:trace>
  <inkml:trace contextRef="#ctx0" brushRef="#br0" timeOffset="1">341 13 11098,'0'0'0,"0"0"3801,0-3-2089,0 1-1000,-1 0-88,-2-1 128,3 3-752,-10-2 809,1 2-65,-1 0-80,-1 0-136,-2 0-136,-2 0-136,15 0-256,-15 1 216,-1 0-32,0 2-56,1 0-16,-2 1-48,1-1-48,16-3-16,-16 5-16,-2-2-24,1 2-56,0 4-136,1-5-176,1-1-232,15-3 640,-12 9-896,0-5-200,1 1-265,7 4-271,-8-6-288,9 1-513,3-4 2433,-10 9-3001,8-5 137,-1 0-561,-2 6 745,5-10 2680</inkml:trace>
  <inkml:trace contextRef="#ctx0" brushRef="#br0" timeOffset="2">329 172 8049,'0'0'0,"0"0"3041,-2 0-833,0 1-1055,-1 1-209,3-2-944,-11 1 1048,1 1 80,-1 0-96,-2-1-167,1 1-153,-1 0-152,13-2-560,-13 2 432,-1 0-56,0 2-104,-1-1-48,0 1-56,1-1-72,14-3-96,-14 4 64,0-1-40,-1 2-24,1-2-48,1 2-168,1 0-160,12-5 376,-11 4-664,2 5-264,5-5-240,-5-1-409,7 1-359,-2-1-617,4-3 2553,-1 5-3312,0 4 159,0-6-2264,1-3 5417</inkml:trace>
  <inkml:trace contextRef="#ctx0" brushRef="#br0" timeOffset="3">304 326 6305,'0'0'0,"-3"1"2624,-7 2-703,1 0-1201,9-3-720,-12 4 392,0-1 72,-2 1 48,0-1 16,0 1-144,0-1-159,14-3-225,-13 5 120,0-2-64,1 1-56,-1-1-136,1 1-249,1-1-367,11-3 752,-10 3-1256,6 0-680,-8 1-561,9-1 193,-9 0-2033,12-3 4337</inkml:trace>
  <inkml:trace contextRef="#ctx0" brushRef="#br0" timeOffset="4">858 81 5881,'0'0'0,"0"0"1776,0-2-752,0-1-416,-4 3-55,-9-2 55,13 2-608,-12-2 592,0 2-80,-2-2-104,0 2-48,-1 0-24,-3 0 8,18 0-344,-17 1 384,-2 0-8,3 1 9,0 2-1,0-1-32,3 6-32,13-9-320,-18 4 376,3 5 16,0-4-16,2 6 0,1-6-16,1 7-48,11-12-312,-9 4 304,-1 8-8,7-3-24,-6-4-16,7 7-63,1-9-49,1-3-144,-1 9 136,1-6-16,2 0 40,8 2 0,-1-2 0,3 1-24,-12-4-136,11 3 176,2 1 8,2-1 32,2 1 0,1-2 0,2 2 8,-20-4-224,19 3 272,1 0 40,1 1 24,0-1 16,-1 1-16,-1-1-16,-19-3-320,18 4 320,-1-1-23,0 1-9,-2-1-16,-1 1-48,-3-1-8,-11-3-216,4 4 184,7-1-16,-8 1 0,0-1-32,-1 2-24,-2-2-56,0-3-56,0 5 40,0-1-8,0 0 8,-1 5 32,-8-5-32,0 5-8,9-9-32,-11 4 24,-3 6-8,-1-1 0,0-5 40,0 8-56,0-9-16,15-3 16,-15 5-24,-1 4-24,-1-7 40,0 2-40,1-1-88,-1 1-104,17-4 240,-15 2-352,1 0-104,-1 0-80,0-1-105,2 0-127,1 0-208,12-1 976,-10 0-1160,1 0-224,5 0-313,0 0-263,-1-3-601,3 0-687,2 3 3248,-1-2-3041,0 0-2352,1 2 5393</inkml:trace>
  <inkml:trace contextRef="#ctx0" brushRef="#br0" timeOffset="5">1295 137 5801,'0'0'0,"2"-2"2136,-2 2-2136,11-3 1801,-8 0-641,7-7-176,-10 8 24,0-1 104,0-7-39,0 10-1073,0-2 928,0-1-152,-1-1-136,-4 1-112,-4-1-64,-1 1-79,10 3-385,-9-4 328,4 1-16,-9-1-56,3 2-40,-2 2-8,1 0-56,12 0-152,-14 0 192,3 0 32,-1 2 8,-2 2 24,2 0 16,-1 6-24,13-10-248,-13 3 192,1 8-8,3-8-16,-1 7 32,0-5 16,7 7-56,3-12-160,-9 4 184,5 9-32,2-8 8,-1 6 41,2-1 15,1-7-24,0-3-192,0 12 184,3-9 16,7 8 40,-7-8 32,13 8 40,-4-8-48,-12-3-264,14 9 240,4-5-40,-1 1-16,-1-1 0,2 6 8,-1-8 24,-17-2-216,19 5 144,1 4 16,-3-7-48,-1 3-24,-1-1 40,-1 6-40,-14-10-88,12 3 88,0 1-40,-2-1-24,-6 2 40,6-2-24,-10-3-40,0 4 32,3-1 24,0 1-56,-3-2-16,0 2 48,-1-1 0,1-3-32,-5 4 56,-7 5-8,8-6-48,-10 2-32,3 4 32,-1-5 0,12-4 0,-16 3 32,1 7-32,-1-8-16,-1 1 0,-1 1-32,1-1-24,17-3 72,-18 4-112,2 0-96,0 1-88,0-1-64,-1-1-88,2 1 8,15-4 440,-15 3-520,2-2-72,2 0-136,0 1-153,7-1-103,-8 0-208,12-1 1192,-2 0-1424,-2 0-289,3 0-311,1 0-537,0-2-615,2 2 151,-2 0 3025,4-3-2449,-1 1-1575,-3 2 4024</inkml:trace>
  <inkml:trace contextRef="#ctx0" brushRef="#br0" timeOffset="6">1703 460 5433,'0'0'0,"12"0"2568,-2 1-311,4 0-985,-4 0-416,1-1 32,-11 0-888,9 0 1009,0-2 15,1-7-64,-1 6-136,-5-6-72,9 6-88,-13 3-664,4-12 593,6 3-49,-7-1-56,0 1-96,1 0-24,5-2-48,-9 11-320,2-10 336,2-2-24,-1 2-64,0-2-80,-3 3-72,0 5-80,0 4-16,-2-12 8,-1 8 32,-2-5-8,-5 7 32,6-9 16,-7 9 0,11 2-80,-12-4 80,-1 1 0,-2-1-80,-2 4 0,-1 0 0,0 0 0,18 0 0,-19 3 0,-2 1 0,0 7 8,-1-7 8,-1 9 8,-1-4-32,24-9 8,-24 12 8,2-1 8,0 0-16,3 2 24,0 0 32,2 0 0,17-13-56,-16 13 96,3-1 8,0 1 8,3 0 25,6-3 39,-6 1 64,10-11-240,-1 10 248,0-1 16,0 1-32,1-7-48,2 8-32,9-9-24,-11-2-128,9 3 112,2 1-32,1-2-32,2 0-8,3 0-40,1-2-56,-18 0 56,20 0-96,2 0-120,1-3-104,3 0-160,-1-6-176,2 5-209,-27 4 865,26-10-1024,-2 0-208,2 1-320,-3-1-273,-1-2-439,0 1-521,-22 11 2785,18-11-3209,0 2 409,-5-3-2281,-13 12 5081</inkml:trace>
  <inkml:trace contextRef="#ctx0" brushRef="#br0" timeOffset="7">2005 513 7049,'0'0'0,"9"0"2617,-5 1-673,9 1-800,-11-1-128,1-1 129,-3 0-1145,4 0 1184,-1-3-120,1 0-128,-1-1-127,1-5-145,-2 6-96,-2 3-568,2-11 536,-2 8-56,3-12 24,-1 4-40,0 0-80,-2-2-96,0 13-288,0-13 200,0 0-24,3-2 16,-1 0 9,-2-1 31,0 0-40,0 16-192,0-17 176,0 2-8,2 1 8,1 0 8,-1 1 8,1 2 8,-3 11-200,3-12 176,0 2-16,7 1 32,-8-2 56,7 8-40,-5-10 8,-4 13-216,12-4 176,-2-7-24,1 7 40,1-5-8,0 7-8,-1-8 48,-11 10-224,12-2 176,1 0-32,1-1 0,2 1-80,-2 2-24,-3 0-8,-11 0-32,13 0 48,-4 0-7,2 0-25,-1 0 40,0 1 8,-7 0-40,-3-1-24,12 3 48,-10-1-48,0 0-16,2 1 32,-2 0 16,-2 2-16,0-5-16,0 4 8,0 6-8,-2-7 16,-2 6 16,-5-5 0,4 8 0,5-12-32,-10 4 0,1 8 8,4-3 8,-4 0 16,4 3 24,-4-2-24,9-10-32,-4 13 80,-7-1-40,7 1 64,-5-1 80,5 4 24,1-1 48,3-15-256,-3 15 184,-2 0 32,3-1 0,0-3 8,2 1 88,0 0-48,0-12-264,3 9 264,0 1 16,9-5-72,-3 7 24,2-9 8,1 8-64,-12-11-176,13 2 176,2 1-48,1 2-64,4-1 16,0-3-47,-20-1-33,20 1 0,1 0 0,-4-1 0,2 0 0,-2 0 0,1 0 0,-18 0 0,16-2 0,-1-1 0,-1 1 0,-3-1-65,1 0-175,-1 0-64,-11 3 304,3-4-368,7 1-96,-10-1-112,3 1-216,-1-1-176,-2 1-169,0 3 1137,0-2-1296,0-1-208,-1 1-217,-3 0-287,-5 2-384,6 0-393,3 0 2785,-12 0-3657,2 0-208,-4 0 841,0 0-1865,14 0 4889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8:48.976"/>
    </inkml:context>
    <inkml:brush xml:id="br0">
      <inkml:brushProperty name="width" value="0.06998" units="cm"/>
      <inkml:brushProperty name="height" value="0.06998" units="cm"/>
    </inkml:brush>
  </inkml:definitions>
  <inkml:trace contextRef="#ctx0" brushRef="#br0">124 38 10786,'0'0'0,"9"-2"4353,-5 0-2041,6-2-1480,-7-5-231,-1 7 143,-2 2-744,2-4 1008,-2 1 120,3-1-96,-3 1-143,0 0-233,0 3-128,0 0-528,0-2 464,-2 2-112,1 0-40,-1 2-24,-2 3-56,0 7-16,4-12-216,-9 4 184,5 11-48,-6-2 8,6 0 0,-6 2-8,6 3-8,4-18-128,-10 17 136,5 3-48,-7-1-16,3 2-40,6 1-24,-9-1 8,12-21-16,-3 22 48,-9-3-8,8 0-40,-5-2-8,6-1-88,-2 1-16,5-17 112,-5 11-176,1 0-152,0-2-120,3-6-184,0 1-192,1 1-256,0-5 1080,0 3-1313,0-1-287,2-2-256,2 0-321,5 0-431,-7-3-737,-2 3 3345,10-4-3521,-7-6-2856,-3 10 6377</inkml:trace>
  <inkml:trace contextRef="#ctx0" brushRef="#br0" timeOffset="556">346 141 10178,'0'0'0,"0"0"3552,2 0-1535,1 1-1161,-1 0-248,-2-1 72,0 0-680,-4 0 784,-6 0 33,1 1-145,-1-1-200,0 0-176,-2 0-144,12 0-152,-12 1 104,-2 1-32,0 0-8,-1 0-24,-1 2-40,1-1 0,15-3 0,-15 4-80,0 0-112,0 1-224,1 0-240,1-1-248,2 1-321,11-5 1225,-12 3-1608,2 1-384,5-2-601,-7-1-560,9 3 273,-6-1-2001,9-3 4881,0 0 0</inkml:trace>
  <inkml:trace contextRef="#ctx0" brushRef="#br0" timeOffset="557">384 5 9586,'0'0'0,"0"0"0,4 2 3232,5 2-1199,-5 6-969,-1-5-208,1 5 80,-2-5 97,-2-5-1033,0 13 968,0-3-208,-2 2-184,-2-1-152,-1 3-112,1 1-88,4-15-224,-10 17 184,7-1-24,-6 1-32,5 2-24,-5-1-64,5 1-8,4-19-32,-10 19 0,6-2-32,0 0-72,-5 0-144,5-2-240,1-1-272,3-14 760,-4 11-1064,1-1-337,0-6-463,2 7-504,0-9-945,1 3-336,0-5 3649,0 4-6065,0-4 6065</inkml:trace>
  <inkml:trace contextRef="#ctx0" brushRef="#br0" timeOffset="746">822 59 4761,'0'0'0,"4"4"5281,-1-1-1977,8 2-1479,-9 4-489,-2-9-1336,0 3 1272,2 0 73,-2 8-65,0-8-200,0 9-216,0-8-184,0-4-680,-1 13 577,0-8-41,-1 9-80,-2-3-56,1 1-48,-1 3-96,4-15-256,-3 15 192,-2 0-64,0 0-56,1 0 0,0 1-40,1-3 8,3-13-40,-4 16 32,0-4-64,0 1-80,0-2-144,0-2-112,3-6-224,1-3 592,-2 10-808,0-9-281,1 1-359,0-1-376,0 0-441,1-1-511,0 0 2776,0 0-3777,0 0-24,0-2-2104,0 2 5905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8:51.377"/>
    </inkml:context>
    <inkml:brush xml:id="br0">
      <inkml:brushProperty name="width" value="0.06998" units="cm"/>
      <inkml:brushProperty name="height" value="0.06998" units="cm"/>
    </inkml:brush>
  </inkml:definitions>
  <inkml:trace contextRef="#ctx0" brushRef="#br0">370 0 10882,'0'0'0,"0"0"0,0 0 3265,0 0-1889,0 0-648,0 0 80,-4 0 184,-7 0 97,11 0-1089,-12 0 1024,-1 1-192,2 0-192,-4 1-128,-1-1-104,0 1-64,16-2-344,-16 2 312,-2 2-136,0-1-39,-1 1-41,3-1-32,0 2 8,16-5-72,-18 9 56,2-6-32,0 1-24,0 1 0,2 0-120,-2 4-144,16-9 264,-13 1-425,1 4-167,0-1-208,3 0-224,0 0-200,5 1-369,4-5 1593,-9 5-1936,8-1-553,-2 1-831,2 4 15,1-8-128,0 3 273,0-4 3160,0 0 0</inkml:trace>
  <inkml:trace contextRef="#ctx0" brushRef="#br0" timeOffset="1">377 137 5585,'0'0'0,"-1"0"3232,1 0-3232,-2 1 2497,-1 1-1369,-6-1-448,-1 0 48,-1 0 129,-2-1 63,13 0-920,-14 0 768,1 0-208,-1 0-176,0 1-128,-1 0-80,-3 0-32,18-1-144,-17 3 152,1 0-32,0 2-24,0 4-64,2-5-16,-1 5-56,15-9 40,-13 4-96,0 6-208,0-7-224,3 7-296,0-8-352,10-2 1176,-4 9-1441,-7-6-471,8 1-616,-2 7-241,-4-8 328,5 1-1407,4-4 3848</inkml:trace>
  <inkml:trace contextRef="#ctx0" brushRef="#br0" timeOffset="2">413 266 7897,'0'0'0,"-3"1"2569,-6 2-1249,0 0-504,9-3-816,-12 5 776,1-2 97,-3 2-17,-1 0-176,-2-1-216,2 1-176,15-5-288,-15 4 176,1 1-32,1-1-24,-1 0-32,0 1-48,1-2-40,13-3 0,-13 4-144,0-1-176,1 1-320,3-1-448,0 0-329,5-1-535,4-2 1952,-4 2-2697,-1-1-79,-5 2-2361,10-3 5137</inkml:trace>
  <inkml:trace contextRef="#ctx0" brushRef="#br0" timeOffset="3">571 360 7073,'0'0'0,"2"0"2665,7 0-729,-6 0-832,0-2-240,-3 2-864,2-4 929,-2-5 111,0 6-32,0-8-104,3 8-120,-3-11-111,0 14-673,0-11 624,0 0 40,0-2 24,0-1 16,0 0 24,0 0-64,0 14-664,0-14 633,2 1-41,0 1-96,1-1-32,-1 1-40,2 1-72,-4 11-352,3-12 376,6 0-16,-5 3-72,7 0 0,-7-1-48,8 7-64,-12 3-176,2-13 144,12 4 32,-4 5 1,0-6 23,0 8-40,-6-2-40,-4 4-120,11-3 120,-2 0 0,-5 1 16,11 2 16,-5 0-16,-6 0-16,-4 0-120,14 1 168,-11 3-32,10-1 16,-4 6-8,-5-4-72,6 8 8,-10-13-80,3 10 0,-1 1-16,2 0 16,-1 3 0,-1 0 32,1 3-32,-3-17 0,0 16-32,0 1 32,0 1 16,0-3-16,0 0-48,0 0-48,0-15 96,0 15-192,0-1-8,0-1-48,0-2-24,-2 0-56,1-6-88,1-5 416,-1 12-513,0-7-119,0 7-144,1-9-144,0 6-200,0-6-241,0-3 1361,-1 3-1648,1-1-376,0 1-449,0-2-648,0-1-863,0 0 503,0 0 3481,0 0-5465,0 0 5465</inkml:trace>
  <inkml:trace contextRef="#ctx0" brushRef="#br0" timeOffset="4">877 209 9450,'0'0'0,"-2"0"3576,-1 1-1903,-7 1-841,10-2-832,-4 2 808,-10 0 96,1-1 16,0 2-215,-1-1-185,0 1-168,14-3-352,-15 3 224,-1 0-32,0 0-64,1 0-16,-1 1 0,3-1-96,13-3-16,-13 5-80,0-1-144,2 1-256,0 0-216,0-1-297,7 1-375,4-5 1368,-11 5-1696,8-2-593,-1 1-879,2 0 55,0 0-2296,2-4 5409</inkml:trace>
  <inkml:trace contextRef="#ctx0" brushRef="#br0" timeOffset="5">1205 70 10026,'0'0'0,"2"0"3760,8 2-1831,-10-2-1929,3 4 1144,1 0 40,-2 1 169,-2 0 63,2 4-200,-2-4-192,0-5-1024,3 11 897,-3-2-145,0 1-64,0 0-32,0 3-160,0 0-88,0-13-408,-2 16 376,1 0-112,0 1-8,-1 0-64,-2-1-63,2 2-65,2-18-64,-2 15 56,-2 1-56,2-1 0,-2-1 16,1 0-80,-1-2-64,4-12 128,-3 11-297,1-1-175,-2-1-136,2-6-152,-1 8-184,2-9-264,1-2 1208,-1 4-1449,1-2-311,0 0-425,2-1-543,2-1-1121,-4 0 3849,3 2-4025,1-2-2408,-4 0 6433</inkml:trace>
  <inkml:trace contextRef="#ctx0" brushRef="#br0" timeOffset="6">1418 97 9666,'0'0'0,"0"-3"3712,0 1-1559,0 0-1257,-2-1-104,2 3-792,-4-3 944,-8 0 65,1 3-137,-1 0-192,-2 0-120,0 0-112,14 0-448,-15 0 352,-1 2-80,-2-1-56,1 2-112,-2 1-24,0 0-40,19-4-40,-18 5 24,0 0 8,1-1-104,0 1-96,1 0-192,0-1-240,16-4 600,-16 4-848,1 0-272,1 0-345,0 1-383,1-2-400,2 0-929,11-3 3177,-11 4-3529,2-1-2552,9-3 6081</inkml:trace>
  <inkml:trace contextRef="#ctx0" brushRef="#br0" timeOffset="390">1764 64 6241,'0'0'0,"3"-2"2568,-3 2-2568,11-3 2265,-8 0-1129,9 1-336,-12-2 0,2 2 65,-2-2-9,0 4-856,0-3 752,-2-1-136,-3-5-120,-4 9-88,4-3-48,-9-1-40,14 4-320,-11-2 257,-2-1-65,-1 1-48,-1 2-72,1 0-32,-2 1-24,16-1-16,-15 3 0,-2-1 8,1 1 16,1 1 16,0-1-8,1 2 48,14-5-80,-13 5 80,0-1 8,3 7 16,1-8-24,5 6 48,-5-5 56,9-4-184,-4 9 264,1-5 144,1 5 56,0-5 64,2 6 8,0-7-16,0-3-520,4 5 536,6 4 33,-7-6-1,9 0-40,-1 7-56,-1-8-88,-10-2-384,13 3 344,0 2-72,0 0-16,1 4 8,0-6 0,2 1 24,-16-4-288,15 10 264,-1-6-8,0 6 9,-1-6-9,1 6 8,1-6-40,-15-4-224,12 3 216,-1 6-8,-1-5-24,-6 1 0,9-1-64,-11 1 8,-2-5-128,9 5 88,-9-1-24,3 1 24,-1 0-40,-2-2 0,0 2-16,0-5-32,-1 9-16,-3-6 32,-5 2-32,4 4 48,-5-5-32,6-1-16,4-3 16,-12 10-32,1-7 16,-1 2 32,0 4 32,0-5-48,3-1-64,9-3 64,-12 5-104,1-1-72,-1 0-16,1-1-88,1 1-40,1-1-144,9-3 464,-10 3-584,6-2-137,-8 1-143,9-1-136,-1 0-192,1-1-241,3 0 1433,-4 0-1632,2 0-280,1-2-329,1 0-519,0-1-977,3 3 48,-3 0 3689,3-2-5937,-3 2 5937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6:57.331"/>
    </inkml:context>
    <inkml:brush xml:id="br0">
      <inkml:brushProperty name="width" value="0.06998" units="cm"/>
      <inkml:brushProperty name="height" value="0.06998" units="cm"/>
    </inkml:brush>
  </inkml:definitions>
  <inkml:trace contextRef="#ctx0" brushRef="#br0">168 410 2456,'0'0'0,"2"-3"864,-2-8-168,3 8-192,-3-7-87,2 8-41,-2 2-376,0-3 416,0-8 88,0 9 88,0-2 16,0-5-24,0 9-80,0 0-504,0-3 432,-1-1-72,0-5-31,-1 9-49,1-4-40,1 1-24,0 3-216,-1-4 200,1 1-24,-1 1-8,0-1 24,1 1-16,-1 2 24,1 0-200,-2-2 208,1 2-8,0 0 0,0 0 16,0 1-24,0 0-8,1-1-184,-2 3 184,0 1-24,1 1 8,0 4-16,0-6-8,-1 7 24,2-10-168,-1 4 168,-1 8 8,1-3-7,0 2-9,0 0-16,-1 2 0,2-13-144,0 14 128,0 0 8,-1 0 16,0 1 24,1 1-16,0 0 16,0-16-176,0 18 176,0-2 8,0 0-8,-1 1-40,1-1-40,0-1-16,0-15-80,0 14 72,0 0 16,0-2-16,-1-2-8,1-1-48,-1-4 32,1-5-48,0 10 56,0-6 0,-2 1 56,2-1-40,-1 1-24,1-2 8,0-3-56,0 3 32,0-2 16,0 0 0,0-1 24,-1 0-32,1 0 8,0 0-48,0 0 40,0-2-16,0-1 16,0 1 8,0 0 0,0-2-32,0 4-16,0-3 8,2-1-8,-2 2 0,0 0 0,3-2 0,-3 1 16,0 3-16,0-4 16,2-5 0,-2 9 8,2-4 0,-2-5 0,0 9-24,3-2 0,-3-1 8,2 0-16,-2 1 16,0-1 32,2 1-16,-2 2-24,0-2 8,3 2 8,-3 0-8,0 0 16,0 0-24,2 0 0,-2 0 24,0 0-16,0 1 16,0 1-8,0-2-16,0 2 0,0 1 8,0 0-16,0 1 16,0-1 32,0 1-16,0-4-24,2 3 0,-2 1 0,0 0 0,0 0-24,0 0 48,0 0 0,0-4-24,0 3 24,0 1 32,3-1-16,-3 1 8,0-1-24,2 1 8,-2-4-32,0 4 40,0 0-32,2-1 32,-2 1 8,0-2 0,0-1 32,0-1-80,0 3 64,0-2-8,3 0 9,-3 0-17,0 0 24,0-1-8,0 0-64,0 0 48,0 0-16,0 0 8,0 0-16,0 0 8,0 0 16,0 0-272,0-2 488,-2 0-224,1 2-8,0-3 8,1 0-16,-1 1 16,1 2-40,-1-4 32,0 1-8,-1-1-8,0 1-8,1-7 8,-1 10-8,2 0-8,-2-3 0,1-6 0,-1 6 0,1-6 16,-1 7 24,-1-10-8,3 12-32,-1-3 40,0-9 0,-1 8-8,0-11 8,1 5 0,0-2-8,1 12-32,-2-12 64,1-1 8,-1-1 8,1-1-8,0 0 80,0-3 72,1 18-224,-1-16 216,-2-2-8,2 2-56,0-1-72,-1-1 8,1 1 24,1 17-112,-2-18 120,1 0-8,0 0 24,0 0-24,0 2 24,0-1-32,1 17-104,-1-14 80,1 3 8,0 0-32,0 8-8,0-9 24,0 10 32,0 2-104,0-4 128,0 1 32,0 1-40,2 2-24,-2 0-16,0 1 0,0-1-80,0 3 56,0 7 0,2-7-56,-2 9 0,0-2 24,0 3-24,0-13 0,0 14 16,0 1 8,2 0-32,-2 0 8,0 1 8,3 0-8,-3-16 0,0 16 0,0 0 0,0 0-8,0 1-24,0-1 16,0 1 8,0-17 8,0 19 0,0-1 8,0 2-8,0 0-8,0-1-8,0 0 32,0-19-16,-1 19 0,1-1 0,0 0-32,-2-2-32,1-1 40,0-1 8,1-14 16,-1 13-16,0 0 48,0-3-32,0-1 0,-1-5-16,1 6 0,1-10 16,-2 2 0,0 1 16,0-2-16,1 0-16,1-1-32,0 0 16,0 0 32,-1 0-8,1-3-24,0-9 16,0 9-8,0-10-16,2 4 16,-2 9 24,0-11-40,3 0-16,-1-1 56,0-1-16,1 0 16,-1 0 32,-2 13-32,0-14 0,2 0 0,1 0-56,-1 0-64,0-1 16,1 1-32,-3 14 136,0-15-40,2 0 40,-2-2-8,2 1 8,1 0-32,-3 1 48,0 15-16,0-14 16,0 0-8,0 1-8,0 1 0,0 2 0,0 1 16,0 9-16,0-4 0,0-5 0,0 7 16,0-2-16,0 2 0,2-1-16,-2 3 16,0 0-16,0 0 32,0 0-32,2 2 16,-2 0-8,0-2 8,0 3 0,0 7 8,0-6-8,0 8-8,0-2-8,0 1 16,0-11 0,0 11 0,0 2 0,0 0 16,0 1-32,0 2 0,0 0 8,0-16 8,0 18 0,0 0 8,0 1-8,0 1 16,0 0-16,0-1-16,0-19 16,0 21 16,0 0 0,0 1 8,0 0 16,0 0 0,3 0-24,-3-22-16,0 21 8,0-3 32,0-1-24,2-3 8,-2-2-8,0-8-16,0-4 0,0 10 0,0-9 0,0 0 24,0-1 0,0 0 32,0 0-32,0 0-24,2-3 0,-2-9 16,3 3-32,-3-1 16,2 0 0,0-3-24,-2 13 24,0-12-16,2-1 16,-2-3-8,3 1-24,-3-1 32,2 1-8,-2 15 8,0-15-32,0 1-8,0 0 8,0 1 0,0 0 24,0 1 16,0 12-8,0-13 0,0 1 0,-1 1 0,0 0 0,-2 2 32,2 5-48,1 4 16,-1-10-16,0 8 16,-1-2-8,1 1-8,-1-1 16,1 4-16,1 0 16,0-2-8,0 2-32,0 1 24,-1 0 16,1 3 0,0-4 0,0 4 16,0 6-48,0-7 32,0 9-24,0-3 24,0 0 24,0-9-24,0 11-8,2 0 8,-2 2-16,0-1 16,3 1 0,-3-1 24,0-12-24,2 13 16,-2 1 8,0-1 32,2 1-16,-2 1 8,3-2-8,-3-13-40,2 12 32,0 0-24,-2 0 8,3-3 0,-3-4 24,2 5 0,-2-10-40,2 4 0,-2 5 0,3-7-16,-3 2 40,2-2 32,-2-1-32,0-1-24,2 1 16,1-1-32,-3 0 32,0 0 0,2-2 24,-2 2-40,0-2 8,0-1-8,0 1-8,2 0 8,-2-2 40,0 1-32,0 3-8,3-4 16,-3 1-16,0-1-24,2 1 8,-2-1 16,0 1 16,0 3-16,2-10 0,-2 8-32,3 0 24,-3-2-8,2 1 40,-2 3-24,0-4 16,2 1-40,-2-1-88,2 1-128,-2-1-128,0 1-128,0 3 496,3-4-608,-3-5-88,2 7-104,-2-2-56,0-6-129,0 8-79,0 2 1064,0-4-1200,0-5-192,0 6-233,0 1-223,0-1-193,0-1-23,0 4 2064,-1-3-1712,0-1 303,-3 1-1647,4 3 3056</inkml:trace>
  <inkml:trace contextRef="#ctx0" brushRef="#br0" timeOffset="1889">592 313 280,'0'0'0,"2"-3"184,-2 3-184,3-3 408,0-7-64,1 8-112,-1-7-64,1 7 32,-2-2 40,-2 4-240,3-10 312,0 7 8,-1 0-48,0-8-88,-2 9-24,3-1-8,-3 3-152,0-11 192,2 9 64,-2-2 96,0-6 73,0 8 95,0-2 72,0 4-592,0-3 624,2-1 24,-2 1-40,0-1-64,3 2-8,-3-1 16,0 3-552,0-2 537,2 0 31,-2 2-16,0 0-8,0 0-24,0 0-40,0 0-480,0 0 456,0 1-16,0 2-8,0 2-23,0 4-41,0-5-32,0-4-336,0 10 304,0-5-24,0 8-24,-1-3-32,0 1-32,-1 1 0,2-12-192,-2 14 168,0 1 8,-1 2-16,1 0 8,1 1 16,-1-1 16,2-17-200,-3 20 200,2 0 24,-1 0 0,0 2-16,0 1-8,0 1-32,2-24-168,-1 24 185,0 1-17,1-1-8,0 1-24,-1-1-24,1 0-16,0-24-96,0 21 112,0 0 16,0-2 32,0-2-40,0 1 8,2-2-24,-2-16-104,0 15 88,2-1 0,-2-2-16,0-2-8,3-1 0,-3-4-16,0-5-48,0 10 56,2-7-16,-2 0 8,0 1 0,2-3 8,-2 0-32,0-1-24,0 1 40,0-1 8,0 0-24,3 0 8,-3 0-24,0 0 8,0 0-16,0 0 8,0 0 8,2-2 8,-2 2 0,0 0 8,0-2-24,0 2-8,2 0 16,-2 0-32,0 0 32,0-3-8,0 3 24,2-2-8,-2 2-24,0-2 0,3-1 0,-3 1 16,2 0-8,0-1-8,-2 3 16,0 0-16,3-2 8,-3 0-8,2 2 32,0 0-32,-2-3 8,0 3 8,0 0-16,3-2 0,-1 2 0,-2 0 8,0 0 8,0 0-16,0 0 16,0 1-16,0 0 0,0-1 8,0 1 8,0-1-16,0 2 0,0-1 16,0 0-16,0 0 24,2 0 0,-2 0-8,0-1-16,0 2 8,0-1 32,3 0-48,-3 0 16,0-1 8,2 1-16,-2-1 0,0 0 24,0 0 0,2 1 8,-2-1 0,3 2 8,-1-2-8,-2 0-32,0 0 48,2 1-8,1-1-16,-1 1 16,0-1-8,2 1 0,-4-1-32,3 0 56,1 1 0,-1-1-16,1 0-8,-1 0 24,1 0 0,-4 0-56,3 1 64,6-1-24,-9 0-16,4 0 8,5 2 16,-9-2 8,0 0-56,4 0 64,5 1-8,-9-1-16,4 0-56,-1 0 16,6 0-16,-9 0 16,3 0 0,0 0 32,1 0-8,-1 0 0,6 0 32,-6 1-32,-3-1-24,3 0 56,1 0-32,5 0-24,-7 0 32,1 0-16,-1 0 24,-2 0-40,3 0 40,1 0-32,-2 0-8,1 0 0,-1 0 16,0 0 0,-2 0-16,3 0 24,-1-2-24,0-1-16,0 3 16,-2 0 0,0-2 32,3 2-24,-3 0 8,2-2 0,-2 2-8,0 0-8,0-3 32,0 3-24,2 0-16,-2 0-8,0-2 32,0 2-8,0 0-8,0-2 32,0-1-32,0 1 0,0 0-16,0-2 16,0 4 0,0-3 16,0-1 8,0 1-8,0-7-32,0 8 32,0-1-32,0 3 16,0-11 0,-1 9 32,1-8-32,-1 7 0,0-7-16,0 6 16,1 4 0,-1-12 16,-1 3-16,1 6 81,0-11-41,1 3 0,-1 2 16,1 9-56,-1-9-16,1-2 0,-1 0 16,1 0 0,-1-2 0,1 1-24,0 12 24,-2-14-56,2 1 32,-1 0-16,1-1 48,-1 1 24,1 1-8,0 12-24,0-13 32,0 1-8,0-1 0,-1 2-8,1-1 0,0 1-8,0 11-8,0-11 32,0 1-24,0-1-8,0 1 0,0-1 32,-1 1-8,1 10-24,0-11 16,0 1 0,0 1-16,0-2 8,0 8 8,0-11-16,0 14 0,0-4 0,0-7 16,0 7 8,2-7-24,-2 7 0,2-8-16,-2 12 16,0-3-8,3-8 16,-3 8 24,0-7-48,0 7 32,2-6 0,-2 9-16,0-2 8,0-2 8,0 1-32,0-1 8,0-5 8,0 9 0,0-4 8,0 2-8,0 0 16,0-1-16,0 1 16,-1 2-32,1 0 16,0-2-16,-1 2 32,0-3-32,-1 1 16,1 2 0,0 0-8,1 0 8,-2 0 0,-1 0 8,0 0-8,1 0 0,-1 0 40,1 0 16,2 0-56,-2 1 40,-2-1-8,1 1-16,-1-1-16,0 2 0,-1-2-16,5 0 16,-5 0-16,-4 0 32,5 0-32,1 1 96,-6-1-32,6 0 0,3 0-48,-4 0 48,-6 0-24,7 0-24,-6 0-16,5 0 8,-1 0-8,5 0 16,-10 0 0,7 0 0,-7 0 0,7 0-16,-8 0 16,8 0 0,3 0 0,-5 0 0,-4 0 0,7 0-16,-2 0 32,-1 0-16,1 0-16,4 0 16,-4 0-8,1 0 16,0 0 8,1 0-16,1 0 16,0-3-48,1 3 32,-1 0 0,1 0 32,0-2-48,0 0 0,0 2 16,2 0 0,0-3 16,1 1-16,-1 0 0,1 0 0,1-1 0,-4 3 0,9-2-16,-6 0 32,0-1 0,1 3 0,-1-2-16,6 0-32,-9 2 32,3-3-16,0 3 16,1-2 32,-1 2-16,6 0-16,-6 0-32,-3 0 32,2 0-16,2 0 32,-1 0-16,6-2 0,-5 2-24,-4 0 24,3 0-16,1 0 0,-1 0 8,1 0 8,-2 1-16,0 1-16,-2-2 32,3 4-24,-1-1 0,-2 2 8,2 4 16,-2-6-80,0 8-16,0-11 96,3 5-96,-3 7 8,0-1 88,0 0 0,0 2 0,0 1 72,0-14-72,0 15 56,0 0 8,0 2-8,0-1-80,-2 1 24,1 2 0,1-19 0,-1 18-32,0 2 32,0 0-8,0 1-8,0 0 16,-1 0 0,2-21 0,-1 21-32,0 0 32,0-1 16,0-1 0,1 0-16,-1-3-32,1-16 32,-2 14 32,1-3-16,0-1-8,0-7 24,0 7-48,0-8 16,1-2 0,-2 2 16,2 0 8,-1 0 8,1-2-8,0 0-8,0 0-56,0 0 40,0-4-48,0 1 0,3-9-8,-1 9 24,0-13 24,1 6-32,-3 10 40,2-12-16,0 0 0,1-2-8,0-1 24,0-1-40,0 1-56,-3 15 96,3-15-72,1-1-9,-1 1 17,0-3 48,0 2 0,1 0 32,-4 16-16,2-17 16,0 0-48,1 1 32,-3-1 0,2 1 16,-2 3-16,0 13 0,0-14 0,0 3-16,0 1 32,0 6 0,0-7-16,0 8-16,0 3 16,0-2-16,0-2 16,0 2 16,2 2 0,-2 0-32,0 0 0,0 0 16,0 1-8,0 0-24,0 4 32,0 4-8,0-4 8,-1 7 24,1-12-24,0 10 0,-1 1-24,1 1 32,-1 2 24,0 1 8,-2 2-16,3-17-24,-1 16 16,-1 1-16,-1 2 0,1 0 56,0 1-15,-1 2 63,3-22-104,-2 21 96,0 1-16,-1 1 0,1-3-80,0 3 32,1-3 24,1-20-56,-3 19 40,2-3 40,0-1-64,0-1 24,-1-2-24,0-7-8,2-5-8,-1 9 32,0-7-16,1 1-8,-1-2-8,1-1 16,0 0 0,0 0-16,0-4 24,0-7 8,0 7-32,0-11-16,2 3 16,1 1-40,-3 11 40,0-15-72,2-2 32,0 0-32,0-3 24,1-1 56,-1 0-48,-2 21 40,2-20-112,1-1 8,-1 0 8,-2 0 0,0 1 96,0 1-16,0 19 16,0-17-24,0 0 0,0 1-9,0 1 33,-1 1-8,-1 3 32,2 11-24,-3-9 17,1 5-9,0-8-8,-1 10-49,1 0-7,0 2 0,2 0 56,-1 0-16,-2 0-8,1 1 0,1 2 24,-3 7 0,2-7 0,2-3 0,-4 12-16,2-2 0,0 1 8,-1 0 8,2 3 24,-1 0 16,2-14-40,-1 14 16,-2 1 8,2 2 16,0 0 32,0 0-23,1-17-49,-1 18 72,1-18-72,-2 16 80,-1 2-24,1-2 24,1 1-40,-2 1-16,3-18-24,-1 17 56,0-1 0,0-1 40,1-3-24,-1 0-8,1-2 8,0-10-72,0 9 56,0-5-16,0 5-16,0-8-8,0 2 0,0-2-8,0-1-8,2 0 32,0 0 8,1-9-40,-1 6-24,0-8 8,-2 11 16,4-4-56,-2-9-24,0 3-56,2-1 8,-2 0-8,2-1 24,-4 12 112,2-10-80,0-1-64,2 1-49,-2-1-63,2 8-96,-2-10-96,-2 13 448,2-3-592,2-8-136,-1 8-160,1-8-240,-1 9-185,1-9-255,-4 11 1568,3-2-1912,1-1-377,5-1-472,-9 1 105,2 0 519,-2 1-1679,0 2 3816</inkml:trace>
  <inkml:trace contextRef="#ctx0" brushRef="#br0" timeOffset="3674">1231 249 1800,'0'0'0,"0"-3"800,3 1-96,1-1-400,-4 3-304,3-4 232,1 1-16,-2-7 24,1 8 64,-1 0 73,0-2 55,-2 4-432,0-3 480,2-1 16,1 2-40,-3-2-16,2 2 16,0 0 24,-2 2-480,0-3 472,3 1 0,-3 0-23,2-1-41,-2 3-16,0 0-48,0 0-344,2 0 312,-2 2-16,0 0 8,0 1 8,0 2 0,3 0 0,-3-5-312,0 9 296,0-5 8,0 6-16,0-5-16,0 5-16,0-1-15,0-9-241,0 10 240,0-1 0,0 3 24,-1 0 24,-1 2 0,1 0 8,1-14-296,-1 15 272,0-1-16,-1 1 24,0 2-32,0-1 8,1 0-48,1-16-208,-2 18 184,0-2-8,0 0-32,1 2 8,0-2-32,0 1 24,1-17-144,-1 18 112,1-2-8,0 0-8,-2 2 1,2-1 15,0-1 24,0-16-136,0 17 72,0-1 8,0-1 24,-1-1 0,0 0 32,0-3-48,1-11-88,0 12 48,-1-2 8,0 0-32,-1-6 24,1 6-8,1-7-8,0-3-32,0 4 40,0-1-16,0 1 16,0-1-8,0 1 8,0-1 8,0-3-48,0 4 24,0-2-8,3-1-8,-3 0 32,2 0 0,0 1 0,-2-2-40,3 0 8,-1 0 16,0 0-8,0 0 24,1 0-8,-1 0 8,-2 0-40,4 0 24,-1 1-8,1-1-8,-1 0 8,1 0 24,5 0-16,-9 0-24,2 0 0,2 0 0,-1 1 8,8-1 8,-9 1 24,1-1 0,-3 0-40,10 1 8,-8-1-8,7 0 16,-6 0-8,0 0 32,9 0-24,-12 0-16,2 0 0,2 0 0,5 0 0,-7 0 8,2 0 16,-1 0-8,-3 0-16,9 0 16,-6 0-32,0 0 0,1-2 32,-1 2 24,6 0-16,-9 0-24,0-2 16,4 2-16,-1-3-16,1 1 16,-1 2 24,1-2 0,-4 2-24,3-3 16,7 1-16,-8 0 16,0-1 16,1 3-16,-3 0-16,2-2 24,1 0-32,0-1-24,-1 1 48,0 0 8,1-1 0,-3 3-24,2-2 40,0 0-16,1-2-24,-1 1 32,0-1 0,-2 1 0,0 3-32,3-4 32,-1 1-32,-2-1 0,2 1 40,-2-1-24,0-5 24,0 9-40,3 0 24,-3-3-16,2-7 24,-2 8-8,0-2-8,0-5-8,0 9-8,2-2-8,-2-7-24,0 6 24,0-7-24,0 6 32,0-7 56,0 11-56,0-4 40,0-9 0,0 10-16,0-11-16,0 5 24,0-1 8,0 10-40,0-9 24,0-1 0,0-1-8,0 1 32,-1-1-8,0 2 16,1 9-56,0-10 32,-1-1 8,1 1 0,-1-1-16,1 1 32,-1-1-32,1 11-24,0-9 56,-2 0-8,1 5-8,0-10 0,0 5-8,0 5 8,1 4-40,0-13 32,0 3 0,-1 0-24,1 0 24,-2 1-8,2 9-24,0-9 24,0 0-8,0-1 0,0 0-16,0-1 40,0 1-16,0 10-24,0-11 40,0 2-40,0 0 16,3 5 8,-3-8-16,2 8 8,-2 4-16,0-10 24,0 7-8,2 0 24,-2-6-16,0 6 8,3 1-8,-3 2-24,0-2 56,0-1 32,2 1 24,-2 0-16,0 2-8,0-3-8,0 3-80,0 0 40,0 0-24,0 0 0,0 0 8,0 0-8,0 0-128,-1 0 240,-1 0-120,-2 0 25,1 2-33,-1 0 8,-1-1 8,5-1-16,-9 2-16,6 1 48,-9-1-32,7 0 0,-6 1 0,6-1-16,5-2 16,-13 2 16,4-1-8,0 1-16,-3-1 8,2 0 0,-1-1 0,11 0 0,-11 0 0,0 0-16,2 0 32,4 0-8,-5 0 8,5 0-16,5 0 0,-10 0-24,6-2 24,0 2 0,-1 0 8,1-3 8,1 3-16,3 0 0,-4 0 16,3 0 0,-1 0-32,1 0 16,0-2 0,-2 2 0,3 0 0,-1 0 16,0 0-16,1 0 8,0-2 8,0 2 0,2 0-16,-2 0 0,3-3-16,-1 3 0,1 0 8,1 0 8,-1 0 0,1 0-32,-4 0 32,9 0-40,-7 0 24,2 0 8,-1 0-9,7 0 1,-8-2-8,-2 2 24,2 0 0,2 0 0,5-2-16,-6 2 16,0-3 0,6 3-24,-9 0 24,3-2-32,0 2 8,1-2-16,-1-1 0,6 3 40,-9-2-24,0 2 24,4 0-40,-1-2 8,1-1 8,5 1 24,-9 0 0,4-1-24,-4 3 24,3-2-32,1 2 32,-1-2 0,1 2 0,-2 0 0,0 0 0,-2 0 0,2 0 0,-2 0 16,3 1-48,-1 1 32,-2 2 0,2 0-8,-2-4 8,3 10 0,-3-7-16,0 9 0,0-3 32,0 0 8,0 2-32,0-11 8,0 11-16,0 3 16,0 3 0,-1-1 16,-1 2 8,1 0-40,1-18 16,-1 18 16,-1 2 16,-1 0-48,1 2 16,0 0 16,0 1-8,2-23-8,-2 24 0,0 1 32,0 1-32,-1 0 24,0 0 16,2 0 0,1-26-40,-3 23 64,1-1-8,0-1 0,-1-4-16,1-1-15,1 0 7,1-16-32,-2 12 0,-1 0 8,2-2-16,0-5 8,0 4 24,0-7-8,1-2-16,-1 2 16,-1-1-8,2-1 8,0 0 0,0-2 24,0-8-16,0 10-24,3-3-16,-1-10 16,0 3-8,1-2 8,-1-2 0,1 0 0,-3 14 0,4-15-16,-1 0-80,1 0 15,5-3-15,-6 0 32,-1-2 8,-2 20 56,3-20-24,7-1-8,-8 1-8,0-3 32,2 3 8,-1-3-16,-3 23 16,4-22 0,-1 0 0,0 0-40,-3 1 24,2 2 32,-2 0-16,0 19 0,0-16 16,0 2-8,0 2-32,0 1 40,-1 1-8,1 7-16,0 3 8,-1-4 0,-1-5-32,2 9-8,-1 0 24,0 0 8,0 0-8,1 0 16,-1 2 16,0 2-16,-1 6-16,1-5 32,0 7-8,0-3-8,1-9 0,-1 10 40,0 2-64,-2 2 8,0 0 32,0 2 8,1 0 32,2-16-56,-2 17 32,1 0-24,-3 0 24,1 1 8,-1 0 0,2 1 24,2-19-64,-4 20 24,1 0 24,-1-1-24,1 2 0,-1-1 9,1 1 7,3-21-40,-4 18 80,1 0-40,0-2 0,-2-1 16,1-3-16,1-2 16,3-10-56,-4 5 40,2 0-24,0-2-48,-1-2 16,1 0 32,0-1-32,2 0 16,-1-2 32,-2-1-32,2-10-32,0 2 64,1 1-16,0-3-32,0 13 16,0-15-40,2-1-32,-2-3-8,3 1 56,-3-2 24,2-1 8,-2 21-8,2-22 16,1 1-16,-3 0-24,2-1 24,-2 1 8,0 0-8,0 21 0,0-20-8,0-1-24,0 3 8,0-2 24,0 3 16,-1 2-8,1 15-8,-3-13 0,1 1 0,-1 2-8,0 6 8,1 1-16,0-1 0,2 4 16,-1-2 0,-1 2 0,1 0-8,-1 0-8,0 2 16,-1 2 16,3-4-16,-1 10 0,-1-5 0,-1 8-32,1-4 32,-1 3 16,-1-1 24,4-11-40,-3 14 24,0 0-8,0 0 8,-1 1-24,1 0 56,-1 0 0,4-15-56,-2 17 64,-1-1 24,-1 0-24,1 2 8,0-2-8,0 1 24,3-17-88,-4 18 80,1-1-8,0 1-24,1-2 8,-1-1 0,0 0 56,3-15-112,-2 13 136,1-2-24,0-1-40,0-6-32,-1 1 8,2-2-24,0-3-24,-1 3 56,1-2-16,0-5-40,0-7-24,0 11 24,0-4-32,3-11 24,0 4-64,-1-3 32,2 0 24,-1-1 16,-3 15 0,3-18 16,0 1-48,1-1-8,-1 2-32,1 0 48,-2 1-24,-2 15 48,2-17-24,1 4-16,-3-1-32,2 2 48,-2 2-24,0 0-16,0 10 64,0-3-56,0-8 0,0 9-16,0-2 24,0 2 16,0 2 8,0 0 24,0 0 8,0 0 8,0 0-56,0 2 16,-1 2 24,1-4 0,0 5 0,-1 4 8,1-6-8,0 8-24,0-7 8,0 9 32,0-13-16,0 10 24,0 0-24,0 0 0,0 2 0,0-1 0,0-1 16,0-10-16,0 12 0,0-2-16,0 1 16,0-2-8,0-5-24,0 9 8,0-13 24,0 5-56,0 5-56,0-6-80,0 0-129,0 0-127,2-1-32,-2-3 480,0 4-536,2-2-104,1-1-88,-1 1-112,1-2-112,1 0-89,-4 0 1041,3-3-1136,1 0-168,5-1-193,-7-5-255,2 7-312,-1-2-169,-3 4 2233,4-3-1968,-1-7 343,0 8-1967,-3 2 3592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8:53.234"/>
    </inkml:context>
    <inkml:brush xml:id="br0">
      <inkml:brushProperty name="width" value="0.06998" units="cm"/>
      <inkml:brushProperty name="height" value="0.06998" units="cm"/>
    </inkml:brush>
  </inkml:definitions>
  <inkml:trace contextRef="#ctx0" brushRef="#br0">38 26 8585,'0'0'0,"2"0"3833,10 0-816,-9 1-1233,8 0-408,-11 0 9,0-1-1385,2 1 1400,0 2-160,1 0-175,-3-1-241,2 2-152,-2 1-80,0-5-592,0 9 544,0-4-88,0 6-80,0 0-40,0 0-56,-1 2-24,1-13-256,-3 15 161,-1 1-57,-1 3-16,1 0-8,-6 1-8,8 0-40,2-20-32,-4 21 40,1-2-56,-2-2 16,2 1-16,-2-2-56,-4-3-120,9-13 192,-1 12-361,-3-1-151,1-2-184,0-4-168,1 5-192,1-6-232,1-4 1288,-1 3-1545,0 2-359,1-2-401,0 1-575,2-1-1105,1 1 136,-3-4 3849,3 0-5945,-3 0 5945</inkml:trace>
  <inkml:trace contextRef="#ctx0" brushRef="#br0" timeOffset="1">321 315 9041,'0'0'0,"4"0"3345,6 0-1576,-6-4-729,6 1-24,-10 3-1016,0-12 1264,4 9 145,-1-12-89,6 3-144,-9 1-240,4-1-104,-4 12-832,3-13 801,1 0-49,-1-1-80,1 0-56,-1 2-72,1 1-112,-4 11-432,3-9 360,1 5-64,-1-6-64,1 8-40,-1-1 49,1 1-65,-4 2-176,2 0 152,0 0 16,2 0-64,-2 1 0,2 2-16,-2 1-24,-2-4-64,2 11 32,1-7-48,-1 9-96,0-1-32,2-1 24,-1 3-32,-3-14 152,4 14-104,-1 0-16,1 1 0,5-2 32,-6 0 72,8 0 32,-11-13-16,3 10 16,9-1 0,-8-5-16,9 6 8,-2-7 8,-8 0 16,-3-3-32,13 4 56,-4-3 40,-5 0 8,10-1 40,-5 0-24,0-2 16,-9 2-136,4-4 152,10-6-64,-11 7 48,9-8 0,-9 1-8,10 0 8,-13 10-136,4-12 168,7 0-64,-7-1-8,6 0-40,-6 1 24,7 1-64,-11 11-16,3-12 32,6 0-16,-7 1-48,2 0 64,6 1-16,-7 6-80,-3 4 64,2-12-112,1 8-96,1-5-208,-1 7-160,1-2-240,-1-5-233,-3 9 1049,4 0-1288,-1-4-208,7 1-161,-8-6-519,1 9-625,9-3-1080,-12 3 3881,2 0-4593,1 0-2448,-3 0 7041</inkml:trace>
  <inkml:trace contextRef="#ctx0" brushRef="#br0" timeOffset="2">1006 0 8937,'0'0'0,"2"0"3705,0 0-1424,7 0-1025,-6 1-72,-3-1-1184,2 1 1288,2-1 105,-2 0-121,-2 0-200,2 2-152,1-2-47,-3 0-873,2 1 832,-2 0-72,2 0-72,-2 3-128,3-1-104,-3 1-80,0-4-376,2 9 345,-2-6-81,0 9-8,0-3 0,0 2-56,0-1-24,0-10-176,0 13 136,0 1-16,-1 1 24,0 0-40,-3 1-88,2 2 16,2-18-32,-3 18 16,1 2 40,-1-1 40,-2-1-96,0 0 0,1-2-32,4-16 32,-4 15-64,1 0 24,-1-2-40,1 0-88,-1-3-72,1-5-80,3-5 320,-4 13-408,1-10-80,2 8-153,-2-9-143,1 1-152,1 1-184,1-4 1120,-1 3-1344,1-2-281,0-1-383,0 0-473,0 0-735,0-2-961,0 2 4177,2-2-3705,-2-9-1648,0 11 5353</inkml:trace>
  <inkml:trace contextRef="#ctx0" brushRef="#br0" timeOffset="3">1292 128 7769,'0'0'0,"13"0"3361,-13 0-3361,11 0 2392,1 1-1503,-2 0-161,-8 0 176,2 1 168,-2-1-24,-2-1-1048,0 0 841,2 1-177,1-1-88,-3 1-48,0 0-16,0 0 24,0-1-536,0 2 552,-2 0-8,1 0-55,-1 0-1,-2 2-24,1-1-8,3-3-456,-5 4 480,1 1-16,0 4 8,1-6-16,-2 9 8,-4-7-64,9-5-400,-4 11 384,0-6 17,-1 8-17,1-4 8,0 0-56,-5 2-16,9-11-320,-2 9 304,-1 1-16,1 1 24,0-1-48,1 1 0,0-1-16,1-10-248,-1 11 256,1-7-8,0 9 24,3-8 32,7 6-63,-8-6-241,-2-5 0,9 11 0,-5-8 0,10 7 0,-3-6 0,0-1 0,-1 2 0,-10-5 0,10 4 0,1-1 0,1-1 0,-1 0 0,1-1 0,-3 0 0,-9-1 0,10 1 0,0-1 0,-1 0 0,1 0 0,-7-2 0,8-1 0,-11 3 0,2-2 0,1 0-81,1-2-495,5 1-152,-6-1-144,-1 1-168,-2 3 1040,2-4-1304,0-5-233,-2 9-343,0-2-497,0-1-631,0 3-945,0 0 3953,0 0-4473,0 0 280,-1 0-1584,1 0 5777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9:04.186"/>
    </inkml:context>
    <inkml:brush xml:id="br0">
      <inkml:brushProperty name="width" value="0.06998" units="cm"/>
      <inkml:brushProperty name="height" value="0.06998" units="cm"/>
    </inkml:brush>
  </inkml:definitions>
  <inkml:trace contextRef="#ctx0" brushRef="#br0">200 193 2744,'0'0'0,"-9"-14"752,4 4-216,-10-2-96,4 0 9,11 12-449,-9-9 496,-1 0 64,-1-3-8,2 2 40,0-1 56,-2 1-8,11 10-640,-4-10 672,-9 7-39,8-10-81,-7 10-16,9-9 16,-9 10 32,12 2-584,-3-9 608,-6 6 40,5-6-24,-1 7 1,2-2-49,-2 1-24,5 3-552,-3-4 520,-1 2-32,1-1-24,2 3-16,-2 0-40,1-2-16,2 2-392,-1 0 376,-1 0-39,0 0 23,1 0 8,1 1 16,0 2 8,0-3-392,-1 3 432,1 2 16,0 4 32,2-5-32,1 7-24,0-7-32,-3-4-392,11 12 377,-9-2 47,10-1-24,-9 0 16,12 3-40,-5-2-40,-10-10-336,9 12 312,1 1 0,2 0-8,1-1-8,-1 2-32,2 0-16,-14-14-248,14 15 232,3 0 0,-1 2 40,1-1-23,2 0 7,1 3-64,-20-19-192,18 18 168,2 2 8,1 0 8,2 1 24,2 0 24,-1 0-24,-24-21-208,25 23 216,1 1 48,1 1-48,-1 0 16,2-2-48,0 2-32,-28-25-152,28 25 160,0 1-24,0 1 40,1 1-32,2-1-40,-1 4 24,-30-31-128,33 31 112,-2-1 0,-2-2 16,0-2-16,-2-2-96,-1 0 32,-26-24-48,24 25 32,1-1 0,-1 2 80,0-1-128,1 2 48,-2 1-16,-23-28-16,22 25 0,1 3 113,-1-2-113,2-1 0,-1 0 0,1-1 0,-24-24 0,25 26 0,-1-1 0,0 1 0,0-2 0,-1 2 0,0-1 0,-23-25 0,23 26 0,1-2 0,0 1 0,0-1 0,2 2 0,-1 0 0,-25-26 0,27 26 0,-1 0 0,-3-3 0,0 0 0,0-1 0,0 0 0,-23-22 0,20 21 0,3-1 0,-1 1 0,-1-1 0,-2-2 0,0 2 0,-19-20 0,18 18 0,1 1 0,0-3 0,-3 2 0,1-2 0,0-1 0,-17-15 0,15 16 0,0-2 0,-1-1 0,1 2 0,0-1 0,-15-14 0,15 15 0,0-1 0,0 0 0,0 0 0,0 0 0,-1-1 0,-14-13 0,14 14 0,-1-1 0,0-1 0,-2 1 0,1 0 0,-1-2 0,-11-11 0,10 12 0,2 0 0,-3-3 0,1 0 0,0 1 0,0-1 0,-10-9 0,4 9 0,10-4 0,-5 6 0,-6-6 0,12 6 0,-4-8 0,-11-3 0,9 9 0,2-5 0,-2 5 0,-6-7 0,9 3 0,-8 0 0,-4-5 0,9 4 0,-7 0 0,7-1 0,-6 1 0,0-1 0,1 1 0,-4-4 0,3 3 0,1 1 0,-1-2 0,6 0 0,-9 1 0,4-1 0,-4-2 0,3 2 0,0 0 0,-1-1 0,0-1 0,1 1 0,-1-1 0,-2 0 0,2 0 0,-2 0 0,0-2 0,0-1 0,0 1 0,0-2 0,-1 1 0,1 3 0,-1-4 0,1-5 0,-1 7 0,1-7 0,0 6 0,0-7 0,0 10 0,0-4 0,-1-6 0,0 7 0,-1-7 0,2 7 0,0-7 0,0 10 0,0-3 0,-1-9 0,1 9 0,0-9 0,0 9 0,0-10 0,0 13 0,3-4 0,-3-7 0,0 7 0,0-7 0,0 1 0,2 0 0,-2 10 0,0-11 0,2 1 0,-2-2 0,0 1 0,-1-1 0,-2 0 0,3 12 0,-2-11 0,1-1 0,-1 2 0,1-1 0,-2 0 0,0-1 0,3 12 0,-2-12 0,-1 1 0,1 0 0,0 0 0,-2 0 0,2 2 0,2 9 0,-2-9 0,-1-1 0,2 7 0,0-10 0,-1 10 0,-1-7 0,3 10 0,-2-2 0,2-1 0,-1-1 0,1 2 0,0-1 0,-1 3 0,1 0 0,0 2 0,0 1 0,0 2 0,0-5 0,2 10 0,-2-1 0,3 2 0,1 1 0,-2-1 0,2 3 0,-4-14 0,3 15 0,1 0 0,6 3 0,-8 0 0,2 1 0,5-1 0,-9-18 0,3 21 0,6 0 0,0 0 0,-7 1 0,9-1 0,-9 0 0,-2-21 0,3 21 0,9-1 0,-9 1 0,6-2 0,-7 1 0,2 0 0,-4-20 0,3 20 0,12-3 0,-12-2 0,0-2 0,1 0 0,-2-2 0,-2-11 0,2 10 0,1-1 0,0-4 0,1 4 0,-1-6 0,1 1 0,-4-4 0,2 3 0,-2 1 0,2-2 0,-2-1 0,0 1 0,3-1 0,-3-1 0,-2 0 0,2 0 0,-1 0 0,0-3 0,0 1 0,0 0 0,-3-2 0,2 2 0,2 2 0,-4-4 0,1 2 0,-1-1 0,1-1 0,0 2 0,-1-2 0,4 4 0,-5-3 0,-4-1 0,6 1 0,-2-1 0,-6 1 0,9-1 0,2 4 0,-10-3 0,-1-6 0,8 9 0,-10-4 0,4 1 0,-3-7 0,12 10 0,-13-2 0,1-1 0,-1-1 0,0-6 0,-1 7 0,-3 0 0,17 3 0,-18-11 0,0 9 0,0-8 0,3 7 0,-1 0 0,0-8 0,16 11 0,-18-2 0,1-2 0,0 1 0,1 0 0,0-1 0,0 1 0,16 3 0,-17-4 0,0 2 0,2-1 0,-1 1 0,2 0 0,-1-1 0,15 3 0,-14-2 0,0 0 0,1-2 0,0 2 0,0-2 0,2 2 0,11 2 0,-11-3 0,0 0 0,1 0 0,1-1 0,4 1 0,-7-6 0,12 9 0,-10 0 0,7-4 0,-9-5 0,9 7 0,-8-2 0,8-5 0,3 9 0,-4-3 0,1 0 0,0-6 0,0 6 0,-1 0 0,2-1 0,2 4 0,-2-9 0,0 7 0,0-2 0,2-5 0,0 7 0,0-2 0,0 4 0,0-3 0,0-1 0,4 1 0,-2-1 0,0 1 0,1-1 0,-3 4 0,2-3 0,2-1 0,-1 2 0,-1-2 0,2 2 0,-1-1 0,-3 3 0,4-4 0,-2 2 0,2-2 0,-1 1 0,1 1 0,5-2 0,-9 4 0,2-3 0,2 0 0,6 0 0,-7-1 0,0 1 0,6-7 0,-9 10 0,3 0 0,0-2 0,8-1 0,-9-1 0,8 1 0,-6-1 0,-4 4 0,10-3 0,-6-1 0,7 1 0,-7-1 0,6 1 0,0-1 0,-10 4 0,3-3 0,10-1 0,-10-5 0,10 9 0,-9-3 0,8-7 0,-12 10 0,10-2 0,-7-2 0,11-5 0,-10 7 0,7-2 0,-8-5 0,-3 9 0,10-2 0,-8-1 0,9 0 0,-9-1 0,7-6 0,-6 8 0,-3 2 0,9-4 0,-7 1 0,2-1 0,-1-5 0,1 9 0,5-4 0,-9 4 0,2-3 0,2-6 0,-2 6 0,2 1 0,-1-1 0,1-1 0,-4 4 0,3-3 0,1-1 0,-1-5 0,9 9 0,-10-3 0,0 1 0,-2 2 0,4-2 0,-1-1 0,1 1 0,-1 0 0,1 0 0,-4 2 0,3-3 0,1 1 0,-1 0 0,8-1 0,-11 1 0,2 0 0,-2 2 0,2 0 0,-2-3 0,3 1 0,-1 2 0,0-2 0,1-1 0,-3 3 0,3 0 0,0 0 0,0-2 0,-1 2 0,-2-2 0,0 2 0,3 0 0,-3 0 0,-1 0 0,-1 0 0,0 1 0,2-1 0,-2 2 0,-1 0 0,1 1 0,0-1 0,-2 2 0,1-1 0,3-3 0,-4 4 0,1-1 0,0-1 0,1 2 0,0-1 0,-2 1 0,4-4 0,-3 3 0,-1 1 0,2-2 0,-1 2 0,-1-2 0,2 0 0,2-2 0,-4 4 0,0-2 0,-1 0 0,3 0 0,-2 0 0,3-1 0,1-1 0,-2 2 0,1-1 0,-2 1 0,2-1 0,0 0 0,0 0 0,1-1 0,-1 1 0,-1 0 0,1-1 0,1 0 0,3 0 0,-1-2 0,-2 2 0,2-2 0,1-1 0,-1 1 0,0 0 0,0 0 0,1-2 0,-3 4 0,3-2 0,1-1 0,-1 1 0,1-1 0,-1 0 0,1 0 0,-4 3 0,2-4 0,2 2 0,5-2 0,-9 1 0,2 1 0,0-2 0,-2 4 0,4-3 0,6 0 0,-10 0 0,3 1 0,-1-1 0,2 1 0,-4 2 0,3-2 0,1-2 0,5 2 0,-9-2 0,9 2 0,-9 0 0,0 2 0,9-4 0,-9 2 0,3 0 0,0 2 0,0-3 0,-1 1 0,-2 2 0,3-2 0,1 2 0,-1-3 0,1 1 0,-1 2 0,0-2 0,-3 2 0,2 0 0,0 0 0,1 0 0,-3 0 0,2 1 0,-2 0 0,0 0 0,0 1 0,0-2 0,0 4 0,-1-1 0,-3 2 0,2 4 0,-2-5 0,1 6 0,3-10 0,-2 5 0,-2 8 0,-1-4 0,2 0 0,-6 1 0,6-1 0,3-9 0,-3 10 0,-1 2 0,1-2 0,-1 1 0,1-1 0,-1 0 0,4-10 0,-3 9 0,0 1 0,-1 2 0,2 0 0,-2-2 0,1 0 0,3-10 0,-1 11 0,-1-2 0,2 2 0,0-2 0,0-4 0,-1 6 0,1-11 0,0 5 0,0 7 0,0-9 0,3 2 0,-3 4 0,0-8 0,0-1 0,2 4 0,-2-1 0,0-1 0,2 0 0,1-1 0,-1 0 0,-2-1 0,2 0 0,1 0 0,-1-2 0,0-2 0,0 1 0,-2 3 0,3-11 0,-3 9 0,0-7 0,2 5 0,-2-8 0,0 9 0,0 3 0,0-14 0,0 5 0,0-2 0,0 1 0,-1-1 0,0 0 0,1 11 0,-1-12 0,-1 0 0,1 1 0,0 0 0,-1 2 0,1 0 0,1 9 0,-3-9 0,2-1 0,0 1 0,1 5 0,0-6 0,0 6 0,0 4 0,0-9 0,0 7 0,0 0 0,0-1 0,2 1 0,1 2 0,-3 0 0,2 0 0,0 0 0,1 0 0,-1 1 0,0 3 0,2 0 0,-4-4 0,3 11 0,1-8 0,5 8 0,-7-7 0,8 8 0,-8-3 0,-2-9 0,10 9 0,-6 1 0,6-1 0,-6 1 0,6 1 0,-7 2 0,-3-13 0,9 11 0,-7 0 0,9 0 0,-8 1 0,9-2 0,-9 2 0,-3-12 0,10 12 0,-8-2 0,1 1 0,7 0 0,-10-1 0,3 0 0,-3-10 0,4 10 0,5 0 0,-9-1 0,3-4 0,1 5 0,-2-6 0,-2-4 0,3 4 0,-1 6 0,0-7 0,1 1 0,-3-1 0,0-1 0,0-2 0,0 2 0,0-1 0,0-1 0,0-4 0,-2 1 0,1-7 0,0 7 0,0-6 0,0 5 0,1 4 0,-1-13 0,-2 4 0,1-1 0,0 0 0,0 0 0,-1-1 0,3 11 0,-1-9 0,0-1 0,-2-1 0,2 1 0,0 0 0,-1 0 0,2 10 0,-1-9 0,-3-1 0,3 1 0,-1-1 0,0 0 0,1 0 0,1 10 0,-1-9 0,0 5 0,-3-9 0,3 10 0,0-8 0,0 9 0,1 2 0,0-3 0,0-1 0,-1 1 0,1 0 0,-1 1 0,1 2 0,0 1 0,0 0 0,-2 3 0,2 5 0,0-5 0,0-4 0,0 11 0,0-2 0,0 3 0,0 0 0,0 1 0,3-2 0,-3-11 0,0 13 0,2 0 0,-2 1 0,0 1 0,2 0 0,-2 1 0,0-16 0,0 16 0,0-1 0,-1-1 0,-1 0 0,0-1 0,-2 0 0,4-13 0,-3 12 0,-7-2 0,9 0 0,-8 0 0,7-6 0,-2 7 0,4-11 0,-5 3 0,1 2 0,-7-2 0,7 1 0,-9-1 0,8-1 0,5-2 0,-13 1 0,9-1 0,-8 0 0,8-3 0,-9 1 0,13 2 0,-4-3 0,-5-7 0,6 8 0,-8-2 0,2-7 0,-1 9 0,10 2 0,-9-11 0,6 9 0,-9-9 0,9 9 0,-8-7 0,8 6 0,3 3 0,-11-3 0,8-8 0,-7 9 0,7 0 0,-6-2 0,5 2 0,4 2 0,-10-2 0,6-1 0,0 3 0,-7-2 0,8 2 0,-8 0 0,11 0 0,-4 0 0,-6 0 0,7 0 0,-2 0 0,-5 0 0,6 0 0,4 0 0,-9 1 0,5 0 0,-6-1 0,6 0 0,-5 1 0,6-1 0,3 0 0,-5 2 0,-4-1 0,5 0 0,1-1 0,-2 1 0,2-1 0,3 0 0,-4 0 0,1 0 0,-1 0 0,3 0 0,-1 0 0,0 0 0,2 0 0,-1 0 0,0 1 0,3-1 0,-2 0 0,4 0 0,-1 0 0,7 0 0,-8 0 0,2 0 0,6 0 0,-10 0 0,4-2 0,7 0 0,-2-1 0,1 0 0,-7-1 0,11 2 0,-14 2 0,9-3 0,2-1 0,1 2 0,-1-2 0,1 1 0,-2-1 0,-10 4 0,11-3 0,0 0 0,2 1 0,0 0 0,-3 0 0,1 2 0,-11 0 0,10-3 0,-1 1 0,2 0 0,-8 2 0,10-3 0,-9 3 0,-4 0 0,3-2 0,8 2 0,-9-2 0,1-1 0,7 3 0,-10-2 0,0 2 0,0-2 0,0-1 0,0 1 0,-1 2 0,1 0 0,-4 0 0,-5-2 0,4 2 0,-4 0 0,4 0 0,-8 0 0,13 0 0,-9 0 0,-1 0 0,-1 0 0,1 0 0,5 0 0,-10 0 0,15 0 0,-12 0 0,0 0 0,-1 1 0,2-1 0,1 1 0,-2 0 0,12-1 0,-11 1 0,-2 0 0,2 1 0,1-1 0,1 0 0,-1 0 0,10-1 0,-10 1 0,5 0 0,-7 1 0,7 0 0,-6-1 0,8 0 0,3-1 0,-5 1 0,1 1 0,0-1 0,1 0 0,0-1 0,0 0 0,3 0 0,-1 0 0,0 0 0,3 0 0,-2 0 0,2-2 0,7 2 0,-5-3 0,6 1 0,-6 0 0,-1-1 0,-3 3 0,13-3 0,-9-1 0,8 1 0,0-1 0,0 1 0,-2-1 0,-10 4 0,12-9 0,-2 9 0,3-3 0,0-7 0,1 8 0,0-2 0,-14 4 0,11-10 0,1 8 0,-2-2 0,2-6 0,-2 7 0,2-6 0,-12 9 0,12-2 0,-3-7 0,1 5 0,-6-6 0,9 6 0,-10-6 0,-3 10 0,11-4 0,-9-6 0,1 7 0,9 0 0,-10-6 0,1 9 0,-3 0 0,2-4 0,-2-5 0,2 5 0,-2 1 0,-1-1 0,1 4 0,-3-2 0,-1 0 0,1-1 0,2 3 0,-3-2 0,-5 2 0,9 0 0,-4 0 0,-11 0 0,11 0 0,-8 1 0,7 0 0,-8 3 0,13-4 0,-9 3 0,-2 1 0,1-1 0,1 2 0,0 0 0,4 4 0,5-9 0,-13 2 0,4 8 0,5-7 0,-8 9 0,7-9 0,-7 9 0,12-12 0,-3 3 0,-2 8 0,-4-8 0,8 6 0,-3-5 0,1 1 0,3-5 0,-4 9 0,0-6 0,0 1 0,1 0 0,0 0 0,3-1 0,0-3 0,-1 3 0,0-2 0,1 1 0,0-1 0,4-1 0,-4 0 0,3 0 0,1 0 0,6 0 0,-6-2 0,5 0 0,-7-1 0,-2 3 0,9-3 0,-6-6 0,0 6 0,7 0 0,-8-6 0,1 9 0,-3 0 0,11-10 0,-9 8 0,2-2 0,5-5 0,-7 7 0,2-2 0,-4 4 0,9-10 0,-7 8 0,2-2 0,-1-5 0,1 9 0,-1-4 0,-3 4 0,4-3 0,6 1 0,-6 2 0,-1 0 0,-3 0 0,3 0 0,-3 1 0,0 1 0,2 1 0,-2 2 0,0 4 0,0-9 0,0 4 0,0 1 0,0 5 0,-1-6 0,-2 5 0,1-6 0,2-3 0,-3 10 0,0-7 0,-6 6 0,8-5 0,-3 5 0,1-5 0,3-4 0,-1 3 0,-3 1 0,1 0 0,-1 0 0,1-1 0,-1 0 0,4-3 0,-3 2 0,-1-1 0,-5 0 0,8 0 0,-3-1 0,1 0 0,3 0 0,-1 0 0,-2 0 0,1-2 0,1 0 0,1-1 0,-1 1 0,1 2 0,0-2 0,0-2 0,0 2 0,0-2 0,0 1 0,0 1 0,0 2 0,3-3 0,1 1 0,6 0 0,-6 2 0,5 0 0,-6 0 0,-3 0 0,12 0 0,-9 0 0,10 0 0,-2 1 0,0 1 0,1 2 0,-12-4 0,10 4 0,2 0 0,-3 5 0,3-7 0,1 2 0,-1 5 0,-12-9 0,14 2 0,-1 2 0,-1 1 0,-1-1 0,-1 0 0,-7-1 0,-3-3 0,14 4 0,-10-1 0,7 0 0,-7-1 0,-1-1 0,-3-1 0,10 1 0,-8 0 0,0 0 0,-2-1 0,0-2 0,-1 2 0,-4-2 0,-5 0 0,10 2 0,-5-4 0,-6 2 0,1-2 0,8 1 0,-11-1 0,3 1 0,10 3 0,-11-10 0,-3 10 0,2-3 0,-1 0 0,-1-1 0,2 2 0,12 2 0,-14-3 0,4 1 0,-3 2 0,1-2 0,2 2 0,1 0 0,9 0 0,-10-3 0,1 3 0,5 0 0,-8 0 0,8 0 0,-5 0 0,9 0 0,-3 0 0,-2 2 0,1 0 0,2 0 0,0 2 0,0-2 0,2-2 0,-2 4 0,2-1 0,0 0 0,0 1 0,3 1 0,0-1 0,-3-4 0,9 5 0,-6 0 0,7 4 0,-6-6 0,7 1 0,-1 5 0,-10-9 0,3 4 0,11 0 0,-3 6 0,-8-8 0,11 1 0,-5 2 0,-9-5 0,10 9 0,2-6 0,-2 0 0,-7 1 0,10-2 0,-11 0 0,-2-2 0,11 3 0,-8-2 0,10 0 0,-11-1 0,2 0 0,-1 0 0,-3 0 0,3 0 0,-1 0 0,0 0 0,1-2 0,-1-1 0,-2 1 0,0 2 0,0-2 0,0-2 0,-1 1 0,-2-1 0,-1 1 0,0-1 0,4 4 0,-4-9 0,1 7-465,2-2-151,-1-6-120,-2 7-224,-6 0-232,10 3 1192,-3-4-1489,-1 1-319,-1-1-321,2 1-375,-2 1-593,0-1-800,5 3 3897,-3 0-4480,-8 0 911,8 1-1552,3-1 5121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9:06.592"/>
    </inkml:context>
    <inkml:brush xml:id="br0">
      <inkml:brushProperty name="width" value="0.06998" units="cm"/>
      <inkml:brushProperty name="height" value="0.06998" units="cm"/>
    </inkml:brush>
  </inkml:definitions>
  <inkml:trace contextRef="#ctx0" brushRef="#br0">254 10 9714,'0'0'0,"2"0"3992,1-2-1311,-3 2-2681,11-3 1104,-11 3-328,2-2 57,-2 2 175,0-2 80,0 2-72,0 0-1016,-1 0 784,-2 0-175,-2 0-169,-4 0-56,5 0-8,-6 1-56,10-1-320,-5 2 280,-8 2-24,3-1-48,-1 6-8,0-5-24,-1 6-24,12-10-152,-13 5 176,1 8 56,-1-2 24,-1 1 40,1 1 24,0 1 40,13-14-360,-11 15 385,-1 1-1,0 0-8,1 2-40,0 0 32,2 0 16,9-18-384,-5 18 368,-4 2 8,6-1-8,-7-1 0,8 1 8,0-1 8,2-18-384,-1 18 257,-1-2-257,2 0 0,0-2 0,4 0 0,5-3 0,-9-11 0,4 9 0,10-4 0,-4 4 0,2-6 0,0 1 0,2-2 0,-14-2 0,15 1 0,1-1 0,-1 0 0,2 0 0,-1-3 0,2-1 0,-18 4 0,17-9 0,0 7 0,-1-2 0,0-6 0,0 8 0,2-9 0,-18 11 0,16-3 0,-1-10 0,-1 9-689,1-10-191,-1 5-216,-1-1-224,-13 10 1320,14-10-1689,-3 0-367,2-1-473,-2 1-647,0-2-673,0 2-856,-11 10 4705,9-11-4121,-7-1-1632,-2 12 5753</inkml:trace>
  <inkml:trace contextRef="#ctx0" brushRef="#br0" timeOffset="580">650 319 6201,'0'0'0,"20"0"3289,-5 0-433,4 0-1456,-19 0-1400,17 0 601,-6 0-65,1 0 208,-2-2 192,2-2 48,-2-5-152,-10 9-832,12-3 617,-1-7-193,-8 7-112,7-10-48,-6 3 8,-1 0 8,-3 10-280,10-10 240,-8-2-32,0 0-72,1 1-16,-1-1-16,-2 0 8,0 12-112,0-11 128,0-3 8,0 1 32,-1 0 40,-3 1-24,0-1-8,4 13-176,-5-11 104,-7 1-64,8 6 0,-10-5-32,2 7 32,2-1 32,10 3-72,-12-2 48,-1 2 8,1 0-16,-1 0 40,1 2 56,12-2-136,-13 10 160,1-7 49,-1 9 15,0-3 56,0 2 56,3 1 16,10-12-352,-11 14 416,7 0-8,-8 1-8,9-1 8,-2-1-32,0 1-24,5-14-352,-3 14 344,1 0-32,0-1-80,2-2-23,0 1-73,0-3-16,0-9-120,3 10 120,0-7-64,8 7-8,-8-8 8,11 1-56,-3-1-56,-11-2 56,12 2-176,2-1-144,0-1-177,1 0-223,0 0-208,1-4-360,-16 4 1288,15-3-1553,1-8-383,1 8-488,0-8-497,-2 8-760,-1-8-192,-14 11 3873,10-3-3176,-6-11-1409,-4 14 4585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9:08.217"/>
    </inkml:context>
    <inkml:brush xml:id="br0">
      <inkml:brushProperty name="width" value="0.06998" units="cm"/>
      <inkml:brushProperty name="height" value="0.06998" units="cm"/>
    </inkml:brush>
  </inkml:definitions>
  <inkml:trace contextRef="#ctx0" brushRef="#br0">55 273 7177,'0'0'0,"0"0"0,9 4 2953,0-1-665,1 8-1080,-7-8-319,9 1 95,-9-1 216,-3-3-1200,10 2 1256,-7 1-135,9-2-201,-9 0-152,10 0-152,-4 0-8,-9-1-608,4 0 568,10 0-16,-4 0 17,2-2-81,-2-1-32,2-1-24,-12 4-432,10-3 408,1-7-24,-2 8-32,-5-7-48,10 5-32,-11-6-24,-3 10-248,13-4 208,-10-8-24,8 2-48,-9 1-24,7-2 24,-9 2-48,0 9-88,4-9 72,-2 0 16,0-2-72,1 2 33,-3 0 7,0-3-40,0 12-16,0-11 48,-3 0-8,0 2-24,-6-1-16,4 7 0,-8-9-56,13 12 56,-10-2 0,-3-7 8,0 9-8,-1 0 32,-2 0-32,0 0 16,16 0-16,-19 0 0,2 2 0,-1 1 0,2 7-16,1-6 16,0 9 0,15-13 0,-15 11 16,1 0 0,1 2 24,3 1 40,0-1-40,1-1 80,9-12-120,-5 14 168,-4-1 8,6 2 40,-1-1-48,1 0 8,1-1 24,2-13-200,-1 12 168,1-2 16,0 0-96,4-6-56,6 6 64,-6-6-8,-4-4-88,12 3 48,-1 1 0,-1-1-48,3-2-32,2 1-72,0-2-128,-15 0 232,15 0-384,2-3-192,0 0-192,3-6-249,-1 5-255,0-6-288,-19 10 1560,19-11-1897,-3 2-327,-1-3-425,0 1-535,-1-1-433,1 3 288,-15 9 3329,13-10-2736,-4-1-1569,-9 11 4305</inkml:trace>
  <inkml:trace contextRef="#ctx0" brushRef="#br0" timeOffset="1">599 0 7729,'0'0'0,"9"0"3241,0 0-905,2 1-1063,-11-1-1273,3 2 944,6-1 40,-6 0 128,-1-1-40,0 1-207,1 0-153,-3-1-712,2 3 632,-2-1-104,2 0-16,-2 2 0,0-1-88,-1 6-8,1-9-416,-3 4 393,-2 5-33,0-5-48,-5 7-8,6-6-24,-7 8 16,11-13-296,-5 10 296,-8 1-16,2-1-8,0 3 32,1 0-64,1-1 40,9-12-280,-11 13 288,1 0-24,-1 0 24,1 0 24,-1-1-55,7 2 23,4-14-280,-13 13 328,9 0 8,-6-2-16,8 1 32,-2 0-16,2-3 16,2-9-352,-1 9 400,-1 1-88,2-7-88,0 6-48,4-5-24,5-1 40,-9-3-192,4 5 224,10-2 16,-4 1-48,3-3-159,1 0-33,0 0 0,-14-1 0,15 2 0,1-2 0,-1 0 0,3 0 0,-2-3 0,1 1 0,-17 2 0,17-4 0,-1 1 0,0-6 0,-1 9 0,2-4-177,-3 1-255,-14 3 432,13-4-488,1 1-128,-2-7-152,-2 10-200,0-3-168,-1-1-217,-9 4 1353,4-3-1592,7-1-240,-7 1-313,5 1-424,-7-2-175,-2 4 2744,11-2-2881,-8 2-864,1 0 657,-1 0-2217,-3 0 5305</inkml:trace>
  <inkml:trace contextRef="#ctx0" brushRef="#br0" timeOffset="2">1057 61 10706,'0'0'0,"4"1"3369,-1 3-1817,8 8-680,-11-12-872,0 4 928,0 7 176,0-6 73,0 8-145,-1-3-184,0 3-168,1-13-680,-2 13 584,0 1-23,-1-1-25,0 1-40,1 2-96,0-1-96,2-15-304,-3 15 224,0-1-40,1 0-40,0-2-72,0 1-32,1 0 16,1-13-56,-1 10 16,0 2-56,1-2-48,0 0-56,0-1-48,0-5-64,0-4 256,0 10-408,2-8-152,0 2-232,-2-2-241,3-1-295,-1 0-384,-2-1 1712,2 0-2193,-2 0-495,2 0-849,-2 0-64,0-2-2480,0 2 6081</inkml:trace>
  <inkml:trace contextRef="#ctx0" brushRef="#br0" timeOffset="1116">1301 329 5121,'0'0'0,"12"1"4625,-12-1-4625,9 1 2936,2 2-1407,-8-2-457,9 0-8,-10-1 216,2 0 121,-4 0-1401,9 0 1328,-7-4-192,8 1-200,-8 0-136,1-8-71,1 8-25,-4 3-704,9-14 712,-6 3-56,0 1-56,1-2-88,5 0-80,-9 1-64,0 11-368,2-14 329,2 1-57,-1-1-32,6 1-48,-6 1 96,0-2 32,-3 14-320,4-13 272,-1 0-16,8 3-40,-9-2 0,1 3-24,1 5-8,-4 4-184,3-11 168,7 8-24,-10-6 8,3 9-8,1-2-48,-2 2 0,-2 0-96,2 0 56,1 0 8,-3 0 0,2 1-32,0 1-16,-2 8 16,0-10-32,3 3 16,-3 10-16,0-2 0,2 1 0,0 2-16,-2 0 16,0-14 0,3 14-16,-1 0-16,1 0 48,1 1 16,5 0 0,-9-1-16,0-14-16,4 14 16,5 0-16,-7-3 16,10 1 16,-9-3 48,8 1 16,-11-10-96,2 3 112,9 2-16,-8-1-16,11 0 0,-5-1 0,1-2-31,-10-1-49,10 2 0,1-2 0,0 0 0,1-3 0,1 0 0,-1-8 0,-12 11 0,11-3 0,0-10 0,1 4 0,-2-2 0,1 1 0,-2-1 0,-9 11 0,10-11 0,-1-2 0,-6 1 0,11 1 0,-4-1 0,-7 1 0,-3 11 0,12-11 0,-9 0 0,8 0 0,-8 2 0,6-1 0,-6 1 0,-3 9 0,9-3 0,-7-9 0,2 9 0,6-9 0,-7 10 0,0-8 0,-3 10 0,4-2-129,-1 0-559,1-2-176,-2 2-200,0 0-256,2-1-257,-4 3 1577,2-2-1832,1 0-265,1 2-247,-1-3-345,1 3-503,-1 0-713,-3 0 3905,4 0-3705,-2 3-616,1 0 1361,-3-3 2960</inkml:trace>
  <inkml:trace contextRef="#ctx0" brushRef="#br0" timeOffset="1117">2233 85 7529,'0'0'0,"14"-2"3049,-1-1-745,1 1-1184,-4 0-255,-6-1 71,-4 3-936,11-9 1104,-8 7 56,6-2-103,-7 1-137,2-1-128,-1 1-40,-3 3-752,4-4 688,-2 1-32,0 1-79,-2-1-41,0 0-56,0 0-48,0 3-432,0 0 376,0 0-64,-1 0-56,-1 0-56,-2 0 16,-5 2-64,9-2-152,-3 2 144,-9 1 32,7 2-32,-7 4 0,1-4-8,1 7 8,10-12-144,-12 9 104,-1 1 0,2 2-8,-1 2-32,-1 0-24,2 1-24,11-15-16,-12 15 64,-1-1-40,2 1 64,1 0 49,1-1-17,4 2 0,5-16-120,-10 17 120,5-1-80,-4 0 80,6 0 16,-2-2-32,1 0 32,4-14-136,-1 14 72,1-1 40,0 0 8,0-2 16,0 1-32,4-3-16,-4-9-88,9 10 64,-5-7 16,9 8-8,-2-9 32,-1 1 24,2 1-56,-12-4-72,10 3 64,3-1-32,-1-2 0,-2 0 24,1 0 8,-1-3-48,-10 3-16,11-2 0,0-2 0,-7-5-16,9 7 48,-10-9 0,9 8-32,-12 3 0,2-11 16,7 8-16,-9-10-48,4 10 32,-1-10-32,1 4-72,-4 9 120,3-4-136,-3-8-48,3 10-16,-3-8 0,0 7 48,-2 0-40,2 3 192,-2-11-248,0 9 8,-2-1 32,0-1 64,-1 2 40,0-1 0,5 3 104,-3-2-81,-1 2 25,0 0 40,0 0 64,0 0-32,0 1-16,4-1 0,-3 1 8,-1 3-8,3-1 49,-1 2 55,0-1 56,1 0 40,1-4-200,0 5 176,0-2 16,3 1-24,0-1 56,1 1 40,6-1-72,-10-3-192,4 1 232,6 1-64,-7-1 16,10-1 16,-3 0 0,0 0-40,-10 0-160,12 0 136,-1-4 24,1 2-40,-2-1 24,2-1 0,1 1-64,-13 3-80,11-4 56,3-5-24,0 9 0,-2-4 32,-2 1-32,-6-1 0,-4 4-32,13-3 0,-10-1-32,10 1 32,-10-1 0,10 1-48,-9-1-72,-4 4 120,10-3-240,-8 1-72,2-1-80,-1 1-72,0 2-144,-1 0-184,-2 0 792,0 0-1001,0 0-207,2 0-304,-2 0-321,0 1-295,0 1-465,0-2 2593,0 4-3000,-4-1-817,-6 8-160,1-8-1656,9-3 5633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9:09.802"/>
    </inkml:context>
    <inkml:brush xml:id="br0">
      <inkml:brushProperty name="width" value="0.06998" units="cm"/>
      <inkml:brushProperty name="height" value="0.06998" units="cm"/>
    </inkml:brush>
  </inkml:definitions>
  <inkml:trace contextRef="#ctx0" brushRef="#br0">30 98 10282,'0'0'0,"3"0"3993,6 0-1737,-6 0-1096,1-3-184,-4 3-976,3 0 1105,0 0 183,-3 0-32,0 0-167,0 2-233,0 1-216,0-3-640,0 4 560,0 5-64,0-6-40,0 9 8,0-3-16,-1 2-48,1-11-400,-2 12 369,0 2-25,-1 3-32,0 0-24,1 2-48,-2-1 0,4-18-240,-3 21 232,-1 0-24,1 1-8,0 0-48,-1-1 8,1 0-24,3-21-136,-3 20 144,1 1-88,-2-3 8,2 2 0,0-3-16,1 1-8,1-18-40,-2 16 16,1-2-16,0-1-24,1-4-8,0-4-80,0-1-120,0-4 232,0 5-328,0-1-128,0-3-184,2-1-200,1 0-177,0-3-239,-3 3 1256,4-3-1504,6-10-281,-7 2-383,6-3-449,-7 0-583,2-1-985,-4 15 4185,9-14-3825,-9-3-1992,0 17 5817</inkml:trace>
  <inkml:trace contextRef="#ctx0" brushRef="#br0" timeOffset="1775">377 22 5281,'0'0'0,"3"-2"2600,9 0 65,-9-2-849,-3 4-1816,4-3 1336,-1 0-135,-3 0 47,2 0 24,-2 3-16,0 0-79,0 0-1177,0-2 1128,-2 2-104,-1 0-72,-1 0-87,-1 1-81,-4 2-112,9-3-672,-4 3 568,-9 1-72,2-1-32,0 6-88,-1-5-80,-2 6-48,14-10-248,-14 5 144,-2 7 8,1-3-95,-1 0-25,0 2-32,0-2 56,16-9-56,-16 9 0,0 1 0,-1-1-16,0-5-89,2 7-23,-1-6-112,16-5 240,-16 10-368,3-6-136,0 0-120,2 0-192,2-1-136,4-1-209,5-2 1161,-9 2-1328,7 0-200,-2-1-297,3 0-327,0-1-457,1 0-655,0 0 3264,0 1-3321,0-1 688,0 0-1503,0 0 4136</inkml:trace>
  <inkml:trace contextRef="#ctx0" brushRef="#br0" timeOffset="1776">403 288 8913,'0'0'0,"0"0"3033,0 0-1377,0 1-559,0 2-17,-3-2 184,3-1-1264,-10 2 1432,7 1-79,-10-1-225,4 1-200,-2 1-136,0-1-80,11-3-712,-13 4 657,0-1-49,-2 2-96,1 0-104,-1 4-80,1-6-72,14-3-256,-14 5 184,0 4-56,-2-6-40,2 1-56,-1 1 8,2 0-40,13-5 0,-11 4-56,-2 0-72,0 0-192,3 0-192,-1-1-232,2 1-312,9-4 1056,-9 3-1361,5-2-319,-1 2-537,2-2-527,-1 0-969,2 0-368,2-1 4081,-2 1-6161,2-1 6161</inkml:trace>
  <inkml:trace contextRef="#ctx0" brushRef="#br0" timeOffset="1777">550 501 7729,'0'0'0,"0"0"0,2 0 3481,7-2-600,-6-1-1297,0 1-432,1 0 88,-4 2-1240,2-4 1377,0-5 15,-2 6-184,3-7-256,-3 1-183,2-1-81,-2 10-688,0-10 672,2-2-24,0 1-48,1-2-56,-1-1-88,0 0-48,-2 14-408,3-14 369,0 1-41,7-2-24,-8 1-8,1 0-24,8 0-16,-11 14-256,3-12 232,8-1-32,-8 0-64,10 0 32,-9 2-24,9-1-24,-13 12-120,10-12 144,-1 2-24,0 1 8,2-1 24,-1 1-8,2 6-40,-12 3-104,11-12 96,2 10-16,0-8-32,0 8-16,1-1 0,-1-7 16,-13 10-48,12 0 88,1 0 56,1 0-64,-1 0-48,-2 0 16,1 0 0,-12 0-48,9 1 64,1 4-16,-7 4 16,9-5-48,-10 6 16,2 0 16,-4-10-48,9 10 16,-9 2 16,3 0 0,0 1 16,-1 0-16,-2 0 0,0-13-32,0 14 32,0 0 0,0 1 0,0 0-16,0 0 1,-1 0-17,1-15 0,-4 14 0,2 1 0,-1-1 0,0-1 0,0 1 0,-1-3 0,4-11 0,-3 13 0,-1-2 0,1 0 0,-1 0 0,1-1 0,-1-1 0,4-9 0,-3 10-17,-1-6-127,3 6-80,0-7-128,0 1-72,0-1-128,1-3 552,-3 3-712,2-2-160,1-1-264,0 0-249,0 0-303,0-3-337,0 3 2025,3-3-2472,-1-9-473,1 9-687,1-10 15,5 9 96,-9-8-2184,0 12 5705</inkml:trace>
  <inkml:trace contextRef="#ctx0" brushRef="#br0" timeOffset="1778">991 291 9217,'0'0'0,"0"0"3473,0 0-1632,0 0-1841,-1 2 776,-4 1-48,-6 0 200,-1-1 88,-1 0-111,0 2-265,13-4-640,-16 3 432,1 1-120,-1-2-88,-2 0-16,0 1-72,0-2-16,18-1-120,-17 2 88,2-1-40,0 1-16,1-1-64,1 1-120,0-1-168,13-1 320,-11 1-552,0 1-232,2-1-313,5 0-375,-7 0-360,7 0-561,4-1 2393,-3 1-3024,-1 1 111,0 0 224,-6-1-863,10-1 3552</inkml:trace>
  <inkml:trace contextRef="#ctx0" brushRef="#br0" timeOffset="1779">1189 488 9706,'0'0'0,"10"0"3232,-1 0-1591,-9 0-1641,11-2 1032,-8-2 56,7-5 208,-7 5 153,6-7-105,-5 2-168,-4 9-1176,10-11 1032,-7 0-71,6-2-1,-7-1-64,9-2-32,-9-1-80,-2 17-784,9-17 705,-5-2-17,5 1-72,-5-2-80,5 0-56,-6 2-64,-3 18-416,11-20 360,-9 1-16,9 1-48,-8-1-40,8 3-48,-8 1-64,-3 15-144,9-14 96,-6 2-16,0 2 1,8 0-81,-11 7 0,3-6 0,-3 9 0,4 0 0,-2-3 0,0 3 0,2 0 0,-1 1 0,1 3 0,-4-4 0,2 12 0,0-2 0,2 2 0,-1 2 0,0 1 0,0 3 0,-3-18 0,4 20 0,-1 0 0,7 2 0,-7 1 0,0 0 0,8 1 0,-11-24 0,2 23-17,10 0 34,-9-2-34,11-1 17,-5-2 17,2 0-17,-11-18 0,10 15 0,1-1 0,-1-3 0,3 0 0,-1-2 0,0-4 0,-12-5 0,16 9 0,-4-8 0,3-1 0,-2 0 0,-1-3 0,1-8 0,-13 11 0,11-9 0,2-2 0,0 0 0,-3-3 0,2-1 0,-2-1 0,-10 16 0,4-19 0,11 2 0,-12-2 0,11 0 0,-10 1 0,9-1 0,-13 19 0,3-18 0,7-2 0,-6 1 0,6 2 0,-6-1 0,-1 2 0,-3 16 0,10-15 0,-8 1 0,2 4 0,-1-1 0,0 8 0,0-9 0,-3 12 0,2-2 0,0-8 0,1 8 0,-1-1 0,2-1-145,-1 1-463,-3 3 608,4-3-680,-1 3-200,1-2-328,-1 2-241,0 0-423,0 0-368,-3 0 2240,2 0-2681,2 1-672,-1 2-1096,1 0-104,-4 1-2528,0-4 7081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7:09.025"/>
    </inkml:context>
    <inkml:brush xml:id="br0">
      <inkml:brushProperty name="width" value="0.06998" units="cm"/>
      <inkml:brushProperty name="height" value="0.06998" units="cm"/>
    </inkml:brush>
  </inkml:definitions>
  <inkml:trace contextRef="#ctx0" brushRef="#br0">1935 67 1664,'0'0'0,"0"-3"1144,2 3-592,1-2-304,-1 0-64,-2 2-184,2-3 168,1 3 8,-3-2 32,2 0 32,0 2 41,-2-3 39,0 3-320,3 0 304,-1-2 0,0 0-16,1 2-8,-3 0 24,2-3 0,-2 3-304,0 0 288,2 0-8,-2-2-24,0 2 0,3 0-24,-3 0-32,0 0-200,0 0 192,0 0-8,0 0 0,0 0-8,0 0-23,0 0-1042,0 0 1930,0 0-881,0 1-16,0 0 0,0 2-32,0-1 8,0-2-120,0 2 112,0 1 16,0-1 8,0 1 0,0 0-16,0 0-8,0-3-112,0 3 112,0 0 8,-2 1 8,1 0 16,1 5-24,-1-5 8,1-4-128,0 3 104,-1 8 32,1-8 8,-1 8 24,0-8-24,-1 10 16,2-13-160,-1 5 136,0 9 16,0-3-32,1 0-32,0 2 8,0-3-24,0-10-72,0 12 56,0-1 16,0 1-16,0 1 8,0-1 0,0 1 16,0-13-80,0 13 96,0-1 32,2-1 16,-2 1-7,3-2-25,-1 2-16,-2-12-96,0 11 96,2 1 0,-2 0 24,3-1-16,-1 0-8,-2-1 0,0-10-96,2 11 104,1-1 16,-3 1-16,0-1 0,2 1-8,0-1-24,-2-10-72,0 9 80,3 1 8,-3-1-8,2-5 40,0 7-64,-2-6 0,0-5-56,3 11 24,-1-6 32,-2 6 56,2-7-24,1 6 8,-1-6-56,-2-4-40,2 10 16,0-6 40,-2 6-16,0-6 32,0 6 16,3-6-24,-3-4-64,0 4 64,0 6 16,0-8 40,2 1-16,-2 1 0,0 1-24,0-5-80,0 3 48,0 1-8,0-1 56,0 1-16,0-2 8,0 0-32,0-2-56,0 3 72,0-2 0,0 1 16,0-1 24,0 1-32,0 1 40,0-3-120,0 1 96,0 1 16,-1 1 8,1-1-24,-1 0-15,0 1 7,1-3-88,-2 2 72,1 0-8,0 1 56,0 0-8,-1 1-16,1-2-8,1-2-88,-2 2 48,1 2 0,0-2 24,-1 0 16,-1-1-24,1 1 0,2-2-64,-2 2 32,-1-1 8,0 0 32,-1 0 8,1-1-32,-1 0 0,4 0-48,-9 0 40,6 2 0,-2-2 48,-5 0-16,6 0-24,-8 0 8,12 0-56,-3 0 8,-10 0 16,9 0 32,-9 1 8,2-1 0,2 1-40,9-1-24,-9 0 24,-2 1-8,1 0 8,-2-1 40,1 1-24,-1 1-8,12-2-32,-13 1 32,2 0-24,-1 0 8,0 0 32,1-1-24,-2 0-8,13 0-16,-12 0 16,0 1-32,-1-1 32,-1 0 32,0 0-24,1 0 0,13 0-24,-13 0 16,1 2-16,-1-1 40,-1-1 8,1 1 16,-1-1-32,14 0-32,-14 0 24,0 0 48,0 0 24,2 0 16,0 0-8,-1 0-64,13 0-40,-13 0 56,-1 0-32,2-2 16,-2 2 24,0-3-32,0 1-8,14 2-24,-13-2 0,0 2 0,2-3 8,-3 3 48,0-2-32,0 2-8,14 0-16,-14-2 0,0 2-16,0-3 32,0 3 8,0 0 16,-1 0-24,15 0-16,-14 0 8,0-2-16,1 2 16,2 0 24,-1 0 8,0 0-32,12 0-8,-11 0 16,-1 0-32,2 0 48,-1 0-8,1 0 32,1 0-16,9 0-40,-10 0 24,1 0-24,-1 0 48,0 0 8,1 0 8,-2 0-8,11 0-56,-9 0 24,0 1-32,-2 0 48,2-1 0,0 1-16,0-1 32,9 0-56,-10 0 0,0 2-16,-1-2 40,2 1 8,-1-1 32,5 0-32,5 0-32,-13 0 0,4 1 0,0-1-48,-1 0 96,1 0-8,4 0-40,5 0 0,-10 0 8,5 0-16,-5 0-24,5 0 72,-6 0 0,6 0-24,5 0-16,-13 0-16,8 0 8,-5 0-24,5 0 64,-5 0-32,6 0 64,4 0-64,-10 0 64,6 0-32,-6 0 48,5 0-80,-5 0 24,6 0-8,4 0-16,-9 0 0,6 0-16,-8 0 8,7 0 32,-7 0 33,8 0-49,3 0-8,-10 0 0,7 0-24,-8 0 0,8 0 32,-8 0 48,8 0 16,3 0-72,-5 0 64,-4 0-48,6 0 8,-2 0 8,-4 0 16,5 0-16,4 0-32,-9 0 0,6 0-16,-6 0-24,6 0 40,-7 0 0,7-2 0,3 2 0,-11 0 16,8 0-16,-6 0 0,5-3 8,0 3-8,-7 0 0,11 0 0,-3 0 0,-7 0-8,7 0 8,-2 0 8,-5 0 8,6 0-16,4 0 0,-10 0 0,6 0-24,-5 0 8,6 0 16,-2 0 16,-4 0 8,9 0-24,-4 0 0,-1 1 0,-4-1-16,6 2 16,-1-2 16,-5 1-16,9-1 0,-4 0 16,1 1-32,-6-1-8,5 1 24,-1 0-16,1 0 32,4-1-16,-9 2 8,5-2-8,-1 0 0,-4 0 16,6 1 0,-1-1-16,4 0 0,-9 1 0,7-1-16,-3 0 0,0 1 16,-4-1 16,7 0 0,2 0-16,-4 0 0,-1 1 0,1-1-16,-1 1 16,-4-1 0,5 0 0,4 0 0,-3 2 0,-6-2 16,6 1-16,0-1 0,-2 1 24,1 0-40,4-1 16,-10 0 0,8 1 0,-2-1-24,0 1 24,-1 1 0,0-2 24,5 0-24,-4 1 16,-1-1-32,1 1 8,-1 0 16,0 0 8,5-1-16,-4 1 16,-1 0-16,0 1-16,1-2 0,-1 1 32,0-1-16,5 0 0,-4 1 16,-1-1-48,2 1 24,-2-1 8,0 0 0,2 0 8,3 0-8,-5 0 32,1 0-16,0 0-32,-1 0 16,1 0 0,-1 0 16,5 0-16,-3 0 0,-2 0-16,1 0 0,1 0-24,0 0 56,-1 0-16,4 0 0,-3 0 24,-1 0-8,1 0-16,-1 0 0,1 0-16,-1 0 32,4 0-16,-5 0-16,2 1 0,0-1 16,-1 1-8,1-1 8,-2 0 0,5 0 0,-5 2 40,2-2-24,-1 0-16,1 1 0,-1-1 0,1 0-16,3 0 16,-4 1 0,1-1 0,-1 1-16,1-1 32,1 0-16,-1 0 16,3 0-16,-3 1 8,0-1 8,1 0 56,0 1-32,-1-1 16,1 0-16,2 0-40,-2 2 0,-2-2 24,2 1-24,1 0 0,-1-1 0,-1 1 0,3-1 0,-2 1 16,0 0 0,-1-1-16,1 2 0,1-2 8,0 1 8,1-1-16,-2 0 16,1 1-8,0 0-8,0 0-8,0-1 8,0 1-16,1-1 16,-2 0 16,1 2-8,0-2 8,1 1 0,-1-1 0,1 0-32,0 0 16,-1 0 16,1 1-8,0-1 8,0 0 0,0 0-8,0 0 8,0 0-16,0 0 16,0 0 0,0 0-8,0 0 24,0 0-24,0 0 24,0 0-144,2 0 208,-2 0-80,2 0 0,-2 0-16,0 0 8,0 0 8,0-2 16,0 2-24,0-3-8,0 3-8,0 0 8,0-2-16,0 2 32,0-2-16,0-1 0,0 1-16,0 2 16,0-2 0,0-1 16,0 1-8,0 0-16,0-1 8,0 3 0,0-2 0,0 0 8,0-1-8,0 1 0,-1 0 0,1 2 0,0-3 0,0 0 16,0-1 0,0 1-8,0-1 8,0 1-16,0 3 0,0-4 0,0 1 16,0-6-32,0 6 16,0 0 0,3-1 16,-3 4-16,0-9 0,0 7 0,0-2-16,0-5 16,2 5 16,-2 1-16,0 3 0,2-10 16,-2 6-16,0-5 0,0 5 0,0-8 0,3 8 0,-3 4 0,0-13 8,0 10-8,0-9-8,2 9 32,-2-9-24,2 9 32,-2 3-32,0-11 8,3 8-16,-3-9 8,2 9 0,-2-8 56,2 8-8,-2 3-48,0-11 72,0 8 16,0-8-64,0 8 8,0-8-8,3 8 8,-3 3-32,0-10 24,0 8 8,0-8-32,0 7 0,2-7 0,-2 8 8,0 2-8,0-10 56,0 8-24,0-2-32,2-5 16,-2 7-8,0 0 8,0 2-16,0-4 16,0 1-32,0-1 16,0-5 0,0 9 16,0-4-16,0 4 0,0-3 0,0-1 24,0 1-24,0-1 0,0 2 0,0-1 0,0 3 0,0-3 0,0 0-24,0 0-16,0 1-88,0-1-16,0 0-48,0 3 192,0-2-232,0 0-48,0-1-24,0 3-16,0-2 31,0 2 17,0 0 272,0 0-264,0-2 0,0 2-40,0 0-8,0 0-16,0 0-8,0 0 336,0 0-320,0 1 16,0 0 0,0 1 16,0 2 24,-1-1 32,1-3 232,-1 4-176,1-1 40,0 2 40,0 0 40,0-1 32,0 1 0,0-5 24,0 4-32,0 6 8,0-7 0,0 1 0,-1 0 0,1 0 16,0-4 8,0 3-24,0 2 24,0-1 0,-1 0-16,-1 0 16,2 0-8,0-4 8,0 5-24,-1-2 0,1 2-25,0-1-23,0-1 0,0 1 24,0-4 48,0 2-48,0 0 8,0 2 8,0-2 16,0 0 32,0 1-8,0-3-8,0 2 0,0 1 0,0 0-8,0 0 32,0 1-16,3-2 8,-3-2-16,0 4 0,0-1 24,2-1 32,-2 1-8,0-1 16,0-1 16,0-1-80,0 1 97,0 2-1,0-2 16,0 0-16,0-1 16,0 0-16,0 0-96,0 0 64,0 0 8,0 0-24,0 0 32,0 0 16,0-2-24,0 2-72,0-3 88,0 1-24,0-2 24,0 1 0,0 0-16,0-7-24,0 10-48,-1-2 64,1-2 0,0-5 16,0 7-8,0-7 32,0 5-16,0 4-88,0-9 128,0 5 0,0-6 0,0 7 40,0-6 24,0 7 16,0 2-208,0-9 176,0 5 0,0-6-8,0 6 0,0-6 24,0 6-40,0 4-152,0-11 152,0 7-48,0-9 0,0 10-8,-1-10 0,1 10 0,0 3-96,0-11 96,0 8-15,0-8-1,0 8 0,0-9 16,0 9 0,0 3-96,0-11 64,0 8 8,0-7-16,-2 7 24,1-8-8,1 11-72,0-2 56,-1-7-32,1 6 16,0 0 16,-1-6 0,1 6 0,0 3-56,-1-3 24,1-1 32,-1 1-24,-1-6-8,2 6 16,0 1-8,0-2-8,0 4-24,-1-3 16,1 0 0,0-1-8,-1 1-8,0-1 48,1 1-40,0 3-8,0-10 0,-1 8 0,1 0 0,-1-1 32,1 1-16,0 2-16,0-2 8,0-1-8,-2 1 0,1 0 16,0 2 0,1 0-16,0-3 16,-1 3-16,1-2 0,0 2 8,-1 0-8,1 0 0,0-2 32,0-1-16,-1 1-8,1 2 24,0 0-32,0 0 16,0 0-32,0 0 0,0 0 0,0-2 32,0 2 16,0 0-32,0 0 8,0-3-8,0 3 16,0-2-16,0 2 0,0 0 16,0-2-16,0 2 16,0-3-16,0 3 8,2-2 8,-2 2-16,2 0 40,1 0-24,-1 0-16,0-2 16,1 2 0,-3 0-16,2 0 8,1-3-8,0 3-8,-1-2 32,1 2-80,0-2-40,-3 2 96,2 0-96,0 0-32,1-2 96,0 2 32,1-3 16,-1 3 0,-3 0-16,4-2 16,-1 0 24,1 2-40,-1-3-16,1 3 48,-1-2-24,-3 2-8,4 0 32,5 0-8,-7-2-24,1 2 16,0 0 16,1-3-8,-4 3-24,3 0 16,6 0-16,-9-2 0,4 2 0,-1 0 16,1-2 40,-4 2-56,2 0 8,2-3 40,-1 3-40,-1 0 8,2-2 16,-2 2 8,-2 0-40,4 0 56,-1 0 0,1-2-16,-1 2 0,1 0 32,-2 0 16,-2 0-88,2 0 80,1 0-8,-1 0-40,1 0 8,0 0 16,-1 0 0,-2 0-56,2 0 48,1 0-24,-3 0-8,0 1 16,2 0-24,-2 0-8,0-1 0,0 1 32,0 0-16,0 2-16,0-2-16,0 1 16,0 1 16,0-3-16,0 1 24,0 2-8,-1 0-32,0-1 16,0 1 16,-1 0 16,2-3-32,-1 2 0,0 1 0,0 1-16,0-1 0,0 1 48,-1-1-32,2-3 0,-1 4 0,0-1 8,0 2-8,0-1-8,0 0 8,-1 5 8,2-9-8,-1 4-8,0 1 16,0 4-16,0-6-24,0 7 32,-1-7 32,2-3-32,-1 5 24,0 4-24,0-5-16,0 6-8,0-6 8,-1 6 32,2-10-16,-1 5 0,0 6 16,1-1-32,-1-1 0,0-5 0,0 9 8,1-13 8,-1 11-16,1-2 32,-2 1-16,2 1-16,-1-1 0,0 2 16,1-12 0,0 13 32,-1-2-24,1 2-8,0-1-24,0-1-8,0 2 32,0-13 0,0 13-16,0 0 8,0 1-24,0-2 32,0 2 16,0-1-32,0-13 16,0 13 32,2 0-48,-2-2 32,0 1-16,3 1-48,-3-2 64,0-11-16,0 12 0,0-3 32,0 1-32,0-6-48,0 8 40,0-8-24,0-4 32,0 10 32,0-7-24,0 1-8,0 0-24,0 1-8,0-1 16,0-4 16,0 4 16,-2 0 0,1-2-32,0-1-24,0 0 8,1 2 8,0-3 24,-1 1 16,1 0-16,-1 0-32,1-1 16,0 0-24,0 0 24,0 0 16,-2 0 16,2 0-32,0-2-8,0-1-8,0 1-8,0-1 40,0 3 0,0-4 24,0-5-8,0 7-16,0-2-40,0-6 8,0 7 8,0 3 24,0-11 0,0 7 8,0-9-8,0 10 0,0-12-24,0 4 8,0 11 16,0-10 0,0-2-16,0 2 32,0-1-72,-1 0 0,1-1 56,0 12 0,-1-13-56,0 1 56,1-1 0,-1-1-16,0 0 16,-1-1 0,2 15 0,-1-15-16,0-3 16,0 2 16,0-1 16,0-1-32,-1 2 0,2 16 0,-1-16-16,-1-1 0,1 2 32,0 0-16,1 0 0,-2 1-16,2 14 16,0-11 16,-1-2-16,1 1-16,0 3 16,0 0 0,0 5 0,0 4 0,0-9 16,0 6-32,0 1-24,0 0 56,0-1-16,0 3-16,0 0 16,0 0-16,0 2-24,0 0 8,0 1 8,3 2 8,-3 6-24,0-11 40,0 4-40,2 8 8,-2-1 8,0 1-8,0 0 16,0 2 8,0-14 8,0 14-16,0 1 16,0 0-16,0 1 0,0 1 32,0 1-16,0-18 0,0 18-16,0 2 8,0 0-24,0 0 32,0-1 0,0 1 0,0-20 0,2 20 0,-2 0-16,0-2 64,0 0-8,0-1-40,0-1 16,0-16-16,0 17 0,0-3 8,0-2 40,0-2-40,0-6-48,0 7 40,0-11 0,-1 1 16,0 1 8,0-1 8,1 1-48,-1-2 0,1 0 8,0 0 8,0-3-32,0 0 32,0-9 0,0 9-16,0-11 8,0 3-40,0 11 48,0-11-24,0-2-8,0-1 8,2 0 8,0 0-64,-2 0-24,0 14 104,3-15-48,-3-1-24,2 1 40,-2-2 8,0 1-8,0 1 8,0 15 24,2-16-16,-2-1 8,0 1 8,3 0-16,-3 1 40,0 2-32,0 13 8,0-12-48,0 3-8,0 6-24,0-7 0,-2 10 0,2-2-16,0 2 96,-1-2-72,0 2 48,0 0-32,1 0 0,-1 2 16,0 2-16,1-4 56,-2 4-16,1 7 16,0-8-40,0 9 24,0-2 16,0 2-40,1-12 40,-2 11-8,1 2 8,0 0-32,0-1 32,0 0 16,1-12-16,0 13-40,-1 0 16,0 0-72,-1-2-113,1 1-151,0-2-160,1-10 520,0 5-624,-1 8-72,0-10-120,1 2-104,-1 4-193,1-8-207,0-1 1320,0 4-1520,0-2-297,0-1-447,0 1-441,0 0 193,0-1 487,0-1 2025,-2 1-3600,2-1 3600</inkml:trace>
  <inkml:trace contextRef="#ctx0" brushRef="#br0" timeOffset="2201">1925 10 752,'0'0'0,"2"0"1104,1 0-528,1 0-192,5 0-16,-9 0-368,0 0 280,3-3-72,-1 3-48,0 0-16,1-2 16,-1 2 16,-2 0-176,2 0 184,-2 0 25,2-2-17,1 2 24,-3 0 0,2 0 8,-2 0-224,0 0 256,2 0 48,1 0 48,-1 0 48,-2 0 48,2 0 24,-2 0-472,0 0 504,3 0 0,-3-3-8,0 3-39,0 0-49,0 0-56,0 0-352,0 0 288,0 0-40,0 0-32,0 0-8,0 0 0,-1 0-16,1 0-192,-2 0 208,-1 0-16,1 0-16,-2 1 16,1-1-8,-1 2 0,4-2-184,-3 0 184,-2 1-24,0 0 24,1 0-8,-6-1 0,7 0-7,3 0-169,-10 1 136,6 0 0,-6 1-40,5-1-8,-7 0-16,3 0-16,9-1-56,-3 1 72,-9 0-8,7 1-16,-5 0 0,6-1 8,-7 1 8,11-2-64,-4 2 80,-7-1 8,7 1 8,-6-1 24,6 2 24,-6-2-24,10-1-120,-4 1 112,0 0-16,-1 0 8,0 0-16,-4 0 0,7 1 0,2-2-88,-4 1 96,1 0 0,-1 0-24,1 0-16,-1-1 0,1 1-8,3-1-48,-4 2 56,1-2-24,0 0 16,2 0-40,0 0 16,-1 1 16,2-1-40,-1 0 16,-1 0 8,1 0 16,0 0-32,0 0 16,1 0 0,0 0-24,-1 0 8,1 0 32,0 1 0,0-1-16,0 0 24,0 0-24,0 0-24,0 0 32,0 1 24,0-1-40,2 0 8,-2 0 0,2 0-24,-2 0 0,0 0 24,3 1 0,-1-1-16,0 0 16,-2 0-16,3 1-8,-3-1 0,2 0 24,-2 2 16,2-1-8,1 0 0,-1 1-16,0-1-16,-2-1 0,0 4 8,0-1 40,3 1 0,-3-1 0,2 2-16,-2 0 16,0-5-48,0 4 72,0 1 8,0 4 8,0-5-16,0 6-16,0-10-56,0 4 64,0 6 16,0-5-8,0 8 16,-1-4-32,0 1 16,1-10-72,0 10 72,-1 0-7,-1-1 7,1 1 0,0-1-40,0-4-8,1-5-24,-1 13 40,0-3 0,-1-1 8,2 0 8,0 1-16,-1 0-8,1-10-32,0 9 40,-1 1-16,1 0 48,0-1-16,0 2-8,0 1 8,0-12-56,0 11 24,0 2 32,0 0 0,0 1 8,0-2 8,0 1-32,0-13-40,2 13 40,-2 1 8,3 0 40,-1 1-16,0-2-8,1 0-16,-3-13-48,2 12 24,0 1 40,1-1 24,-3-2-8,3 1 8,0-1-24,-3-10-64,2 11 24,0-2 24,0 0 16,-2 0-8,3 1-24,-1-7-16,-2-3-16,0 12 0,2-9 16,-2 7 8,3-7 0,-1 1 0,0 0-24,-2-4 0,0 4 0,0-1 16,3-2 8,-3 2 16,2-2-32,-2 0-16,0-1 8,0 1 0,2 0 8,-2 0 48,0 2-32,3-2-8,-3 0-8,0-1-8,0 0-24,0 0 40,2 0 8,0 0-16,-2 0 32,3 0-40,-3 0 0,2 0 16,-2 0 8,0 0 16,0-2-32,2 2-8,-2 0 0,0 0-24,0 0 48,0 0 8,0-3-24,3 3-16,-3 0 8,0 0-32,0 0 24,0 0 16,0 0 24,0 0-24,0-2 8,0 2-16,0 0-16,0 0-8,0 0 40,0 0 8,0 0-16,0 0-16,0 0 8,0 0-16,0 0 40,0 0-8,0 0 8,0 0-24,0 0-48,0 0 88,2 0-40,-2 0 8,2 0 24,1-2-24,-1 2 8,-2 0-16,2 0-16,1-3 16,-1 3 16,0 0-8,1-2 24,0 0-24,-3 2-8,4 0-8,-1-2-8,1 2 40,-1-3 16,6 3 0,-6-2-24,-3 2-16,3 0-32,8-2 32,-9 2 32,1-3-8,9 3 0,-9 0-8,-3 0-16,11-2-16,-9 2 16,8 0 40,-7 0-16,1 0 0,6 0-8,-10 0-16,2 0-16,2 0 8,-1 0 32,7 0 0,-10 1 8,3-1-24,-3 0-8,4 1 24,-1-1-8,0 1 40,0-1 16,-1 2-32,0-1-8,-2-1-32,3 1 0,-3 0 0,2 0 8,-2-1 8,2 1 24,-2 1-40,0-2 0,0 1 0,3 0 0,-3 0 0,0 0 40,0 0 0,0 2-32,0-3-8,0 1-8,0 0 8,0 1 0,-1-1 8,-1 1 8,1 0 0,1-2-16,0 1 0,-1 0 8,0 0 8,0-1 24,0 0-16,-1 2-8,2-2-16,-1 0 0,0 0 0,-1 0 8,1 0 24,-2-3-24,2 3-8,1 0 0,-1-2-8,0-2-24,0 2 32,0-1 32,-1-1-24,1-5-8,1 9 0,-1-2-8,0-2-8,-1-6 32,0 6 8,1-7-8,0 1-16,1 10 0,-1-3-32,0-11 32,0 3 16,-1 1 8,1-2 8,0-1-72,1 13 40,-1-12 0,0-3 0,0-1-16,-1 0 56,1-1-24,0-2-16,1 19 0,-1-18 0,-1-1 0,-1 0 40,1-1-16,0-3 0,-1 3-8,3 20-16,-1-23-16,0 3 8,-1-1 16,-1 1 8,2-1 8,0 1-8,1 20-16,-1-19 0,0 0 0,0 0 0,1 3 8,-2 2 8,2 3 0,0 11-16,0-11 8,0 8-8,0-9 0,0 10 40,0-2 0,0 1-8,0 3-32,0-3 8,0 1 8,0 2 0,0 0 32,0 0-16,0 0-32,0 0 8,0 2 24,0 2 8,0 5 0,-1-5 0,1 6-16,0-10-24,-1 9 16,0 2 8,0 0-24,0 5 32,-2-1-8,2 2-8,1-17-16,-2 17 0,1 1 0,-1-1 0,0 2 0,-1 0 40,0 0-40,3-19 0,-2 20-16,0 1 16,1 1 0,-2 0 40,2 0 0,0 1-16,1-23-24,-1 22 56,0 2 24,-1-3 1,1-2-25,0 0 0,0-3-16,1-16-40,-1 15 40,0-2 0,-1-1-8,1-3-24,0 0 24,0-5 24,1-4-56,0 4 8,-1 1-8,0-1 16,1-2 0,-2-1-8,2-1 24,0 0-32,0 0 16,0-2-16,0-2 24,0 1-8,0-9-8,0 9 40,0 3-48,0-14 0,3 4 0,-1 0-16,-2-1-24,2 0 40,1-3 0,-3 14 0,0-13-16,2-2 32,-2 1-32,2-2 32,-2 1-8,0-2 8,0 17-16,3-17 0,-3 0-16,0-2 16,0 0 16,0 0 0,0-1-16,0 20 0,0-20-16,0 0 16,0 0-24,0 0 32,0 0 8,0 1-16,0 19 0,0-18 0,-1 2 16,-1 0-48,1 5 32,0 7 16,0-6-16,1 10 0,0 0-16,0-2 16,0 2-8,-1 0 16,0 2-16,1-2 8,-2 3-32,2 8 24,0-6-8,-1 7 16,1 0 16,-1 1-16,1-13 0,-1 14 8,1 1-8,0 1 16,0 1 0,0 1-16,0 0 0,0-18 0,-1 18 8,1 0-16,0 2 8,-1 0 0,-1 1 8,1 0-16,1-21 8,0 21 0,-1 1-16,1-1 0,-1 1 48,0-1-8,1-21-24,-1 19 40,-1 0-8,1-3-24,0-1 24,0-2-32,0-2 16,1-11-16,-2 4 8,-1 6-8,2-9 16,0 1-16,-1-1-16,0-1 16,2 0 0,-1-2 16,0-2-16,0-6 0,0 1 16,1-1-16,0-2 8,0 12-8,0-13-8,0-2-48,0 0 24,0-2 8,0-1-16,0 0 24,0 18 16,0-18-40,0-1 16,0 1-8,2-1 8,-2 0 32,0 2-8,0 17 0,0-17 16,0 1 16,0 0-48,0 1-16,-1 0 48,0 0 0,1 15-16,-3-14 16,1 1-16,0 1-16,-1 1 0,1 7 0,0-8 32,2 12-16,-4-3-16,2 0-8,1-1 8,0 2 8,-1 2 8,1 0 0,1 0 0,-1 0 0,0 0 0,0 0 8,0 1-8,-2 0 0,2 3 0,1-4 0,-1 9 0,0-5 0,0 5 16,1-6-32,0 10 32,0-2 24,0-11-40,0 10 32,0 2-24,-1-1 24,1 2-8,0 0 8,0 1 8,0-14-40,0 14 8,0 1 24,0 0-16,0 0-8,0 1 32,0-1-24,0-15-16,0 17 40,0-2-8,0 0-8,0-1-24,0-3 32,0-1-8,0-10-24,0 4 24,0 6-24,0-9-24,0 0 24,0 0 0,0-1 16,0 0-16,0 0 24,0-3-40,0-1 16,0-7-8,0 7 8,0-11-16,0 15 16,0-13-24,0 0-8,2-2-48,-2-1 0,2-1-16,-2-2 0,0 19 96,0-20-56,3 2 16,-3-2-32,0 1 48,0 1-8,0-1 24,0 19 8,2-18-16,-2 0-16,0 2 8,0 0 24,0 1-16,0-1 16,0 16 0,0-12-8,-1 0-8,0 3 32,-1 5-8,1 1-16,0-1 8,1 4 0,-1-2-16,0 2 0,0 0 32,1 1 8,-2 3-24,2 6 16,0-10-16,-1 9 24,1 2 8,-1 0-8,1 3 16,0 0 16,0 0 0,0-14-56,0 15 80,-1 0-24,1 2 16,0-2-8,0 1-24,0-1-24,0-15-16,0 16 16,0 1 0,0-1-8,0 0 8,0 1-16,0-1-16,0-16 16,0 15-8,0 0 8,0-1-16,0-1 0,0-2-48,0 0-88,0-11 152,0 4-304,0 7-185,0-8-199,0 1-168,0-1-208,0 1-296,0-4 1360,0 3-1721,-1-2-439,0 1-761,-1-1-568,1 0 441,-3-1-2001,4 0 5049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7:17.603"/>
    </inkml:context>
    <inkml:brush xml:id="br0">
      <inkml:brushProperty name="width" value="0.06998" units="cm"/>
      <inkml:brushProperty name="height" value="0.06998" units="cm"/>
    </inkml:brush>
  </inkml:definitions>
  <inkml:trace contextRef="#ctx0" brushRef="#br0">1561 127 3072,'0'0'0,"0"0"312,2 1-120,1 2 0,-3-3-192,4 3 288,-1 0 104,1-2 81,-2 0 47,2 0-40,-2 0-120,-2-1-360,3 1 288,0 1-32,-1-1 32,0 0 48,1 0 48,-1 0 40,-2-1-424,2 1 392,1 0-40,-1 1-40,0-1-23,-2 0 7,3 1 8,-3-2-304,0 1 312,2 1 16,0-1 0,-2 0 16,0 1 8,0-1 0,0-1-352,0 2 328,0-1-32,0 0-24,0 0-8,0 0 16,0-1-16,0 0-264,-1 1 273,0-1-1,0 0-32,-2 2 24,0-2-40,0 0 8,3 0-232,-4 0 200,-1 0-24,1 0-24,-7 0 16,8 0 0,-9 0 24,12 0-192,-4 0 208,-9 0-16,2 0-8,0 0 0,-2 1-16,-2 0-8,15-1-160,-14 0 144,-2 0-24,-2 0-40,0 0 24,-3 1-8,-1-1 40,22 0-136,-22 0 120,-1 0-16,1 0 8,1 0-16,-1 0 33,0 0-1,22 0-128,-21-2 128,0 2-32,-1-3-16,2 3-24,-3-2 8,1 0 0,22 2-64,-21 0 48,2-3-24,-1 3 0,0-2 48,2 2 8,0-2 8,18 2-88,-17 0 72,2 0-64,0 0-8,1 0-8,1 0 32,1 0-8,12 0-16,-9 0 32,0 0-16,4 0-32,-5 0 32,6 0-8,1 0 8,3 0-16,-4 0 8,2 0-8,1 0 0,1 0 0,-2-3 0,2 3 16,0 0 0,0 0 8,4 0-24,6-2 0,-6 2 0,9 0 0,-4-2 8,-9 2-8,12-3 0,0 3 0,2-2 0,3 0 0,-2 0 24,1-1-48,-16 3 24,17-2-48,0 2 24,0-2-24,2 2 48,0 0 0,1 0 8,-20 0-8,21 0 16,0 0-8,0 0 8,0 0-32,1 0 32,-2 0 8,-20 0-24,20 0 16,1 0 8,-1 0-24,0 0 0,0 0 0,-3 0 24,-17 0-24,20 0 8,1 0 8,-3 0-16,1 0 0,-2 0 0,1 0 8,-18 0-8,16-3 16,0 3 8,-1-2-32,-1 2 8,0-2 8,0 2 8,-14 0-16,14 0 24,-1 0-16,0 0-16,-1 0 8,-1-3 0,-1 3 8,-10 0-8,4 0 16,9-2 0,-10 2-16,8 0-16,-9 0 32,8 0-8,-10 0-8,3 0 24,0 0-24,1 0 0,-1 0 0,1 0 16,-1 0 8,-3 0-24,2 0 24,1 0-8,-1 0 8,-2 0 24,0 0-8,0 0 24,0 0-64,0 0 64,0 0-40,-1 0 0,-1 0 0,-2 1 32,-6 0 8,10-1-64,-5 0 48,-8 1 0,3-1-32,-3 0 24,1 0-16,-2 0 56,14 0-80,-15 0 136,-1 0-8,-1 0 0,-1 0-32,0 0-88,-2 0 32,20 0-40,-21 0 24,0 2-8,-2-2 0,-2 1-16,1-1 0,-2 1 8,26-1-8,-25 0 32,1 0-32,-1 0 0,2 0 0,-1 0-16,-1 0 40,25 0-24,-22 0 0,-1-2 16,1 2-16,0-3 0,0 0-16,1 0 32,21 3-16,-22-2 0,2 0 0,1-1 48,3 3-8,0 0 24,2-2 0,14 2-64,-13 0 16,1-2-16,2 0 0,1 2-16,4-3 16,-5 3 16,10 0-16,-4-2 16,1 2-8,-1 0 24,1 0-24,1-2 32,2 2 0,0 0-40,0 0 56,3 0-16,-1 0 0,9-3 0,-8 3-32,9 0 16,-12 0-24,9 0 40,1-2 0,2 2-24,1 0 0,1 0-56,1 0 0,-15 0 40,14 0-32,3 0 8,1 0 40,1 1-8,2 1-16,1 1 8,-22-3 0,25 2 8,-1 0 8,3 1 0,0-1-8,-1 0-8,1 1 16,-27-3-16,24 2 24,2 0-8,-2-1-16,0 1 0,-1-2 0,-2 0 16,-21 0-16,17 0 24,-1 0-8,-2 0-16,0 1 0,-2-1 0,-2 0 0,-10 0 0,4 0 8,9 0 24,-10 0-64,6 0 48,-5 1-16,-4-1 0,2 0 16,-2 1-16,3-1-16,-3 0 0,0 1 16,0-1-8,0 0 8,-3 1 0,0 1 0,-8-2-32,8 1 24,-9 0-8,2-1 0,10 0 16,-13 1 16,-1-1-32,-2 1 8,-2-1 8,-3 0-40,-2 0 40,23 0 0,-23 0 0,-1 0 0,-2-2 0,0 0 0,1-1 0,-4 1 0,29 2 0,-29-2 0,-1 2 8,-3-3-16,2 1 16,-2 2-16,1 0 72,32 0-64,-33 0 64,-1 0 16,2 0-16,-1 1-48,2 0 0,0 2-16,31-3 0,-31 2 8,1-1 8,-1 0-32,2 2 16,-1-2-8,-2 0-8,32-1 16,-29 1 0,-1 0 0,2-1-16,3 0 16,0 0 0,2 0-8,23 0 8,-22-2 0,1 2 0,1-2-16,0 2 16,3-3-8,17 3 8,-17 0-16,0-2 32,3 2-16,0 0 24,2 0 0,1-2 0,11 2-24,-9 0 16,5 0 0,-5-3-8,7 3-8,-2 0 32,3 0-8,1 0-24,-1 0 16,1 0-8,0 0 24,0 0-8,2-2 0,8 2 8,-10 0-32,3 0 24,10 0-8,-1-2 24,0 2-40,3 0 24,0 0-8,-15 0-16,17-3 0,0 3 8,2 0 8,1-2 0,-2 2 24,2-2-24,-20 2-16,20 0 0,2 0 24,0-3-8,1 3-8,0 0 24,3 0-8,-26 0-24,27 0 0,-1-2 0,0 2 16,-2 0-16,-1-2 8,3 2 24,-26 0-32,22 0 24,1 0-24,-1 0 0,-2 0 0,0 0 16,-2 0 8,-18 0-24,18 0 16,-2 0-16,0 0 8,-1 0-8,-1 0 16,-2 1 16,-12-1-32,11 1-56,-8 0 0,10 0 0,-11-1-8,2 2 80,5-1-32,-9-1 16,0 0-16,0 0 8,0 1 8,0-1-32,0 0 24,0 0 8,0 1-32,0-1 16,-4 0-8,0 0-16,-7 1 80,7-1 32,4 0-72,-14 1 24,2 0 0,-2 1-48,-1-1 0,-2 0 24,-1 0-16,18-1 16,-20 1-16,0 0 0,-3 1 8,-1-1-24,1 0 32,-2 0-8,25-1 8,-26 1-16,0 0 0,-3 2-8,-1-1 0,-1 0 24,0 1 0,31-3 0,-31 1-16,3 0 16,-1 0-24,1 0 8,1 1 0,0-2 16,27 0 0,-27 0-8,0 1-8,0-1-8,2 1 8,0-1 0,3 0 72,22 0-56,-22 0 40,3 0 0,0 0 16,0-2-56,2 2 0,2 0 0,15 0 0,-15-3 40,1 3 0,2-2 0,1 2 0,6-2-24,-7 2-8,12 0-8,-3-3 0,-1 3 16,0 0-16,0-2 16,2 2 24,1-2-16,1 2-24,0 0 40,0 0-16,2 0 8,2 0-8,7-3 16,-7 3-8,-4 0-32,16 0-32,-5-2-8,3 2 16,2 0-32,1 0 80,2 0 8,-19 0-32,20 0 24,0 0-48,2 0-16,2 0 0,0 1 0,1 0 64,-25-1-24,28 3 40,1 0-24,3 1 8,-1-1-8,1 1-8,0-1 24,-32-3-32,33 3 24,0 1-24,0-1 32,-2 0-32,-1-1 24,-3-1 1,-27-1-25,22 0 32,-3 1-24,-3 1 8,-2-2 0,-1 1 8,-2-1 8,-11 0-32,11 0 0,-2 0 0,0 0-16,-5 0 0,5 1 16,-7-1 16,-2 0-16,4 0 16,-1 0-16,0 0-16,-1 0-8,-2 1 24,0-1 8,0 0-8,0 1 0,-1 0 0,-3 1-8,1-1-8,-6 0-16,4 0 32,5-1 0,-12 2 0,2 0-24,-2-1 8,1 0-9,-3 0 9,-1 0 16,15-1 0,-18 1-8,0 1-24,-3-1-8,-4 0 16,0 0 8,-2-1 16,27 0 0,-28 0 0,0 0-24,0 0-16,-1-2 8,2 2 24,-3-3-8,30 3 16,-29 0-16,-1 0 8,1-2-32,-1 2 8,1-2 8,1 2 64,28 0-40,-28 0 40,0-3 16,2 3-32,-1 0 0,2 0 32,2-2-16,23 2-40,-22 0 56,4 0-56,-1-2-24,3 2 8,1-3 16,2 3-16,13 0 16,-11-2 16,2 0-16,6-1-16,-7 3 16,8-2 0,0 0 0,2 2 0,-2 0 16,1 0 8,1-3-8,3 3 0,0 0-8,8-2 8,-11 2-16,10 0 17,2-2-9,2-1 8,2 3 0,1-2-8,4 0 24,-21 2-32,22 0-40,3 0 0,0-2-1,2 2-15,2 0 16,2 0 8,-31 0 32,33 1-8,1 1-32,2 1 64,1 1-8,1-1 8,2 1 0,-40-4-24,38 3 48,1 2-8,2 0-32,-1-1 8,-3 0 9,-2-2 7,-35-2-32,31 1 24,-5 1 8,-2-1-24,-4-1-8,-2 0 16,0 0 0,-18 0-16,15 0 24,-1 0-8,-1 0-16,-4 0-16,0 0 16,-5 0 16,-4 0-16,11 0 8,-7 1-8,-1-1 0,1 1-24,-1-1 24,1 0 0,-4 0 0,0 1 0,2-1 24,-2 1-32,0 2-24,-2-2 48,-3 1-56,5-2 40,-12 2 0,3 0 0,-3-1-24,-1 1 8,-4 0-16,-2 0 32,19-2 0,-21 1-8,-1 0 8,-1 0-32,-1 0 7,-3 0-15,-1-1 40,28 0 0,-30 0-16,-1 0 8,0 0-8,-1 0-24,1 0 8,1 0 32,30 0 0,-32 0-8,2 0-24,0 0 24,0 0-32,1 0 40,1 0 0,28 0 0,-27 0-16,3 0 96,0-2-56,2 0 8,1-1-8,3 3-64,18 0 40,-19-2-16,3 0 104,2-1-24,1 1-23,3 0-1,0-1-64,10 3 24,-4-2 0,-6 2 8,8-2-16,-1 0 8,2 2-16,-1 0 0,2 0 16,0 0 32,0-3-24,3 3 8,0-2-16,10 2 0,-4 0 0,-9 0 0,11-2-56,1 2 15,4 0 1,0 0-16,1 0 72,-17 0-16,20 0 16,0-3 24,1 3-80,1 0 0,1 0-16,3 0 16,-26 0 40,26 0 16,2 0 8,0 0 0,0 1-8,-3-1-16,0 0 16,-25 0-16,23 2 8,-2-1 24,-1 0 8,-2 0-24,-1 0-16,-2 0 0,-15-1 0,12 2 0,1-1 8,-2 0 8,-8-1 1,10 1-34,-11-1 17,-2 0 0,4 0 0,-1 0 0,0 1 25,-1-1-50,-2 0 9,0 1 8,0-1 8,0 0 8,0 1-8,0-1 16,-1 2-40,-3-1 8,4-1 16,-4 1 0,-7 0-16,7 0 48,-8 0-32,3 1-32,-1-1 24,10-1 8,-10 1-32,-2 0 32,1 0 16,-2 0-32,-1 1 0,-1-1 16,15-1 0,-15 2-8,-2-1-8,1 2 16,0-1-16,-2 0 8,2-1-8,16-1 16,-17 3-24,-1-2 24,3 0 8,-1 0-16,2 0-8,0-1 16,14 0 0,-11 0-16,-1 1 16,3-1 32,5 0-32,-6 0-16,7 0 16,3 0 0,-3 0-24,-1 0 32,2 0 24,1 0-8,1 0-8,0 0-16,2 0 0,2 0 0,7 0 40,-7 0-40,11 0 0,-5 0 8,-10 0-8,14 0-8,1 0 16,0 0 24,3 0-8,-1 0-8,1 0-16,-18 0 0,20 0 16,-2 0-8,2 0 25,0 0-25,1 2 8,1-1-16,-22-1 0,22 1 0,1 0 24,0 0-8,-1 0 0,0 1 0,-2-2-16,-20 0 0,17 0 8,-1 0 8,-2 0 0,-3 0 8,-2 0-40,-5 0 16,-4 0 0,9 0-8,-6 0 16,-1 0 24,-2 1-48,0-1 0,0 0 16,0 1-24,-4 0 8,1-1 32,-9 1-32,3 0 16,-3 1-8,12-2 8,-14 1-32,-2 1 32,-2-1 0,-3 0 0,-1 2 0,-2-2-16,24-1 16,-22 1-8,-1 0-24,1 0 32,-1 1 0,1-2 0,-2 1-8,24-1 8,-22 1-33,0 0 25,0 0 8,1 0-16,2 1 16,0-2-16,19 0 16,-19 1-24,3 0 24,2-1 0,1 1 16,3-1-32,5 0 72,5 0-56,-10 0 41,6 0 7,1 1 24,1-1-72,0 0 24,2 0-8,0 0-16,0 0 16,4 0-56,7 0 0,-1 1-8,0-1 0,-10 0 48,14 0 0,0 0 8,2 0 32,3 0-24,1 0 0,1 0 0,-21 0-16,21 0 0,1 0 8,1 0 8,0 0 0,0 1-8,2-1 8,-25 0-16,24 2 16,0-2-8,2 1-8,-2-1 16,1 0 0,-3 0-16,-22 0 0,21 0 8,-4 0-8,-2 0 16,-2 0 16,-1-3-24,-3 3-16,-9 0 8,4 0 0,6-2 0,-10 2 8,3-2 8,1 2-32,-2 0 32,-2 0-16,3 0-24,-5 0 8,-1 0 16,-1 0-16,4 0 16,-9 0-16,5 1 8,-9 0 8,1 0-16,-1 2 16,-1-2 0,14-1 0,-14 1-24,-2 0 24,-1 0 0,-1 0 0,0 1 0,1-1-16,17-1 16,-16 0 0,1 0-24,0 0 24,1 0-16,1 0 16,2 0 0,11 0 0,-11 0-16,2 0 16,4 0 0,-5-3 0,6 3 32,1 0-32,3 0 0,-2 0-16,0 0 16,1-2 0,1 2 16,0 0 8,3-2-24,-3 2 0,3 0 16,7 0-8,-6 0-8,10 0 16,-2-3 0,1 3-8,-13 0-8,14 0-8,2 0 16,0 0-8,0 0 16,3 0 16,0 0-24,-19 0-8,20 0 16,1 0-32,-1 0 16,0 0 16,-1 0 0,1 0 8,-20 0-24,20 0 0,2 0 16,-1 0-16,1 0 0,0 0 8,-1 0 8,-21 0-16,22-2 16,-2 2 0,-2-2-16,1 0 0,-4-1 0,0 1-56,-15 2 56,13-2-56,-2 2-24,0-3 24,-2 3 72,0-2-16,1 2 8,-10 0-8,3-2 0,10-1 0,-11 3 0,8-2 0,-8 0 16,1 2-16,-3 0 0,4 0 0,-2-3 16,1 3-32,-3 0 16,0 0-24,0 0 24,-3 0 0,-1 0-32,-6 0 24,6 0-24,-9 0 32,13 0 0,-11-2 0,-1 2-8,-1 0 8,-1 0 40,-1-2 8,-3 2 24,18 0-72,-17 0 40,-2 0-56,0 0 8,-1 0-24,1 0 64,1 1-32,18-1 0,-19 1 0,2-1-16,-1 1-16,2-1 32,1 0-8,2 0 8,13 0 0,-11 1 8,1-1-8,6 0-8,-7 0 8,8 0 0,-1 0 8,4 0-8,-2 0 16,1 0 0,1 0 0,0 0 8,3-2-24,-3 2 0,11 0 16,-8-2-8,11 2 8,-2-3 0,-1 3-16,3-2 8,-14 2-8,16-2 16,1 2 0,0-3-16,2 3 0,-2-2 16,3 2-8,-20 0-8,20 0 16,-1-2 0,2 2-32,1-3-40,-1 3 16,1 0 0,-22 0 40,22 0-56,2 0 72,0 2-32,-1-1 48,1 0-32,-24-1 0,20 1 0,0 0 8,-1 0-8,-3 0 16,-2-1-16,-2 0 16,-12 0-16,10 2 0,1-2 8,-8 1 8,9-1-16,-10 0-16,1 1 16,-3-1 0,3 0 0,-1 1 0,-2-1-8,0 1-8,0-1 0,0 0 16,-3 1 0,-1-1-8,-5 2 8,4-1 0,-8 0-16,3 0 0,10-1 16,-12 0 0,0 1 0,-2-1 0,-3 0-16,1 0 8,-2 0 8,18 0 0,-19 0 0,0 0 0,1 0 0,-2 0-16,1 0 0,1 0 8,18 0 8,-18 0 48,1 0 8,2 0 16,-1 0-16,2 0-72,0 0 16,14 0 0,-12 0 0,2 0 16,0 0-8,6 0-8,-7 0-8,8 0 8,3 0 0,-4 0-16,3 0 32,0 0-8,1 0 8,0 0 0,0 0-16,3-2 8,9 2 8,-3 0 16,3-2-32,0 2 0,2-3 8,-14 3-8,15 0 0,1 0-40,2 0-16,1 0 0,1 0 8,1 0 48,-21 0 0,21 1 0,1 2 24,1-1-8,0 0-16,0 1 0,-1-1-16,-22-2 16,23 2 0,-1 0 24,-3-1-8,2 0 16,-3 0-32,-2-1-16,-16 0 16,14 0 16,-2 0-16,-2 0 8,-1 0 8,-5 0-32,7 0 8,-11 0 8,3 0 0,0 0 0,1 0 0,-1 0 0,0 0 0,-3 0-16,0 0 16,0 0-16,-3 0 32,-6 0-16,5 0-32,-8 0 24,12 0 8,-11 0-40,0 0 24,-2 0 16,-1 0 0,-1 0 16,-3 0-32,18 0 16,-17-2-16,-2 2 32,1-3-16,-1 3 0,-1-2-16,1 2-8,19 0 24,-21-2-16,1 2 16,1-3 0,2 3 16,0 0-32,0-2 0,17 2 16,-15 0 0,1 0 0,1-2 72,3 2-8,1 0-8,4 0-16,5 0-40,-12 0 0,9 0 0,-1 0 16,1 0-16,-1 0-16,3 0 16,1 0 0,0 1 0,0 0 32,3-1-16,0 1-8,8 0-8,-8 1 0,-3-2 0,12 1-64,-2 0 24,2 0-16,1 0 16,0 0 40,3 1-16,-16-2 16,15 1 0,1 0 16,0 0-8,2 1 8,0 0-16,0-1 0,-18-1 0,17 1 0,2 0 16,-2 0-16,-1-1 0,1 0-16,-2 1 16,-15-1 0,12 0 0,1 0 16,-2 2-8,-2-2 24,0 0-32,-5 0-32,-4 0 32,13 0-8,-10 1-8,6-1 16,-6 0 0,0 0 0,1 0 0,-4 0 0,3 0 0,1 0 16,-2 0-16,0 0-16,-2 0 16,0 0-16,0 0 8,-1 0 16,0 0-16,-1 0-8,2 0 16,-3 0-16,0 0 16,-1 0 0,0 0 16,-1 0-16,0 0-16,5 0 16,-4 0-8,-1 0 8,-4 0 0,5 0 8,1 0-16,-6 0 8,9 0 0,-3 0 0,-6 0-16,5 0 32,0 0-8,-6 0-16,8 0 16,2 0-8,-4 0-8,-1 1 16,0-1 8,1 0-16,0 0 16,2 0-32,2 0 16,-1 0-24,-1 0 24,1 0 0,1 0 24,0 0-8,0 0-32,0 0 16,3 0 0,0 0 0,6 0 0,-5 0 0,6 0 16,0 0-32,-10 0 16,9 0-16,0 0 16,2 0 0,-1 0 32,3 0-24,-1 0-8,-12 0 0,12 0 0,2 0-8,-1 0 8,0 0 8,0 0-8,-1 0 0,-12 0 0,13 0-8,-1 0 8,-2 0 0,1 0 8,-8 0-8,10-2-8,-13 2 8,3 0-16,1-3 16,5 3 0,-9-2 0,4 2 16,-2 0-16,-2 0 0,2-2 0,-2 2-16,0 0 0,0-3 48,-1 3-48,1 0 16,-2 0 0,-2 0-16,0 0 16,-1 0 16,-5 0 0,5 0-32,5 0 16,-10 0-24,0 0 24,0 0 0,-2 0 0,2 0 0,-2 1-32,12-1 32,-13 0 0,1 2 0,-2-2-16,0 0 48,2 0-32,2 0-16,10 0 16,-11 0 0,2 0-24,0 0 32,4 0 8,-6 0 0,8-3 0,3 3-16,-5 0-16,1 0 0,-1 0 32,1-2 0,2 2-8,1 0 8,1 0-16,0 0-16,0 0 48,3 0-24,1-2-8,-4 2 0,12 0 0,-9 0-8,8 0 8,-8-3 8,11 3-8,-4 0 0,-10 0 0,11 0 0,-1-2-8,3 2 32,0 0-24,0-2 24,-1-1-24,-12 3 0,13 0-8,-1-2 8,1 2-16,-2-2 16,1 2 16,-1-3-16,-11 3 0,12-2-16,-1 2 16,-2-2-16,0-1 32,-5 1-16,7 2 0,-11 0 0,4-2 0,5 2-16,-7 0 16,1-3 0,-1 3 0,0 0 0,-2 0 0,0 0-8,0-2 8,-1 2 0,-2 0 8,3 0-8,-5 0-8,0 0-8,-5 0 16,5 0-16,-6 0 32,1 1-16,10-1 0,-10 0 0,-2 0-16,0 1 8,-1-1 16,-1 2 8,0-2-16,14 0 0,-14 0 0,0 1-16,-1-1 8,1 0 16,1 0-8,13 0 0,-11 0 16,0 0-16,2 0-16,4 0 16,-6-3 0,7 1 16,4 2-16,-3 0 16,-1-2-16,2 2-16,1-3 16,-1 3 0,2-2 0,0 2 0,0 0 16,0-2-16,4 2-16,5 0 16,-5 0 16,6-3-8,-10 3-8,4 0 16,11 0-16,-5 0 0,2-2-16,1 2 16,1-2 16,-14 2-16,13 0-16,1-3 16,-1 3 0,0-2 0,1 2 16,-2 0-16,-12 0 0,12-2 16,0-1-8,0 1-16,-1 2-8,0-2 16,-2 0 16,-9 2-16,10 0 8,0-3-16,-7 1-8,10 2 0,-11-2 16,2 2 0,-4 0 0,3-3 16,6 3-16,-9-2-16,3 2 32,-1-2-16,-2 2 0,0 0 24,0-3-32,0 3-8,-1 0 16,-1 0-24,-2 0 24,4 0 0,-9 0 8,5 0-8,-5 0-24,0 0 24,0 0 0,-1-2 16,10 2-16,-10 0 0,-1 0-16,0 0-8,-2 0 8,0 0 16,-1-2 16,14 2-16,-13 0 8,-1 0-8,2 0 0,-1-3 0,0 3 0,-1-2 0,14 2 0,-13 0 16,1-2-32,1-1 16,7 3-8,-8-2-8,8 0 40,4 2-24,-9-3 16,6 1 0,0 2-16,0-2-32,2-1 32,0 3 16,1 0-16,0-2 0,0 2 16,3 0-16,6-2 0,-6 2 8,-3 0-8,10 0 16,-1-3-16,2 3 0,0 0-16,3-2 32,0 2-16,-14 0 0,14-2 16,0 2-8,1-3-16,0 3-8,1-2 16,-1 2 0,-15 0 0,14-2 16,-2-1-16,1 3-16,0-2 16,-1 0 0,-2 2 16,-10 0-16,10 0 0,-6-3 0,9 3-16,-11-2 16,7 2-16,-9-2 32,0 2-16,3-2 0,-3 2 16,0 0-32,0-3 16,0 3-16,0 0 8,0 0 8,-2 0 0,-2-2 8,-5 2-8,4-2-8,-8 2 8,3 0 0,10 0 0,-11 0 8,0 0-8,-1 0 16,0 0-32,0 0 32,-1 0-16,13 0 0,-14 0 16,1 0-8,0 0-16,0 0 16,0 1 8,0-1 0,13 0-16,-15 0 24,2 1 8,0-1-24,1 0-8,3 0 16,5 0 0,4 0-16,-11 0 16,8 0-16,-1 0 8,1 0-16,-1 0 8,2 0 8,2 0-8,-1-2 16,1 2 0,0 0-8,2-3 24,0 3-8,-2 0-24,10-2 16,-8 2 8,10-2-24,-3 2-8,0-3 16,2 3-8,-11 0 0,11-2 0,1 0 16,1-1-16,-2 3-16,1-2 32,-2 2-16,-10 0 0,10-2 0,-7-1 16,9 1-32,-9 2-8,8-2 32,-9-1-16,-2 3 8,2 0-16,2 0-8,-2-2-32,0 2-56,1-2-40,-3 2-64,0 0 216,2-3-297,-2 1-55,0 2-72,2-2-64,-2-1-56,0 3-96,0 0 640,0-2-760,0 0-128,0-1-137,0 1-87,0 0-80,0-2-120,0 4 1312,-1-3-1545,0-1-279,0 1-313,-1-1 137,-2-6 384,-1 6 407,5 4 1209,-3-12-3480,3 12 3480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7:32.101"/>
    </inkml:context>
    <inkml:brush xml:id="br0">
      <inkml:brushProperty name="width" value="0.06998" units="cm"/>
      <inkml:brushProperty name="height" value="0.06998" units="cm"/>
      <inkml:brushProperty name="color" value="#0000CD"/>
    </inkml:brush>
  </inkml:definitions>
  <inkml:trace contextRef="#ctx0" brushRef="#br0">1766 36 760,'0'0'0,"0"0"0,0 0 976,0 0-256,0 0-280,0 0-112,3 0-40,-3 0-8,0 0-280,0 0 312,0-3 56,0 3 33,0-2 47,2 2 24,-2-2 16,0 2-488,0 0 496,0 0 24,0-2 24,0-1 24,0 3 8,2-2-15,-2 2-561,0 0 528,0-2-24,0-1-8,0 3 0,3-2 8,-3 0-16,0 2-488,0 0 504,2-3-40,-2 1-16,2 2-23,-2-2-33,3-1 8,-3 3-400,0 0 360,2-2-24,-2 2-24,0 0-16,0 0 0,2 0 24,-2 0-320,0 0 312,0 0-32,0 0-16,2 0-40,-2 0 16,0 1 0,0-1-240,3 1 233,-3 2 7,0-1 0,0 1-8,0 1-32,2-1 0,-2-3-200,2 4 224,1-1-32,-1 1-8,-2-1-16,2 1 8,-2-1 8,0-3-184,3 4 176,-3 0 8,0 0 0,2 1 8,-2-1-24,2 1 8,-2-5-176,3 4 168,-1 1-8,-2 0 0,2 4-24,1-7-8,-1 3 40,-2-5-168,2 11 144,1-8 49,-1 6-17,0-5-16,-2 6 32,3-6-24,-3-4-168,2 10 152,0-6 0,1 7-56,-1-7 40,0 6 8,1-5-8,-3-5-136,2 13 128,0-9 0,-2 9-32,3-8-16,-1 6-8,-2-6-16,0-5-56,2 12 56,1-9-8,-1 10 48,0-8-40,0 6 16,-2-2 16,0-9-88,3 10 72,-1-6 24,0 9-24,-2-4-32,0-4 8,3 7-24,-3-12-24,0 3 16,0 8 32,2-7-8,-2 7 0,0-8 24,2 8-8,-2-11-56,0 3 40,0 8 8,3-8 8,-3 9 0,0-9-16,0 8-8,0-11-32,0 3 32,0 6 8,0-5 8,0 6 8,0-6-32,0 7 8,0-11-32,0 4 48,0 6 8,-1-5 0,-1 6-8,1-8 8,0 9-24,1-12-32,-1 4 8,0 7 8,0-8 0,1 8 16,-2-8 24,1 6-40,1-9-16,-2 4-16,1 1 16,-2-1 16,2 1 0,0 0 0,-1-1-16,2-4 0,-1 5 0,0-2 0,-2 1 40,2-1-8,-1 1 8,-1-2-40,3-2 0,-1 4-16,-1-1 16,1-1-8,0 1 8,-1-2 8,0 1 8,2-2-16,-2 3-24,-1-1-8,1 0 64,1 0-32,0 1 24,-2 0-8,3-3-16,-2 3 0,1 0-32,-1-1 32,0 2 0,0-1 32,0 1 0,2-4-32,-2 3 16,-1 1 24,2-1-40,-1 1 16,1-1 0,-3 1 40,4-4-56,-2 2 48,-1-1-8,0 2-8,2-1-32,0 0 32,1-2-32,-3 3 0,1-2 16,-2 1-32,2-1 16,-1 2 24,0-2-8,3-1-16,-3 1 17,1 0-50,-2 0 33,1 0 0,-1 0 0,1 1 16,3-2-16,-4 1 33,1 0-33,-1 0 16,2-1-16,-2 1-32,2 0 64,2-1-32,-2 0 24,-2 2-8,1-1-40,-1 0-8,1 0 16,0 0 48,3-1-32,-2 1 40,-1 1-40,-1-1 16,1 0-32,0 0 32,1 0-16,2-1 0,-3 1 0,-1 1 0,2-2 16,-2 1 0,3-1-16,-1 0 16,2 0-16,-3 1 16,1-1-16,-1 0 0,-1 0-16,2 0 0,-1 0 32,3 0-16,-2 0 24,-1 0-24,0 0-24,1 0 8,0-2 16,1 2 16,1 0-16,-3-3 24,1 3-8,0-2-16,-1 2-16,1 0 8,1 0 16,1 0-8,-3-2 0,1 2 32,0 0-32,-1 0-16,1-3-8,0 3 24,2 0 0,-1 0 8,-3 0 24,1 0-16,-1 0-48,1 0 16,-1 0 32,4 0-16,-2 0 32,0 0-16,-2 0-48,1 0 0,-1 0 24,1 1 16,3-1-8,-4 0 16,1 0 16,-1 2-48,0-1 16,0-1 0,1 1 0,3-1 0,-4 0 0,1 0 0,-2 1 16,0-1-64,1 0 48,0 0 0,4 0 0,-3 0 32,-1 0 0,0 1-32,-1-1-32,-4 0 16,7 0 32,2 0-16,-3 0 16,1 0 0,-2 0-48,1 0-8,-1 0 48,1 0 8,3 0-16,-4 0 16,2 0 0,-2 0-16,1 0-16,-1 0 32,1 1-16,3-1 0,-4 0 0,2 0 32,-1 2-48,-1-2-16,1 0 0,-1 0 32,4 0 0,-3 0 32,-1 1-16,0-1-16,-1 0-48,1 1 48,0-1 32,4 0-32,-4 0 16,1 1 0,-1-1-32,1 0-16,-1 1 32,0-1-16,4 0 16,-4 0 0,1 0 16,-1 0-16,2 0-16,-2 0 32,1 1 0,3-1-16,-2 0 0,-2 0 16,2 0 0,-2 0-48,1 0 0,-1 0 48,4 0-16,-3 0 16,1 0 16,-2 0-32,1 0-16,-1 0 16,2 0 16,2 0-16,-4 0 0,2 0-16,-1 0 16,-1 0-32,1 0 48,-1 0-16,4 0 0,-3 0-16,-1 0 48,2 0-16,-2 0-32,1 0 32,0 0-16,3 0 0,-3 0 0,1 0 16,-1 0-16,0 0-48,-1 0 48,1 0 0,3 0 0,-4 0 0,1 0 16,-1 0-16,1 0-16,-1 0 32,1 0 0,3 0-16,-4 0-16,1 0 16,0 2-16,0-2-16,0 0 64,-1 1-16,4-1-16,-3 0 0,-1 1 16,1-1 0,0 0-32,0 0 0,-1 1 16,4-1 0,-2 0 0,0 0 16,-2 0-16,2 0 0,0 0 0,-1 0 16,3 0-16,-2 0 0,1 0 0,-3 1 0,2-1-16,0 1 48,-1-1-24,3 0-8,-3 2-8,1-2 8,-1 0 0,1 0-16,-2 0 16,2 0 16,2 0-16,-2 0 0,-2 0 8,3 1 24,-1-1-48,0 1 32,-1-1-16,3 0 0,-3 0 16,0 0-32,1 0 16,1 0-40,-1 0 64,-1 1 8,3-1-32,-2 1 0,-2-1 0,2 1-32,1-1 16,-1 0 16,-1 1 16,3-1-16,-2 0 0,-1 0 0,0 0 48,1 0-48,0 2 16,-1-2-16,3 0 0,-2 0 0,-2 1-16,2-1-16,-1 0 32,-1 0-16,1 0 48,3 0-32,-4 1 16,1-1-16,0 1 0,0-1-32,1 0 32,-1 0 48,3 0-48,-3 1 0,0-1-16,0 0 0,1 1 0,-2-1 32,1 0 16,3 0-32,-4 2 0,2-2 0,-1 0 0,1 1-16,-1-1 32,0 0 0,3 0-16,-2 1 0,0-1 16,-2 0-32,1 0-16,-1 0 48,1 0 0,3 0-16,-3 0 16,1 0-8,0 0-32,-1 1 8,0-1 32,1 0-16,2 0 0,-4 0 0,1 0-32,-1 0 32,2 0 16,-2 0 0,2 0 8,2 0-24,-3 0 0,-1 1 0,1-1-8,-1 0-24,1 0 48,0 0-32,3 0 16,-3 1 16,-1-1-32,1 2-32,-2-2 48,2 1 16,-1-1 16,4 0-32,-3 0 16,-2 1-32,0-1 0,2 1 16,0-1 0,-1 1 32,4-1-32,-3 1 16,-2 1-16,1-1-16,1 0 16,-1 0 0,1 0-16,3-1 16,-4 1 16,0 1-16,0-1 0,0 0-16,0 0 0,1-1 32,3 0-16,-4 1 16,1-1-16,-1 0-16,1 1-16,-1-1 48,1 0 0,3 0-16,-4 1 32,0-1-24,0 0-8,1 0 0,-1 2 0,1-2 0,3 0 0,-4 0 0,1 0 0,0 0 0,0 0 0,-1 0-8,1 0-8,3 0 16,-4 0 16,1 0-16,0 0 8,-1 0-16,2 0-24,-2 0 48,4 0-16,-3 0 24,-1 0 8,1 0-48,-1 0 16,1 0 0,-1 0 16,4 0-16,-4 0 16,0 0-16,0 0-32,0 0 48,1 0-16,-1 0 0,4 0 0,-3 0 16,-1 0 0,1 0-16,-1 0 0,1 0 0,3 0 0,-4 0-32,1 0 48,-2 1 16,0-1-48,1 0 0,0 0 0,4 0 16,-4 0 16,0 0 16,-1 0-16,1 0-32,-1 0 32,2 0-32,3 0 16,-4 0 0,0 0-16,0 0 16,-1 0 0,2 0 0,-1 0 0,4 0 0,-3 0 0,-1 0 0,0 0 32,0 0-24,1 0-16,-1 0-8,4 0 16,-3 0-16,-1 0 0,1 0 48,-1 0-32,1 0-16,-1 0 32,4 0-16,-3 0 0,0 0 0,-1 0 16,1 0-32,-1 0 16,1 0 16,3 0-16,-4 0-16,-1 0 32,2 0-32,-2 0 16,1 0 0,0 0 0,4 0 0,-4 0-16,0 0 16,1 0 16,-2 0 0,1 0-16,1 0-16,3 0 16,-4 0 0,1 0 0,-1 0 16,1 0-8,-2 0-32,2 0 24,3 0 0,-4 0 16,1 0-16,-1 0 8,1 0-8,-1 0-8,1 0 8,3 0 0,-4 0 0,1 0 8,-1 0-8,1 0 32,0 0-32,-2 0-32,5 0 32,-4 0 0,1 0 0,-1 0 16,1 0 0,-1 0-32,0 0 16,4 0 0,-4 0 0,1 0 32,-1 0-16,1 0-48,-1 0 16,1 0 0,3 0 16,-2 0 0,-1 0-8,0 0 16,0 0-8,0 0 16,1 0 0,2 0-16,-3 0-16,0 0 16,0 0 16,1 0 0,-1 0-16,0 0-16,3 0 16,-3 0 0,1 0 0,-1 0 16,0 0 0,-1 0-32,1 0 16,3 0 0,-4 1 0,2-1 16,0 0-32,-1 0 16,0 0 16,1 0 0,2 0-16,-4 0 16,2 0-32,-2 0 16,2 0 0,-2 0 16,2 0 0,2 0-16,-2 0-16,1 0 16,-2 0 0,0 0 16,0 0-16,0 0-16,3 0 16,-2 0 0,-1 0 0,2 0 16,-1 0-32,0 0 32,-1 0-8,3 0-8,-2 0 32,1 0-16,0 0-32,-2 0 0,1 0 0,1 0 32,1 0-16,-3 0 16,2 0-32,0 0 16,-1 0 0,1 0 16,-2 0-16,3 0 0,-2 0 16,1-2-72,-2 2-24,1 0 40,1 0-40,0 0 80,1 0 0,-2 0 16,0 0-16,1 0 0,0 0 0,-1 0 0,-1 0 16,3 0-16,-1 0 32,0 0-48,-2 0 16,0 0 0,2 0 0,-1 0 16,2 0-16,-1 0 0,-1 0 0,1 0-16,0 0 32,0 0-16,-1 0 16,2 0-16,-3 0 8,2 0-8,-1 0 0,1 0 16,-2 0-32,2 0 8,1 0 8,-2 0 24,1 0-24,0 0 0,-2 0 16,1 0-32,0 1 32,2-1-16,-3 0 48,2 0-64,0 0 32,-1 0-32,-1 0 32,2 0 0,1 0-16,-2 0-16,-1 1 16,2-1 0,-1 0 16,0 0-16,-1 1 16,3-1-16,-2 0 0,-1 0 8,0 1 24,0-1-48,0 0 16,1 0 0,2 0 0,-2 0 16,1 0 16,-3 0-32,3 0 0,-3 0-16,2 0 32,2 0-16,-2 0 32,-1 0-32,2 0 16,0 0-16,0 0 8,0 0-8,1 0 0,-2 0 0,-1 0 16,1 0-16,1 0 0,0 0-24,-1 0 8,2 0 16,-2 0 24,1 0-8,0 0 16,-2 0-32,2 0-16,0 0 0,1 0 16,-2 0 32,1 0-16,-2 0-32,2 0 32,-1 1-32,-1-1 32,3 0-16,-2 2 32,0-1-16,-1 0-32,2-1 0,-1 1 48,0-1-80,2 0 48,-3 1 16,1-1 0,0 1-32,1-1 48,-1 2-64,1-1 16,1-1 16,-1 0 16,-1 1 24,1-1-24,-2 0-16,2 0-16,0 0 16,1 0 0,-2 0 16,0 0 0,1 0-32,0 0 0,0 0 16,0 0-8,1 0 8,-3 0 0,2 0 8,-1 0-8,1 0 0,0 0 0,0 0-8,1 0 8,-2 0 0,1 0 24,0 0-8,1 0-48,0 0-8,0 0 40,0 0-32,-1 0 0,1 0-40,0 0-48,0 0-72,0 0-64,0 0 256,2 0-385,-2 0-103,3 0-104,-1 0-128,0 0-80,0 0-176,-2 0 976,3 0-1145,-1 0-167,0 1-184,1-1-217,-1 1-359,0-1-441,-2 0 2513,3 1-3080,-3 1-169,0 0 601,-1 1-1745,1-3 4393</inkml:trace>
  <inkml:trace contextRef="#ctx0" brushRef="#br0" timeOffset="1626">19 735 2024,'0'0'0,"0"0"584,2 1-40,-2 0 40,3 1-56,-3-2-528,0 1 497,0 0 15,0-1 56,0 1 56,0-1 56,0 0 24,0 0-704,0 0 672,0 0-32,0 0-39,0 0-57,0 0-8,0 0 8,0 0-4081,0 0 7626,0 0-3537,0-2 0,0 2-8,0-3-15,0 1-33,0 2-496,0-2 464,0 0-24,0-1-24,2 0 0,-2 0-24,2 0-24,-2 3-368,0-4 368,3 1-16,-3-1-8,2-5-32,-2 9-55,2-3-17,-2 3-240,3-4 208,-3-5-24,2 7-48,0-2-16,2-5-16,-1 6-16,-3 3-88,4-9 112,-2 7 0,1-7 8,1 5 24,-1-5-16,7 6-40,-10 3-88,2-10 88,0 8-16,2-8 48,-1 8-32,1-1 16,-1-7-32,-3 10-72,4-2 88,-1 0 40,1-2 16,-2 1-24,2 0-8,-1 1-8,-3 2-104,2-2 80,1 2-16,-3 0 32,2 0-32,0 0 16,1 0-24,-3 0-56,2 0 32,0 0 24,1 0 0,-1 0 8,-2 0 0,2 1 16,-2-1-80,0 1 96,0 0 24,3 3-32,-3-1 8,0 1-40,0-1-40,0-3-16,0 5 24,0-2 32,0 1 8,-2 0 0,1 1-8,0 4-16,1-9-40,-2 4 16,-2 5-40,1-5 8,-1 7 16,1-7-16,-1 7 88,4-11-72,-3 5 24,-2 5 33,1-5 7,-1 5 8,0-5-32,-4 8-32,9-13-8,-2 5 16,-3 6 16,-5-7 16,6 7-8,-5-7-8,5 6-8,4-10-24,-9 5 0,6 4 32,-2-5 8,0 0 0,1 6-16,0-8 8,4-2-32,-3 3 16,-1 1-16,1-1 40,-1 2 0,2-1 0,1-1-16,1-3-24,-1 2 32,-1-1-16,2 2 64,0-1 16,0 0-40,0 0 8,0-2-64,0 1 72,0 0 0,0 0 8,0 0 8,3 0-24,-1 1 8,-2-2-72,2 1 72,2 0 0,-2 0-8,0 0 40,2 0-40,-1 1 8,-3-2-72,4 1 56,-1 0-24,7 0 40,-8 1 8,2 0-24,7-1 0,-11-1-56,2 2 48,9 0-8,-9-1 32,2 2-32,7-1 16,-8-1-24,-3-1-32,10 3 24,-6-1 24,6 0-8,-8-1 0,8 3 8,-7-2-24,-3-2-24,11 3 32,-8-2-16,9 1 24,-9 0 32,7 0 0,-7 0 0,-3-2-72,10 2 48,-6 1-24,6-2 24,-7 1 8,6-1 0,-7 0-16,-2-1-40,10 1 32,-8 1 16,1 0-24,7-1 32,-8 0-8,0 0 8,-2-1-56,4 2 48,5-2-24,-9 0-8,4 0 0,-2 0 16,0 0-24,-2 0-8,3 0 16,-1 0-56,0 0 40,1-3 16,-1 3 24,-2-2 0,0 2-40,2 0-8,-2-2-8,3-1 0,-3 1 32,0 0 0,0 2-16,0-3 0,0 0-16,2 1 16,-2-1 0,0 0 16,0 0-8,0 3-8,0-3 16,0 1-32,0-2 8,-1 1-8,0-1 32,-1 1 8,2 3-24,-1-4 0,0 1-24,0-1 24,0-5 8,0 7 24,-2-2-16,3 4-16,-1-10-32,0 7-8,0-7 40,0 8 16,-1-10 8,0 8-8,2 4-16,-1-11-16,0 7-8,0-8 8,1 2 16,-2 7 16,2-11 8,0 14-24,0-9 16,-1-1-48,1 1 8,0 0 8,0 5 32,0 4-16,0-11-16,0 7-24,0-8-24,0 9 24,0-7 112,0 6-16,0 4-56,0-3 56,0-7-24,0 8-64,0 0 48,3-1-16,-3 1 16,0 2-16,0-2 0,0 2-16,0 0 0,0 0 48,0 0-48,0 0 16,0 0 48,0 1-80,0 0 0,0 1 64,-2 2-48,2-4 16,-1 4-16,0 1 8,0 4-40,0-5 24,0 7 64,-2-7 16,3-4-56,-2 12 104,0-8 0,-2 8-48,2-2 8,1 1-40,-2-1-8,3-10-16,-2 11 0,-1-2 32,-1 1-48,1-5 16,-1 8-16,2-9 32,2-4-16,-4 11 40,2-8-24,0 2-16,1 4-24,-2-6 48,2 0-8,1-3-16,-2 4 16,1-2-16,-1 0-16,1-1 0,0 1 32,1-2-32,0 0 16,-1 0 0,1 0 16,-1 0-32,0-4 16,1 2-24,0-2 8,0 4 16,0-3 0,0-8 16,0 9-32,0-7-16,0 5 32,0-7-16,0 11 16,0-4 0,0-7 0,0 7-24,0-9-8,0 10 64,0-11-32,0 14 0,2-4 8,-2-8-16,0 2-40,0 7 48,0-9 0,0 9-32,0 3 32,0-11-40,0 8 24,0-8-24,0 8 96,0-6-24,-1 6-8,1 3-24,-1-3 16,-1-1-16,1 2-16,1 0 32,-1 2 16,0-3-16,1 3-16,0 0-16,-1 0 0,-2 0 16,1 1 16,0 2 0,1 0-8,1-3-8,-3 4-40,1 0-16,0 6 40,-1-7 0,0 8 48,2-7 8,1-4-40,-3 11 16,2-7 16,-1 8-24,-2-7 24,1 6-16,1-6 0,2-5-16,-2 12 0,0-9 0,0 7-16,-1-6 0,1 5 32,0-6 0,2-3-16,-2 3 16,0 2-16,1-2-16,-1 1 16,1-2 16,0-1-16,1-1 0,-2 0 0,2 0-16,-1 0 32,1-2-16,0-2-16,0 4 16,0-3 0,0-8 0,0 9-32,0-8 48,0 6-32,0-9 32,0 13-16,3-3 16,-1-11-48,0 5-8,1-1 8,-1 1 0,0 6 8,-2 3 24,2-14-32,1 10 0,-1-10 48,0 11 40,-2-8 24,0 9-72,0 2-8,0-9-8,0 6-24,0 1 32,0 0 32,0 2-24,0-3-8,0 3 0,0 0-8,0 0-8,0 0 32,0 0-8,0 0 8,0 0-32,0 2 16,0 1-8,0 0-24,-1 1 64,0-1-24,0 7 8,1-10-16,-1 3-40,0 2-24,-2 5 40,1-6 40,0 6 24,2-10-40,-1 4 56,1-4-56,-3 10 32,2-5-32,-1 5 16,1-5-16,-2 5 16,2-6 0,1-4-16,-2 9 8,1-5 8,-1-1-40,0 2 8,0-2 40,1 1-8,1-4-16,-2 3 16,1-2-32,1 1-24,0-2 56,0 0 24,0 0-40,0 0-16,0 0-40,0-4-32,0 1 0,0-1-16,0-5-16,0 9 120,3-2-144,-3-2 0,2-8-32,0 9 32,-2-8 0,0 8 0,0 3 144,3-10-160,-1 6-24,-2-5-88,2 5-48,1-7-16,-3 7-32,0 4 368,2-10-400,0 7-56,2-7-113,-1 8-103,-1-8-168,1 8-232,-3 2 1072,2-3-1392,2-7-489,-2 10-607,1-3-961,1 0-368,-4 3-2152,0 0 5969,0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7:50.841"/>
    </inkml:context>
    <inkml:brush xml:id="br0">
      <inkml:brushProperty name="width" value="0.06998" units="cm"/>
      <inkml:brushProperty name="height" value="0.06998" units="cm"/>
      <inkml:brushProperty name="color" value="#F4840B"/>
    </inkml:brush>
  </inkml:definitions>
  <inkml:trace contextRef="#ctx0" brushRef="#br0">2187 23 640,'0'0'0,"0"0"728,0 0-336,0 0-392,0 2 248,0-1-48,0 0-24,2 1-16,-2-1 24,2 1 0,-2-1-8,0-1-176,0 0 192,3 0-32,-3 0-24,2 0 8,-2 0 48,0 0 72,0 0-264,2 0 336,-2 0 49,0 0-1,0 0-8,0 0-16,0 0 8,0 0-368,0 0 384,0 0 40,0 0 40,0 0 16,0 0-32,0 0-16,0 0-3064,0 0 5649,0 0-2657,0 0 16,0 0 0,0 0-8,0 0-8,0 0-5217,0 0 10066,0 0-4905,0 0-32,0 0-8,0 0-16,0 0-8,0 0-6777,0 0 13298,0 0-6553,0 0-8,0 0-8,0 0 8,0 0-31,0 0-7899,-1 0 15652,0 0-7730,1 0 0,-1 0 16,0 0 8,-1 0 8,2 0-224,-1-3 232,0 3 8,0 0 8,0 0 8,-2-2-8,2 2-16,1 0-232,-2 0 216,0 0-16,-1-2-8,2 2 0,-1 0-16,0 0-24,2 0-152,-3-3 144,0 3 0,0 0-24,0 0 0,1-2-16,-2 2-32,4 0-72,-3-2 64,-1 2 9,1-3-17,-1 3 16,0 0 8,-1 0-8,5 0-72,-9-2 80,6 2 24,-1 0-32,-1-2 0,-4-1-8,6 3 24,3 0-88,-3-2 96,-6 0-8,6 2 24,0 0-16,-2-3 8,-4 3 8,9 0-112,-4-2 112,1 2-24,-2 0 16,1 0-16,-1 0-24,1 0-32,4 0-32,-9 0 64,7 0 0,-3 0 24,1 0-8,-1 0-16,0 0-16,5 0-48,-4 0 40,-1 0 24,0 1 16,2-1-32,-2 1 16,0 1 16,5-2-80,-4 1 48,-1 0-8,1 0 16,0 0 8,1-1 0,-1 1-8,4-1-56,-3 2 32,-1-2 8,1 1 24,-1-1 16,2 1-8,0 0-24,2-1-48,-2 1 64,0 0 32,0 1 24,-1-1-16,2 0-24,-1 1-32,2-2-48,-2 1 72,0 2-24,1-2 24,0 0-24,1 0 8,-1 0 0,1-1-56,-1 2 24,0 0 32,-1-1-16,2 1 16,-1-1-8,1 1 8,0-2-56,-1 1 24,0 1 32,1-1 16,-1 2 9,1-1-25,0-1-16,0-1-40,-1 2 64,-1 2 8,1-2 8,0 1-24,0-1-16,1 0 24,0-2-64,0 3 32,-1-1 24,0 0-8,1 1 8,0-1 16,0-1-32,0-1-40,-2 2 40,2 1-24,-1-1 24,1-1 32,0 1-16,0 1-16,0-3-40,0 1 8,0 0 40,0 1-8,0 1-16,0-2 24,0-1-48,0 2 24,0 1-24,0-2 56,0 1-32,0 0 24,0 1 16,0-3-64,0 2 32,0 0-8,0 2 32,0-2-8,3 0 16,-3 2 8,0-4-72,0 2 56,2 1-24,-2-1 8,2 0 32,-2 1-8,0-1 24,0-2-88,0 3 56,3 0-16,-3-1 8,0 2 24,0-2-8,0 0-16,0-2-48,2 2 40,0 2-8,-2-2 8,3-1 0,-3 2 8,0 0 8,0-3-56,2 3 40,0 0-8,-2 1-8,3-2 8,-3 0-8,0 1 40,0-3-64,2 2 8,0 0 8,-2 2-16,3-2 16,-3 1 16,0 0-8,0-3-24,2 3 16,0 0-16,-2 0 16,3-1 24,-3 1 8,0-1-8,0-2-40,0 4 32,2-1-24,-2 1-8,2-1 16,-2 0 16,0 1 8,0-4-40,0 2 32,2 2-32,-2-2-16,0 0 32,3 2 8,-1-2 24,-2-2-48,0 4 24,2-1-32,-2 1-8,0-2 32,0 1 8,0 1-8,0-4-16,0 3 16,0 0 0,0-1 0,3 0-16,-3 2 8,0-1 8,0-3-16,0 3 16,0 0-16,0 0-16,0 0 16,0-1 16,0 2 16,0-4-32,0 2 8,0 2-8,0-2-24,0 1 24,0 1 24,0-1 40,0-3-64,0 3 8,0 0-16,0 0-24,0-1 0,0 1 64,-1 0 0,1-3-32,-2 2 8,2 0 8,0 1-16,0-1-16,-1 0 32,1 1 16,0-3-32,-1 2 16,0-1-16,1 1-16,-1 1 0,0-1 32,1-1 24,0-1-40,-2 3 0,1-2-8,1 1-8,-1 0 0,0 2 32,0-2 8,1-2-24,-1 2 0,0 2 0,-1-2-8,1 1 8,0 0 8,0-1-8,1-2 0,-2 3 16,-1 0 0,1 0-16,1-1 0,0 0 0,-2 1 16,3-3-16,-2 2 16,1 0 0,0 1-16,-1-1-16,1-1 32,0 1 24,1-2-40,-2 3 16,1-2-32,-1 1 16,1 0 0,0 1 32,-1 0-24,2-3-8,-3 3 16,1-1 0,0 0 0,0-1-16,-1 2 16,1-1 8,2-2-24,-2 1 0,-1 2 16,1-2 0,1 1-32,-2-1 16,1 0 16,2-1-16,-1 1 16,-3 1 0,3-1-16,-1 0-16,1 0 16,-2 0 16,3-1-16,-1 1 0,-1 1 16,0-1-32,-1-1 32,2 1-16,-1-1 0,2 0 0,-1 1 8,-2-1-8,2 1 32,-1 0-32,1-1 0,-2 0 0,3 0 0,-3 0 0,1 0 16,-1 0 0,1 0 0,-2 0-16,2 0 24,2 0-24,-3 0 0,0 0 16,1 0 0,-1 0-16,0 0 16,1 0 8,2 0-24,-4 0 0,1 0 16,1 0 16,-2 0-16,1 0-16,0 0 0,3 0 0,-3 0 0,-1 0 16,1 0 8,-1 0-8,1 0-16,1 0 16,2 0-16,-4-2 0,1 2 16,-1 0 0,1-2-16,-1 2 16,1 0-8,3 0-8,-4-3 16,1 3 0,-1 0 0,1-2 0,-1 2 0,1-2-8,3 2-8,-4 0 0,1-3 0,0 3 32,1-2 0,0 0-16,-2 0-16,4 2 0,-2 0 0,0-3 16,-2 1 8,2 2-24,0-2 0,-1-1 0,3 3 0,-3 0 17,0-2 15,1 0-32,0-1 24,-1 1-8,1 0 0,2 2-16,-2 0 16,-1-3-32,1 1 16,0 0 16,-1-1 0,1 1-16,2 2 0,-1-2 0,-1-1-16,-2 1 32,2 0 0,0-2 0,-1 2-16,3 2 0,-2-4-16,-2 2 16,2-1 0,1 0 0,-1 1 16,0 0-8,2 2-8,-2-3 32,0 0-32,-1 0-16,1 1 0,0-1 16,-1 0 0,3 3 0,-1-3-8,-1 1 8,0-2 8,-1 2 8,2-2 0,-1 1-48,2 3 32,-1-4-8,-2 1-8,1-1 32,1 2-8,-1-1-16,0-1 8,2 4 0,-2-3 0,0-1 8,1 2 8,-2-2-32,2 1 8,-1-1 16,2 4-8,-3-2 0,1 0 0,0-2 0,0 1-8,-1-1 16,1 2-8,2 2 0,-1-4-8,-2 2-8,2-1 16,-2-1 0,0 1 16,0 0-32,3 3 16,-2-3 0,0-1 0,0 1 0,1-1 16,-1 1-16,0-1 0,2 4 0,-2-2 8,0-1-16,1-1-8,-2 1 16,1-1-16,1 1 48,1 3-32,-2-4 0,0 1-16,0-7-16,0 10 16,-1-3 16,1-1 16,2 4-16,-2-3 16,-1-6-16,2 9 0,-1-4-16,-2 1 0,3-1 0,1 4 16,-3-3 16,0-1-16,0-5 0,1 7-16,-1-1 0,0 0 32,3 3-16,-2-4 16,-2 1-32,2-7-8,-2 10 24,1-3-16,-1 0 32,4 3-16,-2-4 8,0 1-16,-1-1-8,0 1 16,0-1-16,1 1 16,2 3 0,-2-3-16,-2 0-1,1-1 17,1 2 0,-2-2 0,1 2-16,3 2 16,-3-2 16,0 0 1,0-1-34,1 1 17,-1 0-24,-1-1 24,4 3 0,-3-2 8,0 0-8,0 2-24,-1-3 8,1 1 0,-1 0 32,4 2-16,-3 0 16,-2-3-16,2 1-32,-7 0 16,8 2 32,-1-3-32,3 3 16,-4 0 16,1-2 0,-2 2-48,2-2 16,-2 2 0,0 0-8,5 0 24,-3-3 24,-1 3-8,1 0-16,-1 0-16,1 0-8,-1 0 40,4 0-16,-4 0 24,0 0-24,1 0-16,-1 0 8,1 0 8,-1 0 0,4 0 0,-3 0 24,0 2-24,0-1 0,0 0-16,0 1 16,3-2 0,-3 2 0,0 0 0,1 0 32,0-1-48,-1 1 0,0 0 16,3-2 0,-2 2 0,-1-1 32,1 1-16,1 2-16,0-2-32,-2 1 32,3-3 0,-2 2 0,0 0 16,1 2 0,-2-2-32,1 0 32,0 2-16,2-4 0,-2 2 32,1 0-64,0 1 48,-1-1 0,1 0-32,-1 2 32,2-4-16,-1 2 0,0 1 16,0 0 8,0-1-24,0 1-16,-1 0 16,2-3 0,-2 3 16,1-1 33,0 1-9,0 0-24,-1 0-32,1-1 16,1-2 0,-1 3 32,0 0-16,0 0 0,0-1-16,-1 0 0,2 1 16,0-3-16,-1 2 24,1 0 8,-1 1-16,1 0 0,0-1-32,0 1 16,0-3 0,0 2 32,0 0-24,0 1 8,0 0 0,0-1-16,0 1 0,0-3 0,0 2 16,0 0 16,0 1-16,0-1-16,0 2 0,0-2-16,0-2 16,0 2 16,0 1 0,0-1-16,0 0 8,0 2-8,0-2 0,0-2 0,2 3 16,-2 0-16,3 0 16,-3 0 16,2 0-32,-2 1 0,0-4 0,2 3 32,-2 1-24,3-2 8,-3 1-16,2 1-16,0-2 16,-2-2 0,0 4 32,0-2-16,3 1-16,-3 0 0,2 0 0,0 0 0,-2-3 0,0 2 32,0 0-16,3 2-16,-3-2 0,0 2 0,0-2 0,0-2 0,0 2 0,0 2 16,0-1-16,0-1 8,0 2-16,2-1-8,-2-3 16,0 4 16,0-2-8,0 2 8,0-2-16,0 0-16,0 1 32,0-3-16,0 2 16,0 0-16,0 1 0,0 0-16,0-1 16,0 1 32,0-3-32,0 2 16,0 0-32,0 2 0,0-2 32,0 1-16,0 0 16,0-3-16,0 2 0,0 0 0,0 0 0,0 0-16,0 0 16,0 0 16,0-2-16,0 2 32,0-1-32,0 1 0,0 1 0,0-1-32,-1 0 64,1-2-32,-1 3 0,0 0-16,-1 0 0,1-1 16,1 0 32,-1 1-16,1-3-16,-1 2 8,0 1-16,0 0-8,-1-1 16,0 0 0,1-1 0,1-1 0,-1 3 0,-2-2 16,2 1-16,-1-1-16,1 2 16,0-2 0,1-1 0,-3 2 24,1 1-8,1-2-16,-1 1-24,0-1 8,0 0 32,2-1-16,-2 2 8,1-1-8,-2 1-8,1-1 8,0 2-16,-1-2 32,3-1-16,-2 2 8,-2-1-8,1 0-8,-1 0 8,2 1-16,0-1 16,2-1 0,-2 1 16,-1 0-16,0 0 8,0 0-16,0-1-8,-1 0 16,4 0 0,-2 0 24,-1 0-8,-1 0-32,1 0 8,-1 0-8,1 0-16,3 0 32,-4 0 32,1 0-16,-1 0-32,1 0 0,-1 0 0,1 0 0,3 0 16,-4 0 0,1-2 88,-1 2-24,1-2 8,0-1-24,0 1-64,3 2 16,-3 0 0,-1 0 16,1-2-16,-1 0-16,1 2-16,-1-3 16,4 3 16,-3-2 16,-1 2 16,2-2-32,-2-1-32,1 1 16,-1 0 16,4 2 0,-4 0 0,0-3 16,2 1-16,-2 0-16,1-1 16,-1 1-16,4 2 16,-2-2-8,-1-1 32,0 1-24,1-1 0,0-1-24,-1 1-8,3 3 32,-2-4 0,0 1 32,1-1-24,-2 1-16,2-1-24,0 1 0,1 3 32,-2-4 0,0 1 32,1-1-32,0 1 0,-1-1 0,1 1-16,1 3 16,-2-4 16,1 1-16,0-1 16,0 1-32,1-1 0,0 1 0,0 3 16,-1-3-16,0 0 48,1 0-16,-2-1-32,2 1-16,-1 0 16,1 3 16,-1-3-16,1-1 48,-1 1-16,0-1-48,1 1 16,-1 0 16,1 3 0,-2-3 0,1 1 16,0-2 80,1 1-72,-1 0 40,0 0-8,1 3-56,-1-2-24,-1-2 32,1 1 24,0 0-48,0 0 16,0-1-24,1 4 24,-2-3-32,0-1 48,0 2 0,0-1-32,1-1 0,-1 1 0,2 3 16,-1-4 16,-1 2 16,1-2-32,0 2-32,-2-2 32,2 1-16,1 3 16,-2-2 0,1-1 0,-2 1 0,1-1 0,1 0-16,0 0 0,1 3 16,-3-3-32,1 1 32,1-1 16,-1 0-16,-1 1-16,2-2 8,1 4 8,-2-2-32,1 0 64,-2-1-24,1 1-16,1 0-24,-2-1 16,3 3 16,-2 0 0,0-2 0,-1 0 0,1 0-32,-1-1 16,0 1-8,3 2 24,-2-2-16,0-1 16,-1 3 0,0-2 0,1 0 16,-2 2-64,4 0 48,-2-3-16,-1 1 0,2 2 16,-1-2 0,1-1 0,1 3 0,-3 0-16,1-2 32,1 2 0,-1-2-16,-1 2 0,2-3-32,1 3 32,-2 0-16,-1-2 32,1 2 0,1 0-16,-1 0 0,-1 0 16,3 0-16,-1 0-16,-1 0 16,0 0-16,-1 0 0,2 0 16,-1 0 16,2 0-16,-3 0 0,2 0 0,-1 0 16,0 0-16,0 0 16,0 0-32,2 0 16,-2 0-16,-1 0 16,1 0 16,0 0-16,-1 0 0,1 0-16,2 0 16,-2 0 0,0 0 16,-1 0-16,1 0-16,-2 1 16,2 0 0,2-1 0,-3 1 0,0 1 0,1-1 0,0 0 0,-1-1 0,1 1 0,2-1 0,-2 1-16,-1 0 16,0 1 16,1-1-16,-1 0 0,1 0 0,2-1 0,-2 1-16,-1 2 32,1-2 0,1 0-32,-2 0 16,1 1 0,2-2 0,-2 2 0,-1-1 16,2 1 0,0-1-32,-1 0 32,1 1 0,1-2-16,-3 2 0,2-1-16,0 1 16,-1 1 16,0-2-16,1 1 0,1-2 0,-1 1 0,-1 2 0,0-1 32,-1 0-32,2 1 16,0-1-8,1-2-8,-1 2 0,0-1 16,-1 2 0,1-1 0,0-1-16,0 2 0,1-3 0,-1 2 16,0 0-16,-1 1 0,0-1 16,1 0-16,0 2 32,1-4-32,-1 2 24,-1 0 8,1 2-16,1-2 16,-1 0-32,1 1 0,0-3 0,0 3 16,-1 1 8,1-1 8,-1 0-16,0-1 0,1 0-32,0-2 16,-2 2 32,2 2 0,-1-2-8,1 1-24,0-1 0,-1 0 16,1-2-16,0 3 16,0-1-16,0 0 16,0 1-16,0-1 16,0 0 16,0-2-32,0 3 0,0 0 0,0-1 24,0 2-8,0-2-32,0 0 16,0-2 0,0 3 0,0 0 32,0 0 0,0-1-16,0 1-16,0 0-16,0-3 16,0 2 16,0 0 32,0 1-40,0 0 8,0 0-32,0-1 32,0-2-16,0 2 0,0 0 16,0 1-16,0-1 16,0 0 0,0 0-32,0-2 16,0 2 0,0 0 0,-1 1 32,0-2 0,0 1-32,0 0-16,1-2 16,-2 2 0,1 0 0,0 0 0,0-1 16,-1 2-32,0-2 16,2-1 0,-1 2 16,0-1 0,0 0 0,0 2-16,0-2 0,-1 0 0,2-1 0,-2 2-16,1 0 0,0 0 32,-2-1-16,2 0 16,0 0-32,1-1 16,-2 2 0,1-2 0,-2 1 16,2 0-8,0 0-16,-1-1-8,2 0 16,-2 0 16,-1 1-16,1-1 8,-1 1 8,1-1-40,0 2 24,2-2 0,-3 0-16,2 1 16,-1-1 16,0 1-16,-2-1 8,2 1-8,2-1 0,-3 1-8,1 0 8,-1 1 0,0-1 8,1-1-8,-1 0-8,3 0 8,-3 0 0,0 0 0,-1 0 24,1 1-24,0-1 0,0 0-16,3 0 16,-2 0 0,-1 0-8,0 1 8,-1 0 0,1-1 0,-1 0 0,4 0 0,-3 1 0,-1-1-16,1 0 16,-1 2 0,1-2 16,-1 0-8,4 0-8,-3 1-8,-1-1 8,1 0 0,-1 1 8,1-1-8,0 0-8,3 0 8,-4 0 0,1 0-16,-1 0 32,-1 0-8,2 0-16,-1 0 8,4 0 0,-3 0-16,-1 0 0,1 0 32,0 0-16,-2 0 16,0 0-16,5 0 0,-3-2 0,-1 2-32,0-3 32,0 3 16,1 0 0,-2-2-8,5 2-8,-4 0-8,1 0-8,0 0 16,-2 0 16,1-2-16,1 2-16,3 0 16,-4-3-16,1 3 16,-1-2 0,1 2 0,-1 0-16,1-2 32,3 2-16,-3 0 16,-1 0-32,1 0 16,-1-3-16,1 3 16,-2-2 32,5 2-32,-4 0-16,1 0 16,-1-2 0,0 2 0,-1-3 16,2 3-16,3 0 0,-4-2-16,1 2 0,-1-2 16,1 2 56,-1 0 88,0-3-24,4 3-120,-4 0 120,1 0-56,-2 0-96,2-2 32,-1 2 0,1-2 16,3 2-16,-4 0 32,-1-3-48,2 3 0,-1 0 16,1 0-16,1 0 48,2 0-32,-4-2 0,1 2-16,-2 0 16,0 0-16,2-2 32,-1 2-16,4 0 0,-3-3-16,-2 3 32,2 0-32,-1 0 16,1-2 16,-2 2-16,5 0 0,-4 0 0,-1 0 0,1 0-32,0 0 16,-1 0 32,0-2 0,5 2-16,-4 0 16,0 0-32,1-3 0,-1 3 0,1 0 32,-1-2 0,4 2-16,-3 0-16,1 0 0,-1-2 16,1 2 0,1 0 16,-2 0-32,3 0 16,-2-3-16,0 3 16,-1-2 0,1 2 0,1 0-16,-1-2 32,2 2-16,-3 0 16,2 0-32,0 0 32,-1 0-16,1-3 16,-2 3 16,3 0-32,-1 0-16,0 0 0,0 0 0,-2 0 16,1 0 16,2 0-16,-1 0 16,-1 0-32,0 0 16,0 0-16,0 0 16,-1 0 16,3 0-16,-2 0 0,0 0 16,1 0-16,-1 0-16,1 0-16,0 0 32,1 0 0,-1 0 0,0 0 0,0 0 16,1 0-64,-2 0 8,2 0-8,0 0 48,0 0-48,0 0-24,0 0-56,0 0-24,0 0-24,0 0-56,0 0 1040,0 0-1864,0 0 784,0 0-40,0 0 39,0 0 9,3 0-24,-3 0 288,0 0-280,0-2 0,2 0-16,-2 2-40,2-3-32,-2 3-32,0 0 400,3 0-400,-3-2 8,0 2-40,0 0 8,2-2-9,-2 2-39,0 0 472,0 0-480,0 0 32,0 0 56,0 0 120,0 0 120,0 0 80,0 0 1888,-1 0-3672,0 0 1840,1 0 32,-1 0-16,-1 0 24,2 0-24,-1 0 0,0 0 24,0 0 0,1 0 8,-1 0-8,1 0 16,0 0-40,0 0 88,-1 0 56,-1 0-8,1 0 40,1 0-8,-1 0-16,1 0-152,0 0 160,-1 0 16,0 0 48,1 0 56,-1 0 40,0 0-23,1 0-297,-2-2 312,1 2-32,0 0 8,0 0 16,0 0-24,0 0-16,1 0-264,-2-3 248,0 3-16,0 0-48,1 0-16,-2 0-24,1 0-40,2 0-104,-2 0 96,-1 0-8,0 0-32,0 0 32,0 0 0,1 0-32,2 0-56,-3 0 32,1 0-8,-1 0-8,-1 0 32,1 0-8,-1 0-24,4 0-16,-2 0 0,-2 0 16,1 0-16,-1 0 24,1 0 8,-1 0-16,4 0-16,-3 0 0,-1 0-16,0 0 16,0 0 0,0 0 16,0 0-8,4 0-8,-3 0 16,-1 0-32,1 0 8,-1 0 16,1 0 8,-1 0-16,4 0 0,-3 1 0,-1 1-16,1-2-8,-1 1 48,1-1 8,-1 1-48,4-1 16,-2 1 16,-2-1-16,2 1-16,0 0 32,-1 0-16,1-1-40,2 0 40,-2 0-32,1 2-56,-2-2 0,1 1 0,1 0-40,0-1 0,1 0 128,-1 0-176,-1 1-48,2-1-32,-1 0-32,1 0-32,0 0-48,0 0 368,0 0-416,0 0-64,0 0-48,0 0-65,0 0-87,0 0-72,0 0 4201,0 0-7810,0 0 3337,3 0-145,-3 0-191,0 0-200,2 0-201,-2 0 1761,2 0-2064,-2 0-233,0 0-15,0 0 280,0 0 559,-1-2-1647,1 2 3120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7:59.257"/>
    </inkml:context>
    <inkml:brush xml:id="br0">
      <inkml:brushProperty name="width" value="0.06998" units="cm"/>
      <inkml:brushProperty name="height" value="0.06998" units="cm"/>
      <inkml:brushProperty name="color" value="#ED1C24"/>
    </inkml:brush>
  </inkml:definitions>
  <inkml:trace contextRef="#ctx0" brushRef="#br0">5248 6 1704,'0'0'0,"0"0"1328,0 0-752,0 0-296,-1 0-136,1 0-144,-1 0 96,-2 0 8,0 0 56,0 0 32,0 0 65,1 0 7,2 0-264,-3 0 288,0 0-8,1 0-8,-2 0-8,2 0-8,-2 0-8,4 0-248,-3 0 264,-1 0 0,0 0 8,0 0-16,1 0 0,-2 0 0,5 0-256,-4 0 264,1 0 24,0 0 8,-1 0 9,1 0-17,-1 0-24,4 0-264,-3 0 248,-1 0-24,1 0-16,0 0-24,1 0 0,0 0 8,2 0-192,-4 0 216,2 0 16,-2 0-8,2 0 0,-1 0-8,-1 0-8,4 0-208,-3 0 208,-1 0-8,1 0 0,-2 0 16,1 0 0,0 0 0,4 0-216,-9 0 184,5 0 1,-1 2-33,-4-2 8,6 0-16,-2 0-16,5 0-128,-10 0 136,6 0 8,-1 0-8,-5 0-16,6 0 0,-5 0 0,9 0-120,-3 0 128,-7-3 16,7 3-24,-6 0 0,6-2 16,-1 2-8,4 0-128,-10 0 136,8 0 0,-1-2 48,-7 2-16,8 0 8,-2 0-16,4 0-160,-9 0 112,6 0 0,-2 0-8,-4 0 8,6 0 0,-1 0-8,4 0-104,-10 1 104,7-1 16,-6 1-24,6 0-8,-6 0-8,6-1-16,3 0-64,-5 1 104,-6-1 8,8 2-7,-2-2-9,1 0-32,-1 0-24,5 0-40,-5 0 32,1 0 32,-1 0-16,0 0 16,2-3 8,-2 3-16,5 0-56,-3 0 56,-1-2 16,1 2 0,-2 0-8,2-2 0,-1 2-16,4 0-48,-4 0 32,-1 0 32,1 0-16,0 0 16,0 0 0,0 0 8,4 0-72,-5 0 80,0 0-16,1 0 24,-6 0-16,9 0 8,-2 0-24,3 0-56,-5 0 56,0 0-16,-4 0 8,7 0 0,-2 0-24,1 0 16,3 0-40,-4 0 24,0 1 16,0-1 0,1 1 8,-1-1-8,1 1 24,3-1-64,-4 0 56,1 0-8,-1 0 0,1 1 8,1-1-8,-1 0 8,3 0-56,-2 0 40,0 0-16,-1 0 16,1 0-8,0 1 24,-1-1-8,3 0-48,-1 0 32,-1 0 16,-1 0-8,0 0 24,1 0-8,-2 0-32,4 0-24,-2 0 40,0 0 0,-2 0-16,1 0 32,-1 0-32,1 0 24,3 0-48,-3 0 32,0 0-24,0 0 24,0 0-8,0 0 16,-1 0 8,4 0-48,-3 0 16,0 0-16,0 0 24,-1 0 16,1 0 0,-1 0 0,4 0-40,-3 0 16,-1 2 8,1-2 8,-1 0-8,2 0 24,-1 0-16,3 0-32,-4 0 24,2 1-24,-2-1 16,1 0 8,-2 0 16,2 0 16,3 0-56,-5 0 24,1 0 0,2 0 8,-1 1 8,-1-1 40,1 0-16,3 0-64,-3 0 40,1 0 0,-1 1 16,-1-1 8,2 0 8,-2 0-16,4 0-56,-2 0 64,-2 0-7,1 0 7,-1 0 8,1 0-32,0 1 16,3-1-56,-4 0 40,1 0-40,-1 1 8,-1-1 8,1 0 0,-6 2 40,10-2-56,-1 0 24,-2 0-24,-1 1 24,1-1 32,-1 0-24,0 1-8,4-1-24,-5 0 16,0 1-16,2-1 16,-2 1 32,2-1-16,-2 0-8,5 0-24,-3 1 40,-1-1-24,1 0 16,-1 0 8,1 0-16,-1 0 16,4 0-40,-3 1 56,-1-1-24,2 0 8,-2 2 24,1-1-8,0-1 32,3 0-88,-5 1 56,1-1-16,1 1 16,-2-1 16,2 1-32,-2 0-16,5-1-24,-5 0 16,1 0 0,0 2 8,1-2 24,-1 0-24,0 0 8,4 0-32,-5 1 24,0-1-8,2 0 0,-1 1 8,0-1-8,-1 0 24,5 0-40,-3 1 32,-2 0 8,2 0-16,-1-1 48,-1 2-16,-4-2 0,9 0-56,-2 0 72,-2 1-32,0-1 8,-1 1 24,-4-1-32,5 1-16,4-1-24,-3 0 48,-7 1-24,7-1 8,-1 0 40,-5 0-56,6 0 8,3 0-24,-10 1 40,7-1-40,-1 0 16,-5 0 0,7 0 16,-2 0 8,4 0-40,-4 0 40,-6 0-24,8 0-16,-1 0 40,-2 0 8,0 0-8,5 0-40,-9 0 32,6 0-16,-1 2 24,-1-2 16,1 0-8,-1 1-8,5-1-40,-9 0 32,6 0 8,0 1 16,-2-1 0,2 0 8,-2 1-24,5-1-40,-9 1 56,5 0-24,0-1 0,-6 2 24,8-2-32,2 0-24,-4 0 32,-6 0 24,7 0-40,-7 1 16,8-1 8,-3 0 8,5 0-48,-9 0 24,6 0 8,-8 0 0,8 0 8,-7 0 24,7 0-24,3 0-40,-10 0 32,6 0-8,-6 0 24,6 0-8,-6 0-8,6 1 24,4-1-56,-9 0 48,5 1 8,-6-1-8,6 0-16,-5 1-8,6-1 8,3 0-32,-10 1 48,7-1-7,-8 0-9,8 1-16,-2-1 24,-4 0-8,9 0-32,-4 0 32,0 0-32,-5 2 24,6-2-8,-1 0 16,-6 1-16,10-1-16,-2 0 16,-2 0-16,-5 0 8,6 0 8,-2 0 16,-4 0 16,9 0-48,-3 0 16,-1 0 8,-1 0 8,0 0 0,-4 0-16,7 0 40,2 0-56,-4 0 32,0 0 0,-6 0-24,8 0-8,-1 0 48,-2 0 16,5 0-64,-9 0 40,6 0-24,-1 0 16,-1 0 8,0 0 8,-4 0-16,9 0-32,-2 0 16,-3 0 0,1 0-16,-6 0 8,8-3 24,-2 3 0,4 0-32,-4 0 32,0 0 0,0 0-24,-1 0-8,2 0 0,-2 0 32,5 0-32,-4-2 32,0 2-32,-1 0 0,2 0 0,-2 0 16,1-2 16,4 2-32,-4 0 0,0 0 0,0 0 0,0 0 0,0-2 16,-1 2-8,5 0-8,-4 0 16,1 0 0,-1 0 0,1 0-16,-2 0 0,2 0 32,3 0-32,-4 0 32,0 0-16,-1 0-16,2 0 0,-2 0 24,0 0-8,5 0-16,-4 0 48,-1 0-64,0 0 0,1 0 16,-1 0 16,0 0 16,5 0-32,-3 0 32,-2-3-32,2 3 16,-2 0-8,0 0-8,2 0 16,3 0-16,-5 0 32,1 0-32,0 0 0,0 0 0,-1 0 0,1 0 32,4 0-32,-4-2 32,-1 2-32,1 0-16,-1 0 0,0 0 32,1 0 0,4 0-16,-4 0 32,1 0-48,-2 0 0,1-2 32,1 2 0,-1 0 0,4 0-16,-3 0 8,0-3-8,0 3-8,0 0-8,-1 0 16,1 0 16,3 0-16,-3 0 40,0 0-24,-1 0-32,1 0 0,-1 0 16,1 0 16,3 0-16,-3 0 48,-1 0-64,-1 0-16,2 0 48,-1 0-16,1 0 32,3 0-32,-4 0 32,1 0-48,-2 1 16,1-1 0,-6 2 16,8-1 0,2-1-16,-5 1 0,-4 0 0,6 0-16,-1-1 0,-5 1 0,5-1 16,4 0 0,-4 2 48,-6-1-48,7 0 0,-6-1 0,5 1-16,-5-1 32,9 0-16,-4 1 16,0-1-32,-7 1 0,8-1 0,-8 0 16,8 1 16,3-1-16,-9 0 16,5 0 0,-1 2-16,-4-2 16,7 0-16,-2 0-16,4 0 16,-4 0 0,-1 0 0,-4 0 0,6 0-16,0 0 0,-2 0 32,5 0-16,-3 0 16,-2 0-16,0 0 16,1 0-32,-1 0 0,1 0 32,4 0-16,-4 0 0,1 0-16,-2 0 32,1 0-16,0 0 16,0 0-16,4 0 0,-3 0-16,-1 0 0,1 0 16,-2-3 0,2 3 16,-2 0-16,5 0 0,-3-2 0,-1 2 0,-1 0 0,2 0 0,-2 0-16,1 0 16,4 0 0,-4 0 16,0-2 0,0 2-8,-1 0-8,1-3 0,0 3 0,4 0 0,-3 0 16,-1 0-32,1-2 8,-1 2 16,1 0 24,-2 0-48,5 0 16,-3 0-16,-1-2 8,1 2-24,-1 0 48,1 0 0,-2-3-32,5 3 16,-5 0 16,2 0-8,-2 0 8,1 0-32,-6 0 16,7 0 0,3 0 0,-9 0 0,5 0 16,-5 0-32,5-2 16,0 2-8,-7 0 8,11 0 0,-3 0 8,-7 0-32,7 0 40,-6 0-16,5 0-16,-5 0 16,9 0 0,-4 0 0,0 0 0,-6 1 0,7-1 16,-6 1-32,5 1 32,4-2-16,-4 0 8,-6 1-8,8 0 0,-3 0 0,1-1-8,-6 1 16,10-1-8,-3 0 0,-2 0-8,-4 1-8,5 1 0,1-2 48,-6 1-8,9-1-24,-4 1 32,0 0-48,-1-1 0,0 1 16,-5-1-16,6 1 32,4-1-16,-3 1 0,-8 1-16,9-1-8,-3-1 24,1 1 0,-6 0 16,10-1-16,-2 1 24,-7 0-24,7 1-16,-3-1 16,0-1 0,1 1 0,4-1 0,-10 0 16,8 1-56,-2-1 24,1 1 32,0-1 8,-2 1 8,5-1-32,-9 0 0,6 0-16,0 2 16,-1-1 0,0 0-16,-1 0 16,5-1 0,-5 0 64,-4 1 0,8-1 8,-3 0-8,0 0-48,-1 0 0,5 0-16,-5 0 16,1 0-16,-5 1-16,6-1 0,0 0 16,-2 2 16,5-2-16,-9 1 16,6-1-32,0 1 0,-2 0 0,2-1 48,-6 0-32,9 0 0,-4 1 0,-1 0 0,1-1-16,-1 2 16,-4-2 0,9 0 0,-3 1 16,-1-1-16,-5 1 0,6-1 0,-1 1-16,-1-1 16,5 0 0,-9 1 0,6-1 32,-1 1-32,-6-1-16,8 2 16,-1-2-16,3 0 16,-4 1 16,-1 0 16,1-1-64,-1 1 32,0-1 0,-4 1 0,9-1 0,-3 0 0,-1 0 0,0 0 0,-1 0 0,-4 1 16,5 0-16,4-1 0,-9 0-16,5 2 32,1-2-16,-6 0 16,5 0-16,-1 0-16,5 0 16,-9 0 0,6 1 16,-2 0-16,-5 0-16,6-1 0,-5 1 16,9-1 0,-4 0 0,-6 1 16,6 1-32,-5-1 16,6 0 16,-7-1-32,10 0 16,-3 1 0,-2 0 0,1 0 0,-1-1 16,-4 2 0,5-2-32,4 0 16,-5 0-16,1 1 16,-5-1 16,6 1 0,-1-1-32,-6 0 16,10 0 0,-2 0 0,-2 0 16,-5 0-16,7 0 0,-2 0 0,0 0-16,4 0 16,-10 0 0,8 0 0,-1 0 0,-1 0 16,-1 0 0,2 0-48,3 0 32,-9 0-16,6 0 32,0 0-16,-2 0 32,1 0-16,-1 1-48,5-1 32,-9 0-16,6 0 16,0 1 16,-2-1 0,1 0-16,-1 1-16,5-1 16,-9 0 0,6 0 16,-1 2-16,-6-1-16,8-1 32,-3 1-16,5-1 0,-4 0-16,-6 0 32,7 1-16,-1-1 16,-5 0-16,7 0-16,2 0 16,-4 1-16,-5-1 16,6 0 16,-2 0 0,0 0-32,-4 0-16,9 0 32,-4 1 0,0-1 0,-5 2 16,5-2 0,-1 0-16,1 1 0,4-1 0,-10 0-16,7 0 32,-2 0-16,-4 1 0,6-1 0,-1 0 0,4 0 0,-5 1 0,-4-1 0,7 0-16,-2 0 32,0 1 0,-1-1-48,5 0 32,-5 1 0,1 0 16,-1 1-16,-4-1 24,6 0-32,-1-1-8,4 0 16,-4 1 0,-5-1 0,6 1 16,-1 0-8,-5 1-8,5-2 0,4 0 0,-3 1 0,-6-1 0,5 1 0,-5-1 0,5 1 16,1-1-32,3 0 16,-5 0-8,-4 0 8,5 1 0,-5-1 24,6 1-24,-2-1-16,5 0 16,-9 2-8,5-2 16,1 0 8,-8 1-16,8-1 0,-2 0 0,5 0 0,-9 1 0,5-1 16,0 1-16,-6 0-16,7 0 16,-2 1 0,5-2 0,-4 1 16,-1-1-16,-4 1-16,5-1 16,-1 1 16,-4 0-16,9-1 0,-2 1 0,-3-1 16,-4 2-32,5-1 32,-5-1 0,6 1-48,3-1 32,-5 0 0,0 0 0,-4 1 0,6-1-16,-2 0 32,-4 1-32,9-1 16,-4 0 32,1 0-16,-1 0-32,-5 0 16,5 1 0,0-1 16,4 0-16,-10 0 16,8 0-16,-3 0-16,-4 0 16,6 0 0,-8 0 0,11 0 0,-2 0 0,-3 2 0,1-2 0,-6 1 0,7-1-16,-2 0 16,5 0 0,-9 0 16,7 0 0,-3 0 0,-4 0-32,5 0 0,-6 1 0,10-1 16,-4 0 32,1 0-32,-7 0 0,7 0-16,-7 1 16,6 0 16,4-1-16,-10 0 32,6 0-32,-1 0-16,-5 0 16,7 1 0,-7-1-16,10 0 16,-4 1 32,-6-1-32,7 2 0,-7-2 0,7 1 0,-9 0 16,12-1-16,-3 1 16,-9 0 16,9 0-48,-8 1 0,7-1 0,-8 0 0,12-1 16,-5 0 48,-6 1-48,7 0-16,-6 0 0,5-1 0,-6 2 32,11-2-16,-5 0 16,-7 1-16,9 0 16,-9 0 0,8 0-32,-8 0 16,12-1 0,-9 0 0,4 2 16,-5-1 0,6 0-16,-5 0-16,5 0 16,4-1 0,-10 1 16,5 1 8,-4-1-8,5 0-88,-7-1-8,7 1 16,4-1 64,-11 0-24,6 1 32,-4 0 8,5 0-32,-6 1 32,6-1-16,4-1 0,-11 1 0,7 0 32,-6 1-32,6 0 0,-6-1-16,6 0-16,4-1 32,-10 1-8,6 0 32,-6 0 8,6 1-32,-5-2 0,6 1 0,3-1 0,-10 1 16,7 0 0,-6-1-16,5 1 16,-1 0-48,1-1 32,4 0 0,-9 2 0,5-1 0,-1-1 16,-4 1 0,7-1-16,-3 0 0,5 0 0,-9 0-16,5 0 32,-5 1 0,7-1 0,-3 1 0,0-1-48,5 0 32,-9 0 0,6 1 16,-7 1 16,7-2-32,-2 1-32,-4 0 16,9-1 16,-4 0 16,0 0 16,-7 1-16,8-1-16,-2 0 0,-4 0 0,9 0 0,-4 1-16,-5 0 48,6 1-24,-8-1-8,8-1 0,-1 0-24,4 0 24,-10 0-16,6 1-16,-5-1 80,6 0-32,-1 1-16,-5-1 8,9 0-8,-4 1 0,-5 0 32,5-1-16,-5 1-32,6 1 0,-1-2 0,4 0 16,-9 1 16,5-1 0,-5 0 0,6 1-16,-1-1 16,-5 1-16,9-1 0,-2 1 0,-8-1-16,7 1 16,-7 1 32,7-1-16,3-1-16,-5 1 0,1-1-16,-7 1 32,8 0-16,-2-1 16,-4 1-16,9-1 0,-4 2-16,0-1 16,-6-1 16,7 1-16,-2-1 0,1 1 16,4-1-16,-11 0 0,9 1 0,-3 0 0,-4 1 0,5-1 0,0 0 32,4-1-32,-5 1 0,-4 0 0,5-1 0,0 1 0,-6 1 32,7-1-32,3-1 0,-5 1-16,-4 0 0,5 0 16,-5 0 16,7 0 16,-3 1-16,5-2-16,-9 1 0,5 0 24,1 0-24,-6 0 16,5-1-16,1 1 0,3-1 0,-10 2 16,8-1-16,-3 0 0,1-1 0,-1 1 16,-4-1 16,9 0-32,-2 0 16,-2 1-16,-5-1 0,6 0 0,0 1-104,-6 1-24,9-2 128,-3 0-120,0 1-24,-2-1 144,1 0 32,-1 1-32,1-1 16,4 0-16,-4 0 0,0 1 16,1-1 0,-2 0-16,2 0 32,-2 0-32,5 0 0,-3 0 0,-1 0 0,1 0 0,0 0 0,2 0 16,-1 0 0,2 0-16,-3 0-16,1 0 16,0 0-16,-1 0 48,1 0-32,0 0 0,2 0 0,-4 0 0,2 1-16,0-1 32,-1 0 8,0 1-24,1-1 0,2 0 0,-4 2-16,2-2 32,-2 0 48,2 0 0,-2 1-32,2-1-16,2 0-16,-2 1-48,-1-1-16,1 0-104,0 1 16,0-1-32,-1 1-64,3-1 248,-1 1-232,-1 1-112,1-1-96,-1 0-96,1 0-145,0 1-119,1-2 800,0 3-960,-1-2-224,1 2-241,0 1-367,0-1-536,0 1-521,0-4 2849,0 3-3665,0 0-472,0-2-2736,0-1 6873</inkml:trace>
  <inkml:trace contextRef="#ctx0" brushRef="#br0" timeOffset="2175">112 324 1616,'0'0'0,"0"3"1192,2 1-608,-2-4-584,2 9 664,1-8 65,-1 1-17,-2 1-88,2-2-64,-2 0 8,0-1-568,0 1 568,0 0 24,0 0 0,0 1-31,0-2-49,0 0-80,0 0-432,0 0 376,0 0-32,0 0 24,0 0 16,-1 0 32,0 0 80,1 0-496,-1 0 536,0 0 48,0-3 33,1 3-17,-2 0 8,1-2-24,1 2-584,-1 0 560,0-2-48,0 2-8,0-3-24,1 1-23,0 2-457,0-2 416,0 2-416,-2-3 392,2 3 8,-1-2-32,1 0 0,0-1-32,0 1-56,0 2-280,0-3 272,0 0-32,3 1-8,-3-2-32,2 1-24,0-1-8,-2 4-168,4-3 136,-1-6 16,1 6 8,-1 0 0,1-1 1,-1-5-9,-3 9-152,10-2 112,-10-2-48,3 1 16,6-8 32,-6 9-32,0-1-8,-3 3-72,9-10 56,-6 8-16,0-2 16,9-6 0,-10 8-32,7-2 16,-9 4-40,3-9 16,6 7 0,-7-2 8,8 1 8,-8-1 8,1 1 16,-3 3-56,10-10 40,-8 10 0,2-3 8,5 0 8,-7 0 8,-2 3-64,4-2 56,-1-1-8,6 1 8,-6 0 8,-1-1 8,2 1 16,-4 2-88,3 0 56,1-2-16,-2 2 32,0 0 8,1 0-8,-1 0 32,-2 0-104,0 0 80,2 0-8,-2 0 16,3 0-8,-3 0 8,0 0 16,0 0-104,0 0 128,0 1-16,0 0-8,0 0-16,0 2-32,0-1 16,0-2-72,-2 3 24,-1 1-8,-1 0-16,0 6 16,-1-7 32,-4 2-8,9-5-40,-4 10 40,-5-6 8,6 7-24,-8-6 8,6 6-16,-5-2 0,10-9-16,-5 5 24,-7 7-8,7-7-16,-8 7 0,3-8 0,0 8 16,10-12-16,-10 4 32,1 9-8,-1-8-24,1 7 0,0-8 32,-1 8-16,10-12-16,-9 3 24,0 8-24,-2-7-8,1 7 16,1-8 8,4 7 16,5-10-32,-12 3 0,9 8 32,-8-8-24,8 2-8,-8-1 32,8 6-64,3-10 32,-5 2-24,1 1 24,0 1 16,1-1 40,-1 0 16,1 0 32,3-3-104,-1 3 88,-1-1 16,1 1 16,1 1-8,0-2 9,0 0 15,0-2-136,0 2 104,4 0-32,-1-1 32,1 0-8,5 2-24,-7-2 16,-2-1-88,4 1 80,7 0-8,-7 0 32,6 0 0,0 1 8,-7-1-24,-3-1-88,15 1 88,-4-1 24,0 1-24,1 0-8,0 0 8,-2 1 0,-10-2-88,11 0 64,-1 1 32,-1 0-24,2 0 40,-1 0-8,-1 1-24,-9-2-80,11 2 40,-8-1 8,11 0 16,-10 0 0,9 0 0,-10 0-40,-3-1-24,13 0 32,-10 2-32,9-2 16,-9 1 16,10-1 0,-10 0-16,-3 0-16,10 0 80,-8 0-8,2 0-8,5 0 16,-7 0-48,2 0-16,-4 0-16,3 0 16,1 0-32,-1 0 0,1 0 16,-2 0 48,1 0-16,-3 0-32,2 0 0,0 0 16,-2 0-32,2 0 40,-2 0 24,0 0-16,0 0-32,0 1 64,0-1-64,0 1 0,0-1-48,0 0 64,0 0 0,-1 0 0,1 0-16,-1 0 0,0 0-32,-1 0 32,1 0 0,-2 0 32,2 0 16,1 0-48,-1 0 0,0 0-16,0 0 0,-1 0 0,1 0 48,0 0 0,1 0-32,-1-2 16,0 2-48,1 0 0,-1-3 32,-1 3 16,1-2 32,1 2-48,0-2 0,0-1-16,0 1 0,-1-1 0,0 0 48,1 0 0,0 3-32,0-4-16,0 1 16,0-6-16,0 6 0,0 0 48,0-1-16,0 4-16,0-9-48,0 7 16,0-2 48,0-6 0,0 6 48,2-5 16,-2 9-80,0-4-16,3-7 32,-1 7-48,-2-8 0,2 2 48,1 1-16,-3 9 0,2-12-48,0 2-32,1-2-16,0 1 48,-1 0 96,1 1-32,-3 10-16,0-11-16,2 2 0,0 6-16,-2-11 48,3 10 0,-1-10-48,-2 14 32,2-3 0,-2-8 16,3 8-32,-3-7 48,0 8-16,0-7-32,0 9 16,2-2 16,-2-2-16,0 1-32,0-1 32,0 1 16,0-1-16,0 4 0,0-3 16,0 0-32,0 3 0,0-2 32,0 2 0,-1 0-16,1 0 0,-1 0-16,-1 0 16,0 0-16,1 0 32,0 0 0,-2 1-32,3-1 16,-2 4 0,1 0 0,-3 1 0,2 4 0,-1-5 16,-2 6 48,5-10-64,-3 9 64,-2 1-16,1-1-16,0 3-16,-6-2-16,7 1 32,3-11-32,-3 10-16,-7 2 16,7 0-16,-2 0 16,-5 0 32,6 2-16,4-14-16,-9 11 16,5 1 0,0-2-16,-6 1 0,8-2 0,-3 0-16,5-9 16,-4 10-64,-5-6 32,6 8 16,0-9-32,-7 7 80,9-7 0,1-3-32,-3 5 32,-1-1 0,2 0-32,-2-1-64,2 0 48,0-2 0,2-1 16,-1 1 0,-1 0 32,2-1-64,0 0 32,0 0-16,0 0 0,0-2 16,0 2 0,3-4-32,-3 1 0,2-6 32,0 6-16,1 0-16,0-6 16,0 6 48,0-7 0,-3 10-32,4-4 80,-1-7-64,1 7-48,-1-6 32,-1 6-16,2-7 32,-4 11-16,2-4 0,2-9-16,-2 10 16,0-10 16,1 10-16,-1-9 0,-2 12 0,2-3 16,-2-8-32,3 8 16,-1-7-16,0 8 0,-2-2 0,0 4 16,0-9 0,0 6-16,0 0 16,0 1-16,0 0 0,0 2 16,0-3-32,0 3 16,-1 0 16,0 0 0,-1 0 16,-1 0-16,3 0 0,-3 0-16,-1 2 48,1 1-16,-2 1 0,-4-1-16,5 6 0,4-9 0,-4 4 16,-7 0 0,8 8 32,-9-8-64,8 7 0,-8-6 16,12-5 0,-4 11 16,-8-6 0,8 8-32,-9-4 32,9 0 0,-8-4-16,12-5 0,-5 11 16,-6-7-16,2 7-64,4-8 48,-6 6 0,8-5-16,3-4 32,-5 3 16,1 1-16,-1-2 48,2-1 0,0 1-32,2-1 0,1-1-16,-1 1-16,0-1 0,1-2 0,2-1 16,-2 3 0,2-2-32,2-2-32,5 1 96,-7-1-16,8-5 64,-10 9-80,3-2 48,10-1-48,-9 0 0,8-1 0,-8 2 0,7-1-16,-11 3 16,4-4-16,8 2-16,-9-2 48,9 2-16,-9 0 0,10-1 0,-13 3 0,9-2-32,-5 2 48,8-2 0,-8 2-16,9 0-16,-10 0 16,-3 0 0,11 0 16,-9-3-48,1 3 48,7 0-32,-10 0-16,3 0 64,-3 0-32,3 0-16,-1 0 16,0 2 16,1-1-16,-3 0 0,0-1 0,0 1-16,0 0 0,0 0 32,-2 1-48,1-1 48,-2 0-16,3-1 0,-4 2 0,1 1 32,-2-1-16,-4-1-48,5 1 16,-5 1 48,9-3-32,-5 1 0,-5 1 0,5-1 0,-8 0-32,4 1 16,0-1 32,9-1-16,-9 1 0,-1 0 0,6 0 0,-9 0 0,4 1 0,4-1 48,5-1-48,-12 1 16,8 0 16,-8 0-16,9-1-48,-8 1 16,9 1-32,2-2 48,-4 1-32,1 0 32,-1 0-64,3 0 48,0 0 0,0 1 32,1-2-16,-1 1 48,1 0-16,0 0-32,3-1 0,-3 0 0,4 0 16,-1 1 0,1-1 0,6 1-48,-8-1 32,9 2-16,-11-2 16,3 1-16,7-1 48,-8 0-32,10 0 0,-9 0 0,8 0 0,-11 0 0,3 0 32,7 0 0,-7 0 0,7 0-32,-6 0-16,5-3 16,-9 3 0,4 0 0,6 0 32,-8 0-32,2 0 0,5-2 48,-9 2-96,0 0 48,4-2 48,-1 2-32,1-3-16,-1 3 32,-1-2-64,1 2 16,-3 0 16,2 0-80,-2 0 0,2-2-32,1 2-88,-3-3-64,0 3-64,0 0 328,0 0-416,0 0-8,0 0-112,0 0-120,0 0-105,0 0-119,0 0 4553,0 0-8378,0 0 3497,-2 0-233,0 0-263,0 0-296,-2 0-345,4 0 2345,-3 2-2872,-1-2-729,-5 1-8,0 0 872,-3-1-1239,12 0 3976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8:03.020"/>
    </inkml:context>
    <inkml:brush xml:id="br0">
      <inkml:brushProperty name="width" value="0.06998" units="cm"/>
      <inkml:brushProperty name="height" value="0.06998" units="cm"/>
      <inkml:brushProperty name="color" value="#ED1C24"/>
    </inkml:brush>
  </inkml:definitions>
  <inkml:trace contextRef="#ctx0" brushRef="#br0">0 255 3304,'0'0'0,"0"2"1561,0-1-305,0 2-184,2-1-456,-2 0-160,0-2-456,0 1 456,0-1 96,3 0 121,-3 0 31,0 0-40,2 0-80,-2 0-584,0-3 480,2 1-56,1-1-40,-3-1-16,2 1 16,-2-1-15,0 4-369,2-3 392,1-1-24,-1 1-8,0-1-16,2 1-56,-2-1 40,-2 4-328,4-9 312,-2 7 48,1-2 0,1 1 16,5-7 24,-6 8-16,-3 2-384,3-3 401,1-7-17,6 8-32,-8-1 8,9-1-32,-8 1 8,-3 3-336,11-10 304,-8 8-8,10-2 16,-10 1-24,9-6-16,-8 6-8,-4 3-264,12-3 240,-8-8-16,7 9-32,-7-7-16,8 6-31,-9-6-9,-3 9-136,13-3 136,-10-7-8,11 8 8,-10-7-16,8 6-8,-8-6 0,-4 9-112,13-2 80,-10-7 16,9 6 0,-9 0 0,11-8 16,-10 9-8,-4 2-104,13-4 96,-10 1 32,7-1-32,-6 1 16,5 0-16,-5-1-8,-4 4-88,3-3 72,7 0-16,-8 1 0,1 0-32,7-1 32,-10 3 8,0 0-64,2-2 40,1 2 16,0 0-40,-3 0 56,2 0 0,-2 0-8,0 0-64,0 0 104,0 0 24,0 0 0,0 0 8,0 0-24,0 0-40,0 0-752,0 0 1432,0 0-704,-1 1-8,-1 3-24,-2-1 0,-1 1 24,5-4-40,-9 3 72,6 1-8,-8 0-56,8 5 8,-10-5 0,8 1 0,5-5-16,-12 9 24,1-6-8,1 2-16,-1 5 32,1-6 0,-1 6-24,11-10-8,-10 5 0,-1 7 16,0-8 16,-1 8 0,2-7-24,-1 6 8,11-11-16,-9 4 0,0 5 16,-1-6-16,6 2-32,-8 4 32,7-6-8,5-3 8,-9 3 40,6 1-24,-2-1 16,-4 1-24,6-2-8,0 0 32,3-2-32,-2 4 0,0-2 0,1 0 32,0 1-8,1-2 8,0 0-16,0-1-16,0 1 32,0 0 8,2 1 8,1-1-32,0-1-16,-3 0 0,4 1 8,5-1-8,-9 0 48,3 0-16,1 1-24,-1-1-8,-3 0 0,10 1 16,-8 0 48,0 1-7,2-1 15,-1 0-40,7 0 24,-10-1-56,2 1 32,1 0 0,7 1 40,-8-1 8,2 0-24,5 0 0,-9-1-56,2 2 32,7 1 0,-6-2 40,7 1-8,-6-1-8,5 0-8,-9-1-48,2 2 32,8-1 24,-8 0-24,8 0 16,-6 1-48,5 0 0,-9-2 0,3 1 24,7 0-8,-7 0 48,8 0-8,-8 0-56,7 1 48,-10-2-48,3 1 64,6 0 24,-6 0 16,6 0-56,-7 0 0,2 1-48,-4-2 0,3 1 0,1 0 8,-1 0 24,1 0 16,-1 0-32,1-1-16,-4 0 0,3 2-16,0-2 48,-1 1 0,-2-1-16,0 1-8,2-1-16,-2 0 8,0 1 0,0 0 40,0 0-40,0-1 16,3 0-48,-3 0 32,0 0-24,0 0 48,0 0-8,0 0-48,0 0 48,0 0-72,0-2 72,0 2 24,0-2-24,0-1-32,0 3 16,0-2-24,0 0-8,0-1 48,0 1-16,0 0 0,0-2 16,0 4-16,0-2-16,-2 0 40,2-2 24,0 1-16,0 0-16,0 0-48,0 3 32,0-4-64,-1 2 40,1-1 24,-1-1 16,1 1-16,0-7-64,0 10 64,0-2-64,0-2 24,0 1 8,0-7-16,0 7-56,0 0 0,0 3 104,0-11-112,0 8 40,2-9 72,-2 10-16,3-9 0,-3 9-16,0 2 32,2-10-24,-2 7-8,2-7 32,1 7 16,-3-6 0,2 6-16,-2 3 0,0-10-48,0 8 32,2-1 32,-2-7 16,3 8-32,-3-1-48,0 3 48,2-4-48,-2-5 24,0 6 24,2 0 24,-2-1-8,0 1-16,0 3 0,3-4 0,-3 2-16,0-1 16,0 0 0,0 1 32,0 0-32,0 2 0,0-3-16,0 3-8,0-2 8,0 2 40,0 0 8,0 0-32,0 0-16,0 0-8,-1 0 32,-1 2 8,1 2 16,1-4-32,-2 3 16,1 2 0,-2 0 16,1 4-32,0-6 8,-2 9 24,4-12-32,-2 4 48,1 7-32,-2-2 24,1 2-8,-1-1 16,0 1-16,3-11-32,-2 11 16,0 1 40,-1 0 48,2 0 24,0-1-24,0 0-56,1-11-48,-1 11 24,0-2 24,-1 2-48,1-2 32,1 0-32,-1 1 0,1-10 0,0 3 16,0 9-32,0-9 16,0 2 0,0-1 16,0 0-16,0-4 0,0 3 16,0 1 16,2-3-64,-2 0 32,3 0 16,-3-1-16,2 0 16,0 0-16,1 0-16,-1-2 0,0 0 0,-2-2 0,0 4 16,3-9 0,-1 7-32,-2-2 16,0-6-16,0 7 48,0-7 0,0 10-16,2-4 32,-2-7-48,0 7 16,0-8-16,3 2-16,-3 1 64,0 9-32,0-4-88,0-11-8,0 12 40,0-12-8,-2 6 64,2 5 0,0 4 0,-1-13 0,0 10-48,0-10 24,-1 9-24,-1-7 0,1 9 24,2 2 24,-4-4-32,3-5 16,0 6 0,-1 0-16,1-1 16,-2 2-8,3 2 24,-2-2 8,1 2-8,-1-2 0,-1 2 0,2 0-8,-1 0 16,2 0-8,-3 0 16,2 0-32,0 1 32,-1 1 0,-1 1-16,2 1 16,1-4-16,-2 3 16,1 2 16,-2 6 8,2-8 24,0 9-16,0-3-8,1-9-40,-1 9 80,0 1-24,0 0-8,-1 0 16,0 2-32,1 0 24,1-12-56,-2 10 48,0 2-32,0-1 16,1 0-16,0 0 8,0 0-8,1-11-16,-3 12 32,2-2 32,0-1-48,0-4 0,1 5-16,-1-6-32,1-4 32,0 9 32,0-5-8,0-1 8,0 1 0,0-1-80,0 1 64,0-4-16,0 2-32,2-1 32,-2 0 48,2 0-64,1-1 16,-1 0-16,-2 0 16,0 0-16,3 0 32,0-2-32,-1-1 32,0-1-32,1 2-24,-3 2 40,2-4-80,0 1-88,1-7-32,-1 10-72,0-3-88,1 0-104,-3 3 464,2-4-593,0-5-159,1 6-232,-1 0-272,0-8-321,1 8-367,-3 3 1944,2-9-2416,0 5-601,1-5-1032,-1 5-248,-2-8-2104,0 12 6401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21:58:13.903"/>
    </inkml:context>
    <inkml:brush xml:id="br0">
      <inkml:brushProperty name="width" value="0.06998" units="cm"/>
      <inkml:brushProperty name="height" value="0.06998" units="cm"/>
      <inkml:brushProperty name="color" value="#0000CD"/>
    </inkml:brush>
  </inkml:definitions>
  <inkml:trace contextRef="#ctx0" brushRef="#br0">874 3425 6593,'0'0'0,"0"0"2993,0 0-865,0 0-1296,0 0-352,0 0-480,-1 0 560,-9 0 209,1 0 167,-1 0-16,0 0-168,0 0-184,10 0-568,-12 0 448,-2 0-40,2 1-31,-1 1-73,-1 1-72,2 0-112,12-3-120,-14 4 112,0-1-24,0 2-16,0-2-24,1 2-72,-1 0-96,14-5 120,-13 3-296,-2 1-232,3 0-249,0 0-311,2-1-320,7 1-329,3-4 1737,-12 4-2232,8 0-641,-6 5-47,7-5-409,-10-1 937,13-3 2392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CDA32-3942-AD47-8E9A-4140EFF32FC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910F2-71AD-3D49-B151-EB4F59B5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Allein in 2020 wurden 7 Milionen raspberry verkauft.</a:t>
            </a:r>
          </a:p>
          <a:p>
            <a:r>
              <a:rPr lang="de-DE"/>
              <a:t>Ich selber besitze verschiedene modelle. </a:t>
            </a:r>
          </a:p>
          <a:p>
            <a:r>
              <a:rPr lang="de-DE"/>
              <a:t>Ich entwickle fast täglich auf einem Raspberry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910F2-71AD-3D49-B151-EB4F59B5F7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Falls jemand an das Projekt interesse hat kann diese QR code zu den github repository scannen.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910F2-71AD-3D49-B151-EB4F59B5F7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CF72-46FE-0F46-BB85-9AD4D75B1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93F20-3DB4-2F41-899A-EDF4ED62C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6DFF-7F4D-6E46-B950-633223F7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8A2A-348E-A242-9374-08C2FC19080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25CAA-E5D8-5542-973C-67D74BFC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FBC7-79DF-ED4A-BB50-8D38D08B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2412-56B5-EA49-9BD3-7487DEE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1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4F55-243E-844A-BC66-E4A15D89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AFBC5-86DD-6B4A-8990-3D5DC3894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94395-0EC1-1040-8ED9-D79EB93E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8A2A-348E-A242-9374-08C2FC19080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CB25-7802-D04A-9AEC-FE7EED64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0E9D-41B9-EA43-A2D0-A4150424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2412-56B5-EA49-9BD3-7487DEE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ECA53-4A7B-4047-A22E-9690116C0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C2580-28D8-DD47-BA1B-FE0960139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A1AE-0BBC-584B-9903-72A7F100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8A2A-348E-A242-9374-08C2FC19080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64468-B93D-FE4F-A296-42636628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BBD1C-3EE5-9A46-910C-7D6A5152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2412-56B5-EA49-9BD3-7487DEE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9ED1-8210-3744-AFC6-DBDE3D8B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A43C-BCAE-824A-A170-55D79FFD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8CDA-27A9-D144-BAE5-346CE37D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8A2A-348E-A242-9374-08C2FC19080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6A668-2FA5-0C4A-AE39-485FCE40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F9B05-1E17-EE48-8324-8DE33E4A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2412-56B5-EA49-9BD3-7487DEE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8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D77A-7F00-7E4F-BC63-0464D119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B45F7-C561-A94C-B0F8-48CBEB0F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00293-BB1C-1543-B037-BE2136CE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8A2A-348E-A242-9374-08C2FC19080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3BAF9-501E-EE48-8F89-960077CC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77E2-F511-4B4D-B38D-F61E2A15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2412-56B5-EA49-9BD3-7487DEE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AEEC-04D0-944F-97C0-46019834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F074-83C6-4747-8716-D7D73362C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09848-D583-A84A-A5AC-F57DFADA5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E28BB-191D-C14C-AD18-CB32A20F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8A2A-348E-A242-9374-08C2FC19080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13FA6-4ED8-124F-B82F-DD014FE9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6586F-169F-8D4C-ABDD-2FD0B628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2412-56B5-EA49-9BD3-7487DEE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01A-A9C7-2445-9BF9-FD867202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9807C-1005-5946-B613-78D2F6265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389D5-1716-134E-8A14-FB57FA1FA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17EFB-62B7-6540-9A46-47CD230C0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6692F-2664-3145-88A7-9118E384A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8771D-1981-5047-9A9A-80C1B712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8A2A-348E-A242-9374-08C2FC19080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E8498-639F-6147-8991-4F13CBFA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25515-C0AF-F54C-A921-1E69DE5D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2412-56B5-EA49-9BD3-7487DEE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3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007-B971-624D-BC82-4098A0AE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EE0AD-F75E-674F-9D37-E3FF6168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8A2A-348E-A242-9374-08C2FC19080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AACDD-2736-DD43-93B4-D882E915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5C98D-39F7-FA46-ACB2-394D9305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2412-56B5-EA49-9BD3-7487DEE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1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4EE29-1DEB-014B-97EF-9580475D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8A2A-348E-A242-9374-08C2FC19080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49AF7-550D-F844-9C38-B6D2610C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E8906-DF08-CF46-B863-A9A05C2A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2412-56B5-EA49-9BD3-7487DEE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CC6B-7872-4846-BD5F-07B4EB34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131E-5EC1-634B-9D65-CC8120CF6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14F4D-AE88-AB4C-BFE5-3932E2A02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A6FCA-7F5E-F448-8CB1-5B21DA88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8A2A-348E-A242-9374-08C2FC19080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693D4-73C5-4145-83DD-863D2177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8E0DC-BA51-224F-B2C9-68BB8CE1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2412-56B5-EA49-9BD3-7487DEE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9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24E9-5AF4-C340-A34B-98312EEE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E9D-DA13-A748-9F7F-51FEF05E2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C7D6F-DBCC-CC4D-9532-9920CF012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B9116-7B19-2A4F-80C8-08B16040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8A2A-348E-A242-9374-08C2FC19080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AC807-50E0-0D48-88BE-4182DDBA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F0FCA-2D2E-7246-8757-6BA5F177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2412-56B5-EA49-9BD3-7487DEE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F6127-A163-E545-A66C-D9589CEA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05A6F-82AC-3043-9082-79572C106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38EC3-C1EF-F444-8E96-3923B521D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8A2A-348E-A242-9374-08C2FC19080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BCEB-F5D3-C740-98DE-B41854B62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4D9D3-5CDA-D34B-ADB5-BCA5DB533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2412-56B5-EA49-9BD3-7487DEEB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 /><Relationship Id="rId18" Type="http://schemas.openxmlformats.org/officeDocument/2006/relationships/image" Target="../media/image13.png" /><Relationship Id="rId26" Type="http://schemas.openxmlformats.org/officeDocument/2006/relationships/image" Target="../media/image17.png" /><Relationship Id="rId39" Type="http://schemas.openxmlformats.org/officeDocument/2006/relationships/customXml" Target="../ink/ink19.xml" /><Relationship Id="rId3" Type="http://schemas.openxmlformats.org/officeDocument/2006/relationships/customXml" Target="../ink/ink1.xml" /><Relationship Id="rId21" Type="http://schemas.openxmlformats.org/officeDocument/2006/relationships/customXml" Target="../ink/ink10.xml" /><Relationship Id="rId34" Type="http://schemas.openxmlformats.org/officeDocument/2006/relationships/image" Target="../media/image21.png" /><Relationship Id="rId42" Type="http://schemas.openxmlformats.org/officeDocument/2006/relationships/image" Target="../media/image25.png" /><Relationship Id="rId47" Type="http://schemas.openxmlformats.org/officeDocument/2006/relationships/customXml" Target="../ink/ink23.xml" /><Relationship Id="rId50" Type="http://schemas.openxmlformats.org/officeDocument/2006/relationships/image" Target="../media/image29.png" /><Relationship Id="rId7" Type="http://schemas.openxmlformats.org/officeDocument/2006/relationships/customXml" Target="../ink/ink3.xml" /><Relationship Id="rId12" Type="http://schemas.openxmlformats.org/officeDocument/2006/relationships/image" Target="../media/image10.png" /><Relationship Id="rId17" Type="http://schemas.openxmlformats.org/officeDocument/2006/relationships/customXml" Target="../ink/ink8.xml" /><Relationship Id="rId25" Type="http://schemas.openxmlformats.org/officeDocument/2006/relationships/customXml" Target="../ink/ink12.xml" /><Relationship Id="rId33" Type="http://schemas.openxmlformats.org/officeDocument/2006/relationships/customXml" Target="../ink/ink16.xml" /><Relationship Id="rId38" Type="http://schemas.openxmlformats.org/officeDocument/2006/relationships/image" Target="../media/image23.png" /><Relationship Id="rId46" Type="http://schemas.openxmlformats.org/officeDocument/2006/relationships/image" Target="../media/image27.png" /><Relationship Id="rId2" Type="http://schemas.openxmlformats.org/officeDocument/2006/relationships/image" Target="../media/image5.jpeg" /><Relationship Id="rId16" Type="http://schemas.openxmlformats.org/officeDocument/2006/relationships/image" Target="../media/image12.png" /><Relationship Id="rId20" Type="http://schemas.openxmlformats.org/officeDocument/2006/relationships/image" Target="../media/image14.png" /><Relationship Id="rId29" Type="http://schemas.openxmlformats.org/officeDocument/2006/relationships/customXml" Target="../ink/ink14.xml" /><Relationship Id="rId41" Type="http://schemas.openxmlformats.org/officeDocument/2006/relationships/customXml" Target="../ink/ink20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11" Type="http://schemas.openxmlformats.org/officeDocument/2006/relationships/customXml" Target="../ink/ink5.xml" /><Relationship Id="rId24" Type="http://schemas.openxmlformats.org/officeDocument/2006/relationships/image" Target="../media/image16.png" /><Relationship Id="rId32" Type="http://schemas.openxmlformats.org/officeDocument/2006/relationships/image" Target="../media/image20.png" /><Relationship Id="rId37" Type="http://schemas.openxmlformats.org/officeDocument/2006/relationships/customXml" Target="../ink/ink18.xml" /><Relationship Id="rId40" Type="http://schemas.openxmlformats.org/officeDocument/2006/relationships/image" Target="../media/image24.png" /><Relationship Id="rId45" Type="http://schemas.openxmlformats.org/officeDocument/2006/relationships/customXml" Target="../ink/ink22.xml" /><Relationship Id="rId5" Type="http://schemas.openxmlformats.org/officeDocument/2006/relationships/customXml" Target="../ink/ink2.xml" /><Relationship Id="rId15" Type="http://schemas.openxmlformats.org/officeDocument/2006/relationships/customXml" Target="../ink/ink7.xml" /><Relationship Id="rId23" Type="http://schemas.openxmlformats.org/officeDocument/2006/relationships/customXml" Target="../ink/ink11.xml" /><Relationship Id="rId28" Type="http://schemas.openxmlformats.org/officeDocument/2006/relationships/image" Target="../media/image18.png" /><Relationship Id="rId36" Type="http://schemas.openxmlformats.org/officeDocument/2006/relationships/image" Target="../media/image22.png" /><Relationship Id="rId49" Type="http://schemas.openxmlformats.org/officeDocument/2006/relationships/customXml" Target="../ink/ink24.xml" /><Relationship Id="rId10" Type="http://schemas.openxmlformats.org/officeDocument/2006/relationships/image" Target="../media/image9.png" /><Relationship Id="rId19" Type="http://schemas.openxmlformats.org/officeDocument/2006/relationships/customXml" Target="../ink/ink9.xml" /><Relationship Id="rId31" Type="http://schemas.openxmlformats.org/officeDocument/2006/relationships/customXml" Target="../ink/ink15.xml" /><Relationship Id="rId44" Type="http://schemas.openxmlformats.org/officeDocument/2006/relationships/image" Target="../media/image26.png" /><Relationship Id="rId4" Type="http://schemas.openxmlformats.org/officeDocument/2006/relationships/image" Target="../media/image6.png" /><Relationship Id="rId9" Type="http://schemas.openxmlformats.org/officeDocument/2006/relationships/customXml" Target="../ink/ink4.xml" /><Relationship Id="rId14" Type="http://schemas.openxmlformats.org/officeDocument/2006/relationships/image" Target="../media/image11.png" /><Relationship Id="rId22" Type="http://schemas.openxmlformats.org/officeDocument/2006/relationships/image" Target="../media/image15.png" /><Relationship Id="rId27" Type="http://schemas.openxmlformats.org/officeDocument/2006/relationships/customXml" Target="../ink/ink13.xml" /><Relationship Id="rId30" Type="http://schemas.openxmlformats.org/officeDocument/2006/relationships/image" Target="../media/image19.png" /><Relationship Id="rId35" Type="http://schemas.openxmlformats.org/officeDocument/2006/relationships/customXml" Target="../ink/ink17.xml" /><Relationship Id="rId43" Type="http://schemas.openxmlformats.org/officeDocument/2006/relationships/customXml" Target="../ink/ink21.xml" /><Relationship Id="rId48" Type="http://schemas.openxmlformats.org/officeDocument/2006/relationships/image" Target="../media/image28.png" /><Relationship Id="rId8" Type="http://schemas.openxmlformats.org/officeDocument/2006/relationships/image" Target="../media/image8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3E7E-32AA-FA4F-BDA1-09BA2115B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000">
                <a:latin typeface="+mn-lt"/>
              </a:rPr>
              <a:t>Willkommen</a:t>
            </a:r>
            <a:endParaRPr lang="en-US" sz="8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21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140D-3CE6-CF4A-95A7-429BD127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Kühlungsystem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71944D-9AC1-DB41-AB48-D264F2D27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690688"/>
            <a:ext cx="8128000" cy="45879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B915D32-5F20-3349-8F4A-72FF49F2AC16}"/>
                  </a:ext>
                </a:extLst>
              </p14:cNvPr>
              <p14:cNvContentPartPr/>
              <p14:nvPr/>
            </p14:nvContentPartPr>
            <p14:xfrm>
              <a:off x="5738023" y="2031701"/>
              <a:ext cx="364320" cy="970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B915D32-5F20-3349-8F4A-72FF49F2AC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1023" y="2005061"/>
                <a:ext cx="41796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37FA7D94-BB9C-0544-A15A-0DC027EC48C5}"/>
                  </a:ext>
                </a:extLst>
              </p14:cNvPr>
              <p14:cNvContentPartPr/>
              <p14:nvPr/>
            </p14:nvContentPartPr>
            <p14:xfrm>
              <a:off x="4584127" y="4253067"/>
              <a:ext cx="500040" cy="23760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37FA7D94-BB9C-0544-A15A-0DC027EC48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1527" y="4240467"/>
                <a:ext cx="5248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59580079-3563-C444-9822-AE0330BB00AF}"/>
                  </a:ext>
                </a:extLst>
              </p14:cNvPr>
              <p14:cNvContentPartPr/>
              <p14:nvPr/>
            </p14:nvContentPartPr>
            <p14:xfrm>
              <a:off x="4578007" y="4237227"/>
              <a:ext cx="722520" cy="27828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59580079-3563-C444-9822-AE0330BB00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5767" y="4224643"/>
                <a:ext cx="747360" cy="30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BC8B063-F977-1F45-B63B-0A2D405A558D}"/>
                  </a:ext>
                </a:extLst>
              </p14:cNvPr>
              <p14:cNvContentPartPr/>
              <p14:nvPr/>
            </p14:nvContentPartPr>
            <p14:xfrm>
              <a:off x="4760527" y="4449987"/>
              <a:ext cx="612720" cy="101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BC8B063-F977-1F45-B63B-0A2D405A55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47927" y="4437747"/>
                <a:ext cx="6375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895EB244-F7C2-064F-AA62-E68AB0989844}"/>
                  </a:ext>
                </a:extLst>
              </p14:cNvPr>
              <p14:cNvContentPartPr/>
              <p14:nvPr/>
            </p14:nvContentPartPr>
            <p14:xfrm>
              <a:off x="5277847" y="3915387"/>
              <a:ext cx="678600" cy="325440"/>
            </p14:xfrm>
          </p:contentPart>
        </mc:Choice>
        <mc:Fallback xmlns=""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895EB244-F7C2-064F-AA62-E68AB09898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65247" y="3903147"/>
                <a:ext cx="70344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7CF43A-C403-9743-9957-768D2D104F4B}"/>
                  </a:ext>
                </a:extLst>
              </p14:cNvPr>
              <p14:cNvContentPartPr/>
              <p14:nvPr/>
            </p14:nvContentPartPr>
            <p14:xfrm>
              <a:off x="4455247" y="4151547"/>
              <a:ext cx="791640" cy="174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7CF43A-C403-9743-9957-768D2D104F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42647" y="4138947"/>
                <a:ext cx="8164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D9BC6200-C79D-D04E-AB4B-42DD250069D4}"/>
                  </a:ext>
                </a:extLst>
              </p14:cNvPr>
              <p14:cNvContentPartPr/>
              <p14:nvPr/>
            </p14:nvContentPartPr>
            <p14:xfrm>
              <a:off x="2565247" y="4271427"/>
              <a:ext cx="1889280" cy="180000"/>
            </p14:xfrm>
          </p:contentPart>
        </mc:Choice>
        <mc:Fallback xmlns=""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D9BC6200-C79D-D04E-AB4B-42DD250069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52649" y="4259211"/>
                <a:ext cx="1914115" cy="204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9C3DBE2-D53C-6E41-8C43-9EF15814E72F}"/>
                  </a:ext>
                </a:extLst>
              </p14:cNvPr>
              <p14:cNvContentPartPr/>
              <p14:nvPr/>
            </p14:nvContentPartPr>
            <p14:xfrm>
              <a:off x="2567407" y="4339467"/>
              <a:ext cx="136440" cy="117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9C3DBE2-D53C-6E41-8C43-9EF15814E7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54807" y="4327227"/>
                <a:ext cx="1612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D2682267-CFED-6945-8B75-461081344CA3}"/>
                  </a:ext>
                </a:extLst>
              </p14:cNvPr>
              <p14:cNvContentPartPr/>
              <p14:nvPr/>
            </p14:nvContentPartPr>
            <p14:xfrm>
              <a:off x="6140986" y="2072885"/>
              <a:ext cx="114480" cy="2916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D2682267-CFED-6945-8B75-461081344CA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28746" y="2060645"/>
                <a:ext cx="1393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BF4ACB16-ACBF-D344-B36B-CF6DDB670D88}"/>
                  </a:ext>
                </a:extLst>
              </p14:cNvPr>
              <p14:cNvContentPartPr/>
              <p14:nvPr/>
            </p14:nvContentPartPr>
            <p14:xfrm>
              <a:off x="6059266" y="2082605"/>
              <a:ext cx="410400" cy="213480"/>
            </p14:xfrm>
          </p:contentPart>
        </mc:Choice>
        <mc:Fallback xmlns=""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BF4ACB16-ACBF-D344-B36B-CF6DDB670D8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46677" y="2070365"/>
                <a:ext cx="435218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DEAE311-97E8-3D46-A43F-A0A09A6BCC0D}"/>
                  </a:ext>
                </a:extLst>
              </p14:cNvPr>
              <p14:cNvContentPartPr/>
              <p14:nvPr/>
            </p14:nvContentPartPr>
            <p14:xfrm>
              <a:off x="6518986" y="2076125"/>
              <a:ext cx="564480" cy="186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DEAE311-97E8-3D46-A43F-A0A09A6BCC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06746" y="2063525"/>
                <a:ext cx="589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05866969-7F66-6749-AB6D-5A65A068AF83}"/>
                  </a:ext>
                </a:extLst>
              </p14:cNvPr>
              <p14:cNvContentPartPr/>
              <p14:nvPr/>
            </p14:nvContentPartPr>
            <p14:xfrm>
              <a:off x="6197866" y="2457365"/>
              <a:ext cx="563760" cy="16344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05866969-7F66-6749-AB6D-5A65A068AF8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85626" y="2445125"/>
                <a:ext cx="5886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6783B764-821C-1A48-B1D7-6099DB267AEE}"/>
                  </a:ext>
                </a:extLst>
              </p14:cNvPr>
              <p14:cNvContentPartPr/>
              <p14:nvPr/>
            </p14:nvContentPartPr>
            <p14:xfrm>
              <a:off x="2213796" y="3198711"/>
              <a:ext cx="683280" cy="26928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6783B764-821C-1A48-B1D7-6099DB267AE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01203" y="3186471"/>
                <a:ext cx="708107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F2B53E81-707D-2B41-9AFB-DE1AFEFC447B}"/>
                  </a:ext>
                </a:extLst>
              </p14:cNvPr>
              <p14:cNvContentPartPr/>
              <p14:nvPr/>
            </p14:nvContentPartPr>
            <p14:xfrm>
              <a:off x="2213796" y="3603351"/>
              <a:ext cx="549000" cy="21060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F2B53E81-707D-2B41-9AFB-DE1AFEFC447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01196" y="3590751"/>
                <a:ext cx="5738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B2F26358-20A5-9748-BBB8-13138E3B0C3A}"/>
                  </a:ext>
                </a:extLst>
              </p14:cNvPr>
              <p14:cNvContentPartPr/>
              <p14:nvPr/>
            </p14:nvContentPartPr>
            <p14:xfrm>
              <a:off x="5019716" y="4599506"/>
              <a:ext cx="664200" cy="1094040"/>
            </p14:xfrm>
          </p:contentPart>
        </mc:Choice>
        <mc:Fallback xmlns=""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B2F26358-20A5-9748-BBB8-13138E3B0C3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07123" y="4586906"/>
                <a:ext cx="689027" cy="11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0" name="Ink 70">
                <a:extLst>
                  <a:ext uri="{FF2B5EF4-FFF2-40B4-BE49-F238E27FC236}">
                    <a16:creationId xmlns:a16="http://schemas.microsoft.com/office/drawing/2014/main" id="{3D075A59-0994-0745-80B2-DE7BD70C8CA1}"/>
                  </a:ext>
                </a:extLst>
              </p14:cNvPr>
              <p14:cNvContentPartPr/>
              <p14:nvPr/>
            </p14:nvContentPartPr>
            <p14:xfrm>
              <a:off x="5718476" y="5551706"/>
              <a:ext cx="519840" cy="128160"/>
            </p14:xfrm>
          </p:contentPart>
        </mc:Choice>
        <mc:Fallback xmlns="">
          <p:pic>
            <p:nvPicPr>
              <p:cNvPr id="70" name="Ink 70">
                <a:extLst>
                  <a:ext uri="{FF2B5EF4-FFF2-40B4-BE49-F238E27FC236}">
                    <a16:creationId xmlns:a16="http://schemas.microsoft.com/office/drawing/2014/main" id="{3D075A59-0994-0745-80B2-DE7BD70C8CA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06236" y="5539432"/>
                <a:ext cx="544680" cy="1530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FAE99ED-9515-6148-9CBE-7D22C1AAAFD8}"/>
                  </a:ext>
                </a:extLst>
              </p14:cNvPr>
              <p14:cNvContentPartPr/>
              <p14:nvPr/>
            </p14:nvContentPartPr>
            <p14:xfrm>
              <a:off x="6246956" y="5534426"/>
              <a:ext cx="923760" cy="1861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FAE99ED-9515-6148-9CBE-7D22C1AAAFD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34716" y="5522186"/>
                <a:ext cx="9486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88562D8C-982A-C54E-BC6E-22807B795454}"/>
                  </a:ext>
                </a:extLst>
              </p14:cNvPr>
              <p14:cNvContentPartPr/>
              <p14:nvPr/>
            </p14:nvContentPartPr>
            <p14:xfrm>
              <a:off x="5628836" y="5858426"/>
              <a:ext cx="303840" cy="13536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88562D8C-982A-C54E-BC6E-22807B79545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16596" y="5845826"/>
                <a:ext cx="3286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F615E7D1-41C2-CB46-94B2-CF8AE9C2EB35}"/>
                  </a:ext>
                </a:extLst>
              </p14:cNvPr>
              <p14:cNvContentPartPr/>
              <p14:nvPr/>
            </p14:nvContentPartPr>
            <p14:xfrm>
              <a:off x="5893796" y="5860946"/>
              <a:ext cx="648000" cy="148680"/>
            </p14:xfrm>
          </p:contentPart>
        </mc:Choice>
        <mc:Fallback xmlns=""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F615E7D1-41C2-CB46-94B2-CF8AE9C2EB3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81203" y="5848346"/>
                <a:ext cx="672826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3D7E0F6-7F27-284C-80A4-3325D5BCEC33}"/>
                  </a:ext>
                </a:extLst>
              </p14:cNvPr>
              <p14:cNvContentPartPr/>
              <p14:nvPr/>
            </p14:nvContentPartPr>
            <p14:xfrm>
              <a:off x="6646916" y="5860946"/>
              <a:ext cx="535320" cy="1476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3D7E0F6-7F27-284C-80A4-3325D5BCEC3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634676" y="5848346"/>
                <a:ext cx="560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B443A49-4A6D-6D49-9DC2-BCD5716C968F}"/>
                  </a:ext>
                </a:extLst>
              </p14:cNvPr>
              <p14:cNvContentPartPr/>
              <p14:nvPr/>
            </p14:nvContentPartPr>
            <p14:xfrm>
              <a:off x="4696315" y="2430762"/>
              <a:ext cx="870120" cy="857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B443A49-4A6D-6D49-9DC2-BCD5716C968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683715" y="2418162"/>
                <a:ext cx="89496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77963549-EEEE-3045-8A5A-9B704857278E}"/>
                  </a:ext>
                </a:extLst>
              </p14:cNvPr>
              <p14:cNvContentPartPr/>
              <p14:nvPr/>
            </p14:nvContentPartPr>
            <p14:xfrm>
              <a:off x="3722155" y="1968882"/>
              <a:ext cx="302040" cy="15768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77963549-EEEE-3045-8A5A-9B704857278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09555" y="1956642"/>
                <a:ext cx="3268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43F0E756-47D1-F349-B551-0BF6171B14BA}"/>
                  </a:ext>
                </a:extLst>
              </p14:cNvPr>
              <p14:cNvContentPartPr/>
              <p14:nvPr/>
            </p14:nvContentPartPr>
            <p14:xfrm>
              <a:off x="4086475" y="1973202"/>
              <a:ext cx="907920" cy="156240"/>
            </p14:xfrm>
          </p:contentPart>
        </mc:Choice>
        <mc:Fallback xmlns=""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43F0E756-47D1-F349-B551-0BF6171B14B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73875" y="1960602"/>
                <a:ext cx="9327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F34921F3-A492-894E-B3B0-BF1DC8905A5F}"/>
                  </a:ext>
                </a:extLst>
              </p14:cNvPr>
              <p14:cNvContentPartPr/>
              <p14:nvPr/>
            </p14:nvContentPartPr>
            <p14:xfrm>
              <a:off x="3845635" y="2260122"/>
              <a:ext cx="681480" cy="200880"/>
            </p14:xfrm>
          </p:contentPart>
        </mc:Choice>
        <mc:Fallback xmlns=""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F34921F3-A492-894E-B3B0-BF1DC8905A5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833035" y="2247545"/>
                <a:ext cx="706320" cy="2256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786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575C-3203-9145-AFA6-374E74E2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weiter?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7C39-2877-884E-BD39-863360FF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9368" cy="4351338"/>
          </a:xfrm>
        </p:spPr>
        <p:txBody>
          <a:bodyPr/>
          <a:lstStyle/>
          <a:p>
            <a:r>
              <a:rPr lang="de-DE"/>
              <a:t>Komplettes Open-Source Projekt auf Github: enricocirignaco/berry_case</a:t>
            </a:r>
          </a:p>
          <a:p>
            <a:r>
              <a:rPr lang="de-DE"/>
              <a:t>Ein Gehäuse muss entwickelt werden</a:t>
            </a:r>
          </a:p>
          <a:p>
            <a:r>
              <a:rPr lang="de-DE"/>
              <a:t>Weitere Iterationen sind geplant</a:t>
            </a:r>
          </a:p>
          <a:p>
            <a:r>
              <a:rPr lang="de-DE"/>
              <a:t>Mithelfer gesucht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6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9E71-F8B8-BA47-BFAE-10FD2293B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007"/>
            <a:ext cx="9144000" cy="2387600"/>
          </a:xfrm>
        </p:spPr>
        <p:txBody>
          <a:bodyPr/>
          <a:lstStyle/>
          <a:p>
            <a:r>
              <a:rPr lang="de-DE"/>
              <a:t>Fragen oder Verbesserungsvorschläge?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BFC7A9B-5052-0144-8A6A-7A1405CA8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48" y="3812592"/>
            <a:ext cx="2273904" cy="22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3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76FD-1CBE-A343-983B-F180A0E00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000">
                <a:latin typeface="+mn-lt"/>
              </a:rPr>
              <a:t>37.000.000</a:t>
            </a:r>
            <a:endParaRPr lang="en-US" sz="800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FED84-8A76-574B-BEBA-938F8BE10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de-DE" sz="3600"/>
              <a:t>Bis heute verkaufte Raspberry Pi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75131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4DB8-C881-4441-8FBC-0F470C68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89" y="406314"/>
            <a:ext cx="9733692" cy="6026064"/>
          </a:xfrm>
        </p:spPr>
        <p:txBody>
          <a:bodyPr anchor="t">
            <a:normAutofit/>
          </a:bodyPr>
          <a:lstStyle/>
          <a:p>
            <a:r>
              <a:rPr lang="de-DE" sz="5400" b="1"/>
              <a:t>Ziel dieses Projektes:</a:t>
            </a:r>
            <a:br>
              <a:rPr lang="de-DE" sz="5400" b="1"/>
            </a:br>
            <a:r>
              <a:rPr lang="de-DE" sz="5400"/>
              <a:t>Ein Zusatzmodul entwickeln um den Raspberry portabler zu machen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62440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775F-F54C-1F40-9B71-E966F80B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Kritische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B929-2D63-604B-AE59-0E901463F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3943"/>
          </a:xfrm>
        </p:spPr>
        <p:txBody>
          <a:bodyPr>
            <a:noAutofit/>
          </a:bodyPr>
          <a:lstStyle/>
          <a:p>
            <a:r>
              <a:rPr lang="de-DE"/>
              <a:t>Kommunikation mit dem Benutzer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E53E27-D80D-CB4E-82BD-F54254E19ADE}"/>
              </a:ext>
            </a:extLst>
          </p:cNvPr>
          <p:cNvSpPr txBox="1">
            <a:spLocks/>
          </p:cNvSpPr>
          <p:nvPr/>
        </p:nvSpPr>
        <p:spPr>
          <a:xfrm>
            <a:off x="838200" y="2544505"/>
            <a:ext cx="10515600" cy="58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Internetzugang</a:t>
            </a:r>
          </a:p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7E4744-AD1B-0C45-9DD4-84842CEF12F0}"/>
              </a:ext>
            </a:extLst>
          </p:cNvPr>
          <p:cNvSpPr txBox="1">
            <a:spLocks/>
          </p:cNvSpPr>
          <p:nvPr/>
        </p:nvSpPr>
        <p:spPr>
          <a:xfrm>
            <a:off x="838200" y="3982265"/>
            <a:ext cx="10515600" cy="58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Unterbruchsfreie Stromversorgung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3A5EFA-96A3-304B-9DD7-310AABAFD6D2}"/>
              </a:ext>
            </a:extLst>
          </p:cNvPr>
          <p:cNvSpPr txBox="1">
            <a:spLocks/>
          </p:cNvSpPr>
          <p:nvPr/>
        </p:nvSpPr>
        <p:spPr>
          <a:xfrm>
            <a:off x="838200" y="3263385"/>
            <a:ext cx="10515600" cy="58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Akkubetrieb</a:t>
            </a:r>
          </a:p>
        </p:txBody>
      </p:sp>
    </p:spTree>
    <p:extLst>
      <p:ext uri="{BB962C8B-B14F-4D97-AF65-F5344CB8AC3E}">
        <p14:creationId xmlns:p14="http://schemas.microsoft.com/office/powerpoint/2010/main" val="175536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775F-F54C-1F40-9B71-E966F80B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Zusäzliche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B929-2D63-604B-AE59-0E901463F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3943"/>
          </a:xfrm>
        </p:spPr>
        <p:txBody>
          <a:bodyPr>
            <a:noAutofit/>
          </a:bodyPr>
          <a:lstStyle/>
          <a:p>
            <a:r>
              <a:rPr lang="de-DE"/>
              <a:t>Aktive und passive Kühlung des Prozessors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E53E27-D80D-CB4E-82BD-F54254E19ADE}"/>
              </a:ext>
            </a:extLst>
          </p:cNvPr>
          <p:cNvSpPr txBox="1">
            <a:spLocks/>
          </p:cNvSpPr>
          <p:nvPr/>
        </p:nvSpPr>
        <p:spPr>
          <a:xfrm>
            <a:off x="838200" y="2544505"/>
            <a:ext cx="10515600" cy="58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Benutzeroberfläche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7E4744-AD1B-0C45-9DD4-84842CEF12F0}"/>
              </a:ext>
            </a:extLst>
          </p:cNvPr>
          <p:cNvSpPr txBox="1">
            <a:spLocks/>
          </p:cNvSpPr>
          <p:nvPr/>
        </p:nvSpPr>
        <p:spPr>
          <a:xfrm>
            <a:off x="838200" y="3982265"/>
            <a:ext cx="10515600" cy="58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ON/OFF Knopf</a:t>
            </a:r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3A5EFA-96A3-304B-9DD7-310AABAFD6D2}"/>
              </a:ext>
            </a:extLst>
          </p:cNvPr>
          <p:cNvSpPr txBox="1">
            <a:spLocks/>
          </p:cNvSpPr>
          <p:nvPr/>
        </p:nvSpPr>
        <p:spPr>
          <a:xfrm>
            <a:off x="838200" y="3263385"/>
            <a:ext cx="10515600" cy="58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Gehäuse für Raspberry &amp; Zusaztmodul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8C7E-3D21-3D42-9862-55F1477A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/>
          <a:lstStyle/>
          <a:p>
            <a:r>
              <a:rPr lang="de-DE"/>
              <a:t>Das Endprodukt:</a:t>
            </a:r>
            <a:endParaRPr lang="en-US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E3F6E041-D3C8-6B42-8556-F4B1FB563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r="966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0EB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2824D10-6FD4-0C40-BCBF-A5311E71EA3B}"/>
              </a:ext>
            </a:extLst>
          </p:cNvPr>
          <p:cNvSpPr txBox="1">
            <a:spLocks/>
          </p:cNvSpPr>
          <p:nvPr/>
        </p:nvSpPr>
        <p:spPr>
          <a:xfrm>
            <a:off x="4965430" y="1976433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berrycase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16C-71E3-0A4C-85DB-C60AD4D9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Netzwerk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EDC5AD-C347-B446-96B7-9A4B638B4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31" y="1480253"/>
            <a:ext cx="6233438" cy="5012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C0E937-B0AD-D044-AAFE-AA1D670EFFF1}"/>
              </a:ext>
            </a:extLst>
          </p:cNvPr>
          <p:cNvSpPr txBox="1"/>
          <p:nvPr/>
        </p:nvSpPr>
        <p:spPr>
          <a:xfrm>
            <a:off x="992980" y="2292350"/>
            <a:ext cx="201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/>
              <a:t>Access Point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A6A0A-B362-CA42-9B36-F1147D49C03F}"/>
              </a:ext>
            </a:extLst>
          </p:cNvPr>
          <p:cNvSpPr txBox="1"/>
          <p:nvPr/>
        </p:nvSpPr>
        <p:spPr>
          <a:xfrm>
            <a:off x="838200" y="4984750"/>
            <a:ext cx="2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/>
              <a:t>Eigene Wi-Fi Netzwerk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BF6D-EE56-2A41-96E3-983080B2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Speisung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9610C4E-0E9F-1643-8FD2-ABE78F849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16" y="1175157"/>
            <a:ext cx="5016989" cy="5016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93F0E-2247-CC40-A8E1-90493054D657}"/>
              </a:ext>
            </a:extLst>
          </p:cNvPr>
          <p:cNvSpPr txBox="1"/>
          <p:nvPr/>
        </p:nvSpPr>
        <p:spPr>
          <a:xfrm>
            <a:off x="838199" y="1808162"/>
            <a:ext cx="6276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MCP73871</a:t>
            </a:r>
            <a:r>
              <a:rPr lang="de-DE" sz="2400"/>
              <a:t>: </a:t>
            </a:r>
            <a:r>
              <a:rPr lang="en-US" sz="2400"/>
              <a:t>Stand-Alone System Load Sharing and Li-Ion / Li-Polymer Battery Charge Management Controller</a:t>
            </a:r>
            <a:endParaRPr lang="de-DE" sz="2400"/>
          </a:p>
          <a:p>
            <a:pPr algn="l"/>
            <a:endParaRPr lang="de-DE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TPS61090</a:t>
            </a:r>
            <a:r>
              <a:rPr lang="de-DE" sz="2400"/>
              <a:t>: Synchronous (96% Efficient) Boost Converter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1534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D888-712E-1B43-A83F-5328A9CD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Benutzeroberfläche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F29E79D-1508-AB44-8085-D11EB78A6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43" y="1857845"/>
            <a:ext cx="5459078" cy="3691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71866E-7755-6A45-A10D-E88F1586FDF7}"/>
              </a:ext>
            </a:extLst>
          </p:cNvPr>
          <p:cNvSpPr txBox="1"/>
          <p:nvPr/>
        </p:nvSpPr>
        <p:spPr>
          <a:xfrm>
            <a:off x="838200" y="2541729"/>
            <a:ext cx="6276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800"/>
              <a:t>0.96 Zoll OLED Display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800"/>
              <a:t>Intuitiver Navigationstaster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8649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Willkommen</vt:lpstr>
      <vt:lpstr>37.000.000</vt:lpstr>
      <vt:lpstr>Ziel dieses Projektes: Ein Zusatzmodul entwickeln um den Raspberry portabler zu machen</vt:lpstr>
      <vt:lpstr>Kritische Features</vt:lpstr>
      <vt:lpstr>Zusäzliche Features</vt:lpstr>
      <vt:lpstr>Das Endprodukt:</vt:lpstr>
      <vt:lpstr>Netzwerk</vt:lpstr>
      <vt:lpstr>Speisung</vt:lpstr>
      <vt:lpstr>Benutzeroberfläche</vt:lpstr>
      <vt:lpstr>Kühlungsystem</vt:lpstr>
      <vt:lpstr>Wie weiter?</vt:lpstr>
      <vt:lpstr>Fragen oder Verbesserungsvorschläge?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Wilkommen</dc:title>
  <dc:creator>Enrico Cirignaco</dc:creator>
  <cp:lastModifiedBy>enrico cirignaco</cp:lastModifiedBy>
  <cp:revision>14</cp:revision>
  <dcterms:created xsi:type="dcterms:W3CDTF">2021-01-07T07:10:58Z</dcterms:created>
  <dcterms:modified xsi:type="dcterms:W3CDTF">2021-04-14T07:44:07Z</dcterms:modified>
</cp:coreProperties>
</file>