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7F4-2070-7341-ADB2-D6359B303154}" type="datetimeFigureOut">
              <a:rPr lang="es-PY" smtClean="0"/>
              <a:t>21/6/22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EA35-0B75-E049-B261-1FD2704D3F0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6033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7F4-2070-7341-ADB2-D6359B303154}" type="datetimeFigureOut">
              <a:rPr lang="es-PY" smtClean="0"/>
              <a:t>21/6/22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EA35-0B75-E049-B261-1FD2704D3F0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36533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7F4-2070-7341-ADB2-D6359B303154}" type="datetimeFigureOut">
              <a:rPr lang="es-PY" smtClean="0"/>
              <a:t>21/6/22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EA35-0B75-E049-B261-1FD2704D3F0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53278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7F4-2070-7341-ADB2-D6359B303154}" type="datetimeFigureOut">
              <a:rPr lang="es-PY" smtClean="0"/>
              <a:t>21/6/22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EA35-0B75-E049-B261-1FD2704D3F0B}" type="slidenum">
              <a:rPr lang="es-PY" smtClean="0"/>
              <a:t>‹Nº›</a:t>
            </a:fld>
            <a:endParaRPr lang="es-PY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600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7F4-2070-7341-ADB2-D6359B303154}" type="datetimeFigureOut">
              <a:rPr lang="es-PY" smtClean="0"/>
              <a:t>21/6/22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EA35-0B75-E049-B261-1FD2704D3F0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012483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7F4-2070-7341-ADB2-D6359B303154}" type="datetimeFigureOut">
              <a:rPr lang="es-PY" smtClean="0"/>
              <a:t>21/6/22</a:t>
            </a:fld>
            <a:endParaRPr lang="es-P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EA35-0B75-E049-B261-1FD2704D3F0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228184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7F4-2070-7341-ADB2-D6359B303154}" type="datetimeFigureOut">
              <a:rPr lang="es-PY" smtClean="0"/>
              <a:t>21/6/22</a:t>
            </a:fld>
            <a:endParaRPr lang="es-P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EA35-0B75-E049-B261-1FD2704D3F0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155263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7F4-2070-7341-ADB2-D6359B303154}" type="datetimeFigureOut">
              <a:rPr lang="es-PY" smtClean="0"/>
              <a:t>21/6/22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EA35-0B75-E049-B261-1FD2704D3F0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205111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7F4-2070-7341-ADB2-D6359B303154}" type="datetimeFigureOut">
              <a:rPr lang="es-PY" smtClean="0"/>
              <a:t>21/6/22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EA35-0B75-E049-B261-1FD2704D3F0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07870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7F4-2070-7341-ADB2-D6359B303154}" type="datetimeFigureOut">
              <a:rPr lang="es-PY" smtClean="0"/>
              <a:t>21/6/22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EA35-0B75-E049-B261-1FD2704D3F0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82815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7F4-2070-7341-ADB2-D6359B303154}" type="datetimeFigureOut">
              <a:rPr lang="es-PY" smtClean="0"/>
              <a:t>21/6/22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EA35-0B75-E049-B261-1FD2704D3F0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90610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7F4-2070-7341-ADB2-D6359B303154}" type="datetimeFigureOut">
              <a:rPr lang="es-PY" smtClean="0"/>
              <a:t>21/6/22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EA35-0B75-E049-B261-1FD2704D3F0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83644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7F4-2070-7341-ADB2-D6359B303154}" type="datetimeFigureOut">
              <a:rPr lang="es-PY" smtClean="0"/>
              <a:t>21/6/22</a:t>
            </a:fld>
            <a:endParaRPr lang="es-P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EA35-0B75-E049-B261-1FD2704D3F0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1445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7F4-2070-7341-ADB2-D6359B303154}" type="datetimeFigureOut">
              <a:rPr lang="es-PY" smtClean="0"/>
              <a:t>21/6/22</a:t>
            </a:fld>
            <a:endParaRPr lang="es-PY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EA35-0B75-E049-B261-1FD2704D3F0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78363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7F4-2070-7341-ADB2-D6359B303154}" type="datetimeFigureOut">
              <a:rPr lang="es-PY" smtClean="0"/>
              <a:t>21/6/22</a:t>
            </a:fld>
            <a:endParaRPr lang="es-PY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EA35-0B75-E049-B261-1FD2704D3F0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10279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7F4-2070-7341-ADB2-D6359B303154}" type="datetimeFigureOut">
              <a:rPr lang="es-PY" smtClean="0"/>
              <a:t>21/6/22</a:t>
            </a:fld>
            <a:endParaRPr lang="es-PY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EA35-0B75-E049-B261-1FD2704D3F0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46795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7F4-2070-7341-ADB2-D6359B303154}" type="datetimeFigureOut">
              <a:rPr lang="es-PY" smtClean="0"/>
              <a:t>21/6/22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EA35-0B75-E049-B261-1FD2704D3F0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3062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A7A7F4-2070-7341-ADB2-D6359B303154}" type="datetimeFigureOut">
              <a:rPr lang="es-PY" smtClean="0"/>
              <a:t>21/6/22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DEA35-0B75-E049-B261-1FD2704D3F0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35397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F9081-1FED-CD4F-76BF-0725E328A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998838"/>
          </a:xfrm>
        </p:spPr>
        <p:txBody>
          <a:bodyPr/>
          <a:lstStyle/>
          <a:p>
            <a:r>
              <a:rPr lang="es-PY" dirty="0"/>
              <a:t>MODASIA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EFEE6A-B954-998B-8CFB-561597B11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539" y="3257498"/>
            <a:ext cx="8825658" cy="1339215"/>
          </a:xfrm>
        </p:spPr>
        <p:txBody>
          <a:bodyPr>
            <a:normAutofit/>
          </a:bodyPr>
          <a:lstStyle/>
          <a:p>
            <a:pPr algn="r"/>
            <a:r>
              <a:rPr lang="es-PY" dirty="0"/>
              <a:t>ENRICO FARIÑA</a:t>
            </a:r>
          </a:p>
          <a:p>
            <a:pPr algn="r"/>
            <a:r>
              <a:rPr lang="es-PY" dirty="0"/>
              <a:t>OPEN DATA</a:t>
            </a:r>
          </a:p>
          <a:p>
            <a:pPr algn="r"/>
            <a:r>
              <a:rPr lang="es-PY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30814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48440-C809-1B1E-792E-1E568133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93827B-5363-38CD-4F7E-CDC62C8DC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44" y="1853248"/>
            <a:ext cx="8946541" cy="4195481"/>
          </a:xfrm>
        </p:spPr>
        <p:txBody>
          <a:bodyPr/>
          <a:lstStyle/>
          <a:p>
            <a:r>
              <a:rPr lang="es-PY" dirty="0"/>
              <a:t>EXCESIVOS COSTOS EN MERCADO LOCAL</a:t>
            </a:r>
          </a:p>
          <a:p>
            <a:r>
              <a:rPr lang="es-PY" dirty="0"/>
              <a:t>IMPORTACION DE ROPAS</a:t>
            </a:r>
          </a:p>
          <a:p>
            <a:r>
              <a:rPr lang="es-PY" dirty="0"/>
              <a:t>TODOS LOS MERCADOS</a:t>
            </a:r>
          </a:p>
          <a:p>
            <a:r>
              <a:rPr lang="es-PY" dirty="0"/>
              <a:t>SEGÚN EPOCAS</a:t>
            </a:r>
          </a:p>
          <a:p>
            <a:r>
              <a:rPr lang="es-PY" dirty="0"/>
              <a:t>RENTABILIDAD</a:t>
            </a:r>
          </a:p>
        </p:txBody>
      </p:sp>
      <p:pic>
        <p:nvPicPr>
          <p:cNvPr id="1026" name="Picture 2" descr="Cómo redactar una propuesta de negocio exitosa? | Sinnaps">
            <a:extLst>
              <a:ext uri="{FF2B5EF4-FFF2-40B4-BE49-F238E27FC236}">
                <a16:creationId xmlns:a16="http://schemas.microsoft.com/office/drawing/2014/main" id="{4449F866-B64E-E810-B3D2-DDDC35D72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94" y="2791465"/>
            <a:ext cx="4983162" cy="325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8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391EB-7E44-2C03-911B-BDB6D0AA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ANALISIS DE MERCADO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E66E9F-931F-2E1F-3D8C-A3BE9BC3D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15848"/>
            <a:ext cx="8946541" cy="4195481"/>
          </a:xfrm>
        </p:spPr>
        <p:txBody>
          <a:bodyPr/>
          <a:lstStyle/>
          <a:p>
            <a:r>
              <a:rPr lang="es-PY" dirty="0"/>
              <a:t>Segmento al que apunta</a:t>
            </a:r>
          </a:p>
          <a:p>
            <a:r>
              <a:rPr lang="es-PY" dirty="0"/>
              <a:t>Gran potencial</a:t>
            </a:r>
          </a:p>
          <a:p>
            <a:r>
              <a:rPr lang="es-PY" dirty="0"/>
              <a:t>Cost leadership</a:t>
            </a:r>
          </a:p>
          <a:p>
            <a:r>
              <a:rPr lang="es-PY" dirty="0"/>
              <a:t>Asociacion con ministerios</a:t>
            </a:r>
          </a:p>
          <a:p>
            <a:r>
              <a:rPr lang="es-PY" dirty="0"/>
              <a:t>Calidad y eficiencia</a:t>
            </a:r>
          </a:p>
          <a:p>
            <a:r>
              <a:rPr lang="es-PY" dirty="0"/>
              <a:t>Competencia</a:t>
            </a:r>
          </a:p>
        </p:txBody>
      </p:sp>
      <p:pic>
        <p:nvPicPr>
          <p:cNvPr id="2050" name="Picture 2" descr="Qué es un estudio de mercado? | QuestionPro">
            <a:extLst>
              <a:ext uri="{FF2B5EF4-FFF2-40B4-BE49-F238E27FC236}">
                <a16:creationId xmlns:a16="http://schemas.microsoft.com/office/drawing/2014/main" id="{66EBCDF7-2B10-7BA6-FCEB-C650CCD63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41" y="2731529"/>
            <a:ext cx="4212833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0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834A8-9457-C5BF-A38A-45C01024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Producción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5BB7E-AA46-F9A6-4C81-73B454825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s-PY" dirty="0"/>
              <a:t>Producto terminado</a:t>
            </a:r>
          </a:p>
          <a:p>
            <a:r>
              <a:rPr lang="es-PY" dirty="0"/>
              <a:t>Precios de importación</a:t>
            </a:r>
          </a:p>
          <a:p>
            <a:r>
              <a:rPr lang="es-PY" dirty="0"/>
              <a:t>Selección de ropas</a:t>
            </a:r>
          </a:p>
          <a:p>
            <a:r>
              <a:rPr lang="es-PY" dirty="0"/>
              <a:t>Relevantes con la época</a:t>
            </a:r>
          </a:p>
          <a:p>
            <a:endParaRPr lang="es-PY" dirty="0"/>
          </a:p>
        </p:txBody>
      </p:sp>
      <p:pic>
        <p:nvPicPr>
          <p:cNvPr id="3076" name="Picture 4" descr="IMPORTAR DESDE CHINA SIN RIESGOS ES POSIBLE – ASIA SURVEYORS">
            <a:extLst>
              <a:ext uri="{FF2B5EF4-FFF2-40B4-BE49-F238E27FC236}">
                <a16:creationId xmlns:a16="http://schemas.microsoft.com/office/drawing/2014/main" id="{0E6CC149-22FD-3FE5-2156-06DF5D647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3358158"/>
            <a:ext cx="4587876" cy="258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33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394D8-D986-6EF8-4BDA-465E9523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Organización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7853D6-7A23-CEE0-0777-E387AB1D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s-PY" dirty="0"/>
              <a:t>4 encargados principales</a:t>
            </a:r>
          </a:p>
          <a:p>
            <a:r>
              <a:rPr lang="es-PY" dirty="0"/>
              <a:t>Marketing</a:t>
            </a:r>
          </a:p>
          <a:p>
            <a:r>
              <a:rPr lang="es-PY" dirty="0"/>
              <a:t>Executive</a:t>
            </a:r>
          </a:p>
          <a:p>
            <a:r>
              <a:rPr lang="es-PY" dirty="0"/>
              <a:t>Operations</a:t>
            </a:r>
          </a:p>
          <a:p>
            <a:r>
              <a:rPr lang="es-PY" dirty="0"/>
              <a:t>Financial</a:t>
            </a:r>
          </a:p>
        </p:txBody>
      </p:sp>
      <p:pic>
        <p:nvPicPr>
          <p:cNvPr id="4098" name="Picture 2" descr="Organización de la empresa en el plan de negocios">
            <a:extLst>
              <a:ext uri="{FF2B5EF4-FFF2-40B4-BE49-F238E27FC236}">
                <a16:creationId xmlns:a16="http://schemas.microsoft.com/office/drawing/2014/main" id="{EC7E3B4A-A1B3-1D5D-32E7-49E7CDC15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6" y="2423990"/>
            <a:ext cx="4611686" cy="305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4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6B7DF-A04E-DF55-A084-10D655BA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Plan de marketing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20EB4D-0ECF-D9DE-FC77-BB156AD2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77631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s-PY" dirty="0"/>
              <a:t>Redes sociales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Y" dirty="0"/>
              <a:t>Instagram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Y" dirty="0"/>
              <a:t>Facebook</a:t>
            </a:r>
          </a:p>
          <a:p>
            <a:r>
              <a:rPr lang="es-PY" dirty="0"/>
              <a:t>Perfil comercial</a:t>
            </a:r>
          </a:p>
          <a:p>
            <a:r>
              <a:rPr lang="es-PY" dirty="0"/>
              <a:t>Whatsapp para pedidos</a:t>
            </a:r>
          </a:p>
          <a:p>
            <a:r>
              <a:rPr lang="es-PY" dirty="0"/>
              <a:t>Sorteos y promociones</a:t>
            </a:r>
          </a:p>
          <a:p>
            <a:r>
              <a:rPr lang="es-PY" dirty="0"/>
              <a:t>Facebook Insights</a:t>
            </a:r>
          </a:p>
          <a:p>
            <a:r>
              <a:rPr lang="es-PY" dirty="0"/>
              <a:t>Facebook ads</a:t>
            </a:r>
          </a:p>
          <a:p>
            <a:r>
              <a:rPr lang="es-PY" dirty="0"/>
              <a:t>15.000 potenciales clientes</a:t>
            </a:r>
          </a:p>
          <a:p>
            <a:r>
              <a:rPr lang="es-PY" dirty="0"/>
              <a:t>5.4 dolares por cada 1000 usuarios = 82USD</a:t>
            </a:r>
          </a:p>
          <a:p>
            <a:pPr marL="457200" lvl="1" indent="0">
              <a:buNone/>
            </a:pPr>
            <a:endParaRPr lang="es-PY" dirty="0"/>
          </a:p>
        </p:txBody>
      </p:sp>
      <p:pic>
        <p:nvPicPr>
          <p:cNvPr id="5126" name="Picture 6" descr="▷ ¿Qué hace una agencia de marketing digital? | Guía Idento 2022">
            <a:extLst>
              <a:ext uri="{FF2B5EF4-FFF2-40B4-BE49-F238E27FC236}">
                <a16:creationId xmlns:a16="http://schemas.microsoft.com/office/drawing/2014/main" id="{499540F5-DB95-A11C-67F3-D6263E34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6" y="2971799"/>
            <a:ext cx="4462463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65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ABEB1-AEAE-B4B6-BA7A-FC6A2D50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Plan financiero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BBA3FA-3246-EDF9-54DC-2E43ED667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s-PY" dirty="0"/>
              <a:t>Inversión inicial</a:t>
            </a:r>
          </a:p>
          <a:p>
            <a:r>
              <a:rPr lang="es-PY" dirty="0"/>
              <a:t>Alquiler de almacén</a:t>
            </a:r>
          </a:p>
          <a:p>
            <a:r>
              <a:rPr lang="es-PY" dirty="0"/>
              <a:t>Insumos necesarios</a:t>
            </a:r>
          </a:p>
          <a:p>
            <a:r>
              <a:rPr lang="es-PY" dirty="0"/>
              <a:t>Empaquetación y distribución</a:t>
            </a:r>
          </a:p>
          <a:p>
            <a:r>
              <a:rPr lang="es-PY" dirty="0"/>
              <a:t>45%</a:t>
            </a:r>
          </a:p>
        </p:txBody>
      </p:sp>
      <p:pic>
        <p:nvPicPr>
          <p:cNvPr id="6146" name="Picture 2" descr="Plan financiero: Qué es y cómo hacerlo en 3 pasos">
            <a:extLst>
              <a:ext uri="{FF2B5EF4-FFF2-40B4-BE49-F238E27FC236}">
                <a16:creationId xmlns:a16="http://schemas.microsoft.com/office/drawing/2014/main" id="{D22A900F-11F7-01B8-A200-68CB5D634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9" y="3206649"/>
            <a:ext cx="4973639" cy="28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29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{E15F3541-B37E-C945-A165-AF037230B6C2}tf10001062</Template>
  <TotalTime>32</TotalTime>
  <Words>104</Words>
  <Application>Microsoft Macintosh PowerPoint</Application>
  <PresentationFormat>Panorámica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MODASIA</vt:lpstr>
      <vt:lpstr>PROPUESTA</vt:lpstr>
      <vt:lpstr>ANALISIS DE MERCADO</vt:lpstr>
      <vt:lpstr>Producción</vt:lpstr>
      <vt:lpstr>Organización</vt:lpstr>
      <vt:lpstr>Plan de marketing</vt:lpstr>
      <vt:lpstr>Plan financiero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MODASIA</dc:title>
  <dc:creator>Enrico Farina</dc:creator>
  <cp:lastModifiedBy>Enrico Farina</cp:lastModifiedBy>
  <cp:revision>5</cp:revision>
  <dcterms:created xsi:type="dcterms:W3CDTF">2022-06-20T22:11:41Z</dcterms:created>
  <dcterms:modified xsi:type="dcterms:W3CDTF">2022-06-21T12:43:57Z</dcterms:modified>
</cp:coreProperties>
</file>