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FB667F6-F68B-4810-B8C2-C9CF59EEF8C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4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7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9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2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6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0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41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16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6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8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7F6-F68B-4810-B8C2-C9CF59EEF8C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59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5">
                <a:lumMod val="0"/>
                <a:lumOff val="100000"/>
              </a:schemeClr>
            </a:gs>
            <a:gs pos="67000">
              <a:schemeClr val="tx2">
                <a:lumMod val="60000"/>
                <a:lumOff val="40000"/>
              </a:schemeClr>
            </a:gs>
            <a:gs pos="84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FB667F6-F68B-4810-B8C2-C9CF59EEF8C1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5EE5909-BA0E-42B2-8C1D-917691AA9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B50E8-A146-188A-B9FF-8A8451AAB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O amor pela arte das oito armas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929778-4C63-4807-EF5A-58A6545BC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Por: Enrico Ferrer de Santana</a:t>
            </a:r>
          </a:p>
        </p:txBody>
      </p:sp>
    </p:spTree>
    <p:extLst>
      <p:ext uri="{BB962C8B-B14F-4D97-AF65-F5344CB8AC3E}">
        <p14:creationId xmlns:p14="http://schemas.microsoft.com/office/powerpoint/2010/main" val="415152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5FAA8-7A1C-279F-2564-C56A9EA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F188B-A8BE-294E-0FC6-BBD40C44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1825625"/>
            <a:ext cx="6228425" cy="4351338"/>
          </a:xfrm>
        </p:spPr>
        <p:txBody>
          <a:bodyPr/>
          <a:lstStyle/>
          <a:p>
            <a:r>
              <a:rPr lang="pt-BR" dirty="0"/>
              <a:t>Minha irmã, amiga, professora e minha maior inspiração no Muay Thai e grande inspiração como pessoa:</a:t>
            </a:r>
          </a:p>
          <a:p>
            <a:r>
              <a:rPr lang="pt-BR" dirty="0"/>
              <a:t>Nathalia de Santana Caldeira.</a:t>
            </a:r>
          </a:p>
          <a:p>
            <a:r>
              <a:rPr lang="pt-BR" dirty="0"/>
              <a:t>Além disso...</a:t>
            </a:r>
          </a:p>
          <a:p>
            <a:r>
              <a:rPr lang="pt-BR" dirty="0"/>
              <a:t>A </a:t>
            </a:r>
            <a:r>
              <a:rPr lang="pt-BR" dirty="0" err="1"/>
              <a:t>SPTech</a:t>
            </a:r>
            <a:r>
              <a:rPr lang="pt-BR" dirty="0"/>
              <a:t>, por me ajudar a relembrar do amor que eu sinto por esse esporte que mudou minha vida.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360086-17C4-1B0B-58E3-2DFFE93C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683" y="689841"/>
            <a:ext cx="5035815" cy="54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009A6C9-2A94-6E0D-61E1-4F1635D48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Muito Obrigado pela Atenção!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EDAE5B6-4C81-C7BC-BAAB-EC3E5D8EF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Enrico Ferrer de Santana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1ADSC</a:t>
            </a:r>
          </a:p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01241206</a:t>
            </a:r>
          </a:p>
        </p:txBody>
      </p:sp>
    </p:spTree>
    <p:extLst>
      <p:ext uri="{BB962C8B-B14F-4D97-AF65-F5344CB8AC3E}">
        <p14:creationId xmlns:p14="http://schemas.microsoft.com/office/powerpoint/2010/main" val="221623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727CB-1866-BA7F-53EA-85F15415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845"/>
            <a:ext cx="9875520" cy="1356360"/>
          </a:xfrm>
        </p:spPr>
        <p:txBody>
          <a:bodyPr/>
          <a:lstStyle/>
          <a:p>
            <a:r>
              <a:rPr lang="pt-BR" dirty="0"/>
              <a:t>Por que escolhi esse tema?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BE9F9-7059-5038-9903-52F6A69C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817"/>
            <a:ext cx="5846685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 Muay Thai faz parte da minha vida desde meus 10 anos;</a:t>
            </a:r>
          </a:p>
          <a:p>
            <a:r>
              <a:rPr lang="pt-BR" sz="2400" dirty="0"/>
              <a:t>Sei a diferença que o esporte e </a:t>
            </a:r>
            <a:r>
              <a:rPr lang="pt-BR" sz="2400" b="1" dirty="0"/>
              <a:t>PRINCIPALMENTE</a:t>
            </a:r>
            <a:r>
              <a:rPr lang="pt-BR" sz="2400" dirty="0"/>
              <a:t> o Muay Thai fez na minha vida em diversos aspectos, como: Físico, Disciplina e Caráter;</a:t>
            </a:r>
          </a:p>
          <a:p>
            <a:r>
              <a:rPr lang="pt-BR" sz="2400" dirty="0"/>
              <a:t>O Muay Thai me ajudou a me reconectar com a minha família e me fez conhecer diversas pessoas que vou levar os aprendizados pro resto da minha vida.</a:t>
            </a:r>
          </a:p>
          <a:p>
            <a:r>
              <a:rPr lang="pt-BR" sz="2400" dirty="0"/>
              <a:t>Existem dois Enricos: Um </a:t>
            </a:r>
            <a:r>
              <a:rPr lang="pt-BR" sz="2400" b="1" dirty="0">
                <a:solidFill>
                  <a:srgbClr val="C00000"/>
                </a:solidFill>
              </a:rPr>
              <a:t>antes</a:t>
            </a:r>
            <a:r>
              <a:rPr lang="pt-BR" sz="2400" dirty="0"/>
              <a:t> do Muay Thai e Um </a:t>
            </a:r>
            <a:r>
              <a:rPr lang="pt-BR" sz="2400" b="1" dirty="0">
                <a:solidFill>
                  <a:srgbClr val="FF0000"/>
                </a:solidFill>
              </a:rPr>
              <a:t>depois</a:t>
            </a:r>
            <a:r>
              <a:rPr lang="pt-BR" sz="2400" dirty="0"/>
              <a:t> do Muay Thai </a:t>
            </a:r>
          </a:p>
          <a:p>
            <a:endParaRPr lang="pt-BR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A8E48-EADB-B84E-1A2F-CDCFB8F17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86" y="1420073"/>
            <a:ext cx="2523231" cy="47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8C8E3-DEAF-2EDC-8AA5-37AA418A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que o Muay Thai me ensinou!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5F88C-E528-EDFF-BABA-13FF87BD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Disciplina;</a:t>
            </a:r>
          </a:p>
          <a:p>
            <a:r>
              <a:rPr lang="pt-BR" sz="3200" dirty="0"/>
              <a:t>Importância do trabalho em grupo;</a:t>
            </a:r>
          </a:p>
          <a:p>
            <a:r>
              <a:rPr lang="pt-BR" sz="3200" dirty="0"/>
              <a:t>Paciência;</a:t>
            </a:r>
          </a:p>
          <a:p>
            <a:r>
              <a:rPr lang="pt-BR" sz="3200" dirty="0"/>
              <a:t>Se conectar com pessoas diferentes;</a:t>
            </a:r>
          </a:p>
        </p:txBody>
      </p:sp>
    </p:spTree>
    <p:extLst>
      <p:ext uri="{BB962C8B-B14F-4D97-AF65-F5344CB8AC3E}">
        <p14:creationId xmlns:p14="http://schemas.microsoft.com/office/powerpoint/2010/main" val="36588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69042-A87C-5F27-5CEE-A475A0F6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/>
              <a:t>Minha maior dificuldade durante esse projeto: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EE685-70A6-8B80-4AAF-B97CA17B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057400"/>
            <a:ext cx="9872871" cy="4038600"/>
          </a:xfrm>
        </p:spPr>
        <p:txBody>
          <a:bodyPr>
            <a:normAutofit/>
          </a:bodyPr>
          <a:lstStyle/>
          <a:p>
            <a:r>
              <a:rPr lang="pt-BR" sz="2800" dirty="0"/>
              <a:t>Com certeza foi a </a:t>
            </a:r>
            <a:r>
              <a:rPr lang="pt-BR" sz="2800" b="1" dirty="0"/>
              <a:t>ORGANIZAÇÃO</a:t>
            </a:r>
            <a:r>
              <a:rPr lang="pt-BR" sz="2800" dirty="0"/>
              <a:t> e </a:t>
            </a:r>
            <a:r>
              <a:rPr lang="pt-BR" sz="2800" b="1" dirty="0"/>
              <a:t>MANEJO DO TEMPO</a:t>
            </a:r>
            <a:r>
              <a:rPr lang="pt-BR" sz="2800" dirty="0"/>
              <a:t>;</a:t>
            </a:r>
          </a:p>
          <a:p>
            <a:r>
              <a:rPr lang="pt-BR" sz="2800" dirty="0"/>
              <a:t>Nunca tinha realizado nenhum projeto desse tamanho sozinho;</a:t>
            </a:r>
          </a:p>
          <a:p>
            <a:r>
              <a:rPr lang="pt-BR" sz="2800" dirty="0"/>
              <a:t>Acredito que não consegui implementar a metodologia ágil de maneira eficiente;</a:t>
            </a:r>
          </a:p>
          <a:p>
            <a:r>
              <a:rPr lang="pt-BR" sz="2800" dirty="0"/>
              <a:t>Poucas dificuldades técnicas.</a:t>
            </a:r>
          </a:p>
        </p:txBody>
      </p:sp>
    </p:spTree>
    <p:extLst>
      <p:ext uri="{BB962C8B-B14F-4D97-AF65-F5344CB8AC3E}">
        <p14:creationId xmlns:p14="http://schemas.microsoft.com/office/powerpoint/2010/main" val="257627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BB761-5259-2CCC-B0E8-AA49883A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/>
              <a:t>Minha maior superação durante esse projeto: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4C16A-F7A3-DAAC-327A-3660B156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Apesar do nervosismo;</a:t>
            </a:r>
          </a:p>
          <a:p>
            <a:r>
              <a:rPr lang="pt-BR" sz="2800" dirty="0"/>
              <a:t>Apesar de as vezes pensar que não conseguiria;</a:t>
            </a:r>
          </a:p>
          <a:p>
            <a:r>
              <a:rPr lang="pt-BR" sz="2800" dirty="0"/>
              <a:t>Apesar dos diversos problemas que enfrentei durante esse caminho;</a:t>
            </a:r>
          </a:p>
          <a:p>
            <a:r>
              <a:rPr lang="pt-BR" sz="2800" dirty="0"/>
              <a:t>Perceber que sou capaz de completar esse projeto sozinho;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08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D35A0-FA6D-1575-75E4-1A307599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Parte Técnica: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ED0A5-6F19-0DE3-53A4-6F6C1523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pt-BR" sz="4000" dirty="0"/>
              <a:t>Site institucional;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sz="4000" dirty="0"/>
              <a:t>Login/Cadastro;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sz="4000" dirty="0"/>
              <a:t>Dashboard;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sz="4000" dirty="0"/>
              <a:t>Quis.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40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90A23-98DD-9439-8F71-2FC6EA60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Dados: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2105C0F-A6D9-363E-951B-230C238C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BAA679C-76C2-80D2-8EFB-C094087D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161908"/>
            <a:ext cx="669701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5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ED22B-3B2A-30F9-C069-BD7EAC7A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Virtual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CAE8D54-C5E1-FE3E-A234-2C85C243E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756" y="2068876"/>
            <a:ext cx="6382488" cy="3577322"/>
          </a:xfrm>
        </p:spPr>
      </p:pic>
    </p:spTree>
    <p:extLst>
      <p:ext uri="{BB962C8B-B14F-4D97-AF65-F5344CB8AC3E}">
        <p14:creationId xmlns:p14="http://schemas.microsoft.com/office/powerpoint/2010/main" val="1352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0EF64CE-1924-E8A8-D933-3FB19343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914" y="1361375"/>
            <a:ext cx="3822172" cy="41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7794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15</TotalTime>
  <Words>290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Corbel</vt:lpstr>
      <vt:lpstr>Franklin Gothic Book</vt:lpstr>
      <vt:lpstr>Franklin Gothic Medium</vt:lpstr>
      <vt:lpstr>Wingdings</vt:lpstr>
      <vt:lpstr>Base</vt:lpstr>
      <vt:lpstr>O amor pela arte das oito armas</vt:lpstr>
      <vt:lpstr>Por que escolhi esse tema?</vt:lpstr>
      <vt:lpstr>Valores que o Muay Thai me ensinou!</vt:lpstr>
      <vt:lpstr>Minha maior dificuldade durante esse projeto:</vt:lpstr>
      <vt:lpstr>Minha maior superação durante esse projeto:</vt:lpstr>
      <vt:lpstr>Parte Técnica:</vt:lpstr>
      <vt:lpstr>Banco de Dados:</vt:lpstr>
      <vt:lpstr>Máquina Virtual</vt:lpstr>
      <vt:lpstr>Apresentação do PowerPoint</vt:lpstr>
      <vt:lpstr>Agradecimentos:</vt:lpstr>
      <vt:lpstr>Muito 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ENRICO FERRER DE SANTANA .</dc:creator>
  <cp:lastModifiedBy>ENRICO FERRER DE SANTANA .</cp:lastModifiedBy>
  <cp:revision>3</cp:revision>
  <dcterms:created xsi:type="dcterms:W3CDTF">2024-06-04T00:20:10Z</dcterms:created>
  <dcterms:modified xsi:type="dcterms:W3CDTF">2024-06-05T01:16:56Z</dcterms:modified>
</cp:coreProperties>
</file>