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1" r:id="rId4"/>
    <p:sldId id="258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62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5853"/>
  </p:normalViewPr>
  <p:slideViewPr>
    <p:cSldViewPr>
      <p:cViewPr varScale="1">
        <p:scale>
          <a:sx n="160" d="100"/>
          <a:sy n="160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E13CA3-5016-B648-A26D-F80EF9893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5D3FFD-A9BD-5A49-977E-41D64A7172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5E2311F-BC1B-7A48-A203-2CCE93AEA68F}" type="datetimeFigureOut">
              <a:rPr lang="de-DE"/>
              <a:pPr>
                <a:defRPr/>
              </a:pPr>
              <a:t>26.12.22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2641E558-F3B0-1C42-B55E-71B7FE839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784E4529-4582-3944-A461-FF060EFF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72FB1-EC53-FB47-9642-DDCACB44C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EE6C5-A685-D643-99E7-FC16A516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2AA5A67-0046-E64F-B7A0-53C97D4C0CA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13757329-6F13-5740-B551-15828FBB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3143331"/>
            <a:ext cx="7740432" cy="505222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-5610"/>
            <a:ext cx="9144000" cy="1798638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A4C46E81-3698-E047-9586-E326C179596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725" y="4481513"/>
            <a:ext cx="1824038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50382D53-C5C3-E24E-BE12-A3EE4D17E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20725" y="2130425"/>
            <a:ext cx="6946900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01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1DA3538-EB66-8F42-A0A2-A752365A16A5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9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D5FAFC2D-C59E-0848-B5A0-3B8FDF80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abellenplatzhalter 6"/>
          <p:cNvSpPr>
            <a:spLocks noGrp="1"/>
          </p:cNvSpPr>
          <p:nvPr>
            <p:ph type="tbl" sz="quarter" idx="19"/>
          </p:nvPr>
        </p:nvSpPr>
        <p:spPr>
          <a:xfrm>
            <a:off x="719138" y="1563688"/>
            <a:ext cx="4683125" cy="2935287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E4EEF703-F1FF-9B44-BE0F-B9060556ED5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B91F41C7-52E5-DB47-8D45-3C39DC1DDF5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F084558F-12B2-4347-BB39-503ACD2A73C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C7A7246E-31D5-B149-B9AC-763C2854B6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5A6E456-C5B6-6841-BCA8-BD9810346241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BE015078-CFB2-214D-AC70-125F0070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grammplatzhalter 3"/>
          <p:cNvSpPr>
            <a:spLocks noGrp="1"/>
          </p:cNvSpPr>
          <p:nvPr>
            <p:ph type="chart" sz="quarter" idx="20"/>
          </p:nvPr>
        </p:nvSpPr>
        <p:spPr>
          <a:xfrm>
            <a:off x="728663" y="1563688"/>
            <a:ext cx="4673600" cy="2935287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97058420-39CD-DF4D-8D9B-1C5529FDAD9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82604793-016B-534F-87AB-982A2B24217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F0750B38-649E-D543-ADA8-2668FF7EA76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AD48D58F-4012-AC4C-A589-C02577FB9B9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583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6160E12-88DE-304E-B7F9-C1F4FC1278E4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5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B454EFE6-C1BC-2944-B513-235F49A2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Datumsplatzhalter 2">
            <a:extLst>
              <a:ext uri="{FF2B5EF4-FFF2-40B4-BE49-F238E27FC236}">
                <a16:creationId xmlns:a16="http://schemas.microsoft.com/office/drawing/2014/main" id="{5273DF2D-1BC8-D641-A0CB-C5527E30ACF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" name="Fußzeilenplatzhalter 3">
            <a:extLst>
              <a:ext uri="{FF2B5EF4-FFF2-40B4-BE49-F238E27FC236}">
                <a16:creationId xmlns:a16="http://schemas.microsoft.com/office/drawing/2014/main" id="{5F6C4499-596C-8E48-8ABA-2A89010824D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7" name="Foliennummernplatzhalter 4">
            <a:extLst>
              <a:ext uri="{FF2B5EF4-FFF2-40B4-BE49-F238E27FC236}">
                <a16:creationId xmlns:a16="http://schemas.microsoft.com/office/drawing/2014/main" id="{A7B0D3BC-18B9-AB48-8854-B552B8DDE27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fld id="{F552ECE0-8157-1541-A449-130052747FB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604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B874DE5-05B5-0443-952A-902882BF2E8E}"/>
              </a:ext>
            </a:extLst>
          </p:cNvPr>
          <p:cNvSpPr/>
          <p:nvPr/>
        </p:nvSpPr>
        <p:spPr>
          <a:xfrm>
            <a:off x="719138" y="552450"/>
            <a:ext cx="7740650" cy="3759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E07CD7-0569-4948-ABBE-3C48A2455D1A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8A53B259-0DBF-944F-90BD-A06664423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gruen.png">
            <a:extLst>
              <a:ext uri="{FF2B5EF4-FFF2-40B4-BE49-F238E27FC236}">
                <a16:creationId xmlns:a16="http://schemas.microsoft.com/office/drawing/2014/main" id="{BFF2644F-DB13-E448-9682-ED65B121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566738"/>
            <a:ext cx="8778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683E430B-7E03-DC4C-86A6-B051CEEC35F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24F56F87-83FA-4746-A933-3FEB7E64593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869E6CED-8C18-764F-AC3D-9B8E2ED784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3CD3BDC4-2D0E-F342-8BD3-88F0EC92262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396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77EE994-59D4-2549-B813-45449C17BEC1}"/>
              </a:ext>
            </a:extLst>
          </p:cNvPr>
          <p:cNvSpPr/>
          <p:nvPr/>
        </p:nvSpPr>
        <p:spPr>
          <a:xfrm>
            <a:off x="719138" y="546100"/>
            <a:ext cx="7734300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31CCAD-6774-0247-90A0-7967789612C2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F4D4C9E0-48EA-1E40-8BE2-1768770D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weiss.png">
            <a:extLst>
              <a:ext uri="{FF2B5EF4-FFF2-40B4-BE49-F238E27FC236}">
                <a16:creationId xmlns:a16="http://schemas.microsoft.com/office/drawing/2014/main" id="{90A9DA9B-60FC-3D49-8FE5-B221E1B7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552450"/>
            <a:ext cx="8953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95180138-3B99-9349-ABE2-FD115CE0E05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FB11A02F-6C17-334C-B70E-912B7CD4A8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58145327-001B-2C4C-8C2E-D2C56E9DD0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5E1D779-ECC4-4240-92CF-9082F7F2491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939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3D7BF2F-D107-F84C-BF97-53FE3BCA50D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B92FC48-8D2A-A947-8C58-C56D685F63A4}"/>
              </a:ext>
            </a:extLst>
          </p:cNvPr>
          <p:cNvSpPr txBox="1"/>
          <p:nvPr/>
        </p:nvSpPr>
        <p:spPr>
          <a:xfrm>
            <a:off x="3440113" y="4424363"/>
            <a:ext cx="226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  <a:cs typeface="+mn-cs"/>
              </a:rPr>
              <a:t>www.htw-berlin.de</a:t>
            </a:r>
          </a:p>
        </p:txBody>
      </p:sp>
      <p:pic>
        <p:nvPicPr>
          <p:cNvPr id="4" name="Picture 5" descr="\\vbdrive1.vb.htw-berlin.de\home$\lochner\Eigene Dateien\Desktop\Logos HTW\Q17_HTW_Berlin_Logo_quer_neg_SW_RGB.png">
            <a:extLst>
              <a:ext uri="{FF2B5EF4-FFF2-40B4-BE49-F238E27FC236}">
                <a16:creationId xmlns:a16="http://schemas.microsoft.com/office/drawing/2014/main" id="{611F5D60-C960-AC46-8AA5-683AB3004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37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9A8B3081-0636-4C49-A781-4BA655DE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63694" y="1944603"/>
            <a:ext cx="5077888" cy="1006921"/>
          </a:xfrm>
          <a:noFill/>
        </p:spPr>
        <p:txBody>
          <a:bodyPr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65463" cy="51435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58B8E393-5AF9-3249-8206-18E8522BC9B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89338" y="4481513"/>
            <a:ext cx="2133600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0DA5175C-04AD-A44B-B9AD-865A915620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78225" y="874713"/>
            <a:ext cx="5057775" cy="27305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8410D8D4-9511-8546-9565-A6DEFD28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20000" y="2073878"/>
            <a:ext cx="7607078" cy="1073936"/>
          </a:xfrm>
        </p:spPr>
        <p:txBody>
          <a:bodyPr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9">
            <a:extLst>
              <a:ext uri="{FF2B5EF4-FFF2-40B4-BE49-F238E27FC236}">
                <a16:creationId xmlns:a16="http://schemas.microsoft.com/office/drawing/2014/main" id="{EA3664C0-68C3-D04B-825D-1CD5980B1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725" y="1060450"/>
            <a:ext cx="7580313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8CAED09A-CA41-5341-AF52-61EF7CB2CBC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20725" y="4481513"/>
            <a:ext cx="1990725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62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3F17A-9161-6E41-89BB-E9A606D1057D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0EB6E972-2407-8F48-BD92-A3AE9726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787EBA58-FC90-254F-8B92-8238FECB7D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BC6C428C-0FE0-4640-AF17-10732C5E5F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4DD6B5FA-B004-894B-ADCD-1EF8248DD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F111E83-B60D-D444-A3EF-382D2685D22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89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5937A9B-D996-D543-9B17-14531DB629D0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365C224E-D16D-8842-BF78-B494F4E1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8B327422-00F2-0D4E-8E91-A978D86A6AC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8A0EF76D-3DD8-0B4A-8F07-69FC49E1914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482D55F2-665E-2049-AEDB-0E68DB2DB9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75EABC8-03DA-C647-BFC5-F3A74A4ADD9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BFA0485-C525-4C41-A2C0-0F12221E34BA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8FC79CDA-159E-BB42-AA6A-88162B9B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B4F41D13-4392-B24D-8C40-E92851AD39E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60F29399-5887-304D-B0C4-C733E8DFCF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7E533719-1B11-8941-AEC9-6B01B7F5DDA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9D9510B-AD8D-8E41-98AB-F2809EAF29C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29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B836A5F-2B36-104E-8817-5F1D557714FA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2BCFD495-FB32-0040-A8A2-EB887AEE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6111007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EED1DD98-DE78-734C-8F1D-01F72A2A200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DE29BA1F-56D2-B84D-9600-C8BDFB28147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57A65E10-E2BC-D841-873A-D89BB95395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5960BE7E-2995-3A4C-9FB7-8238C85DB6A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62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4027CF4-323A-7D4F-93A2-15A8A5F091CF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FA04B988-0D4D-204D-A0F7-DF1028B1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20000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31C11302-C47A-DA40-A8BD-977AB2FB366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F9C4CA63-6EB6-8844-ABCD-866579E5EA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40B0034A-06E8-C045-9F90-DA235AEC37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C725F608-5521-D04D-A931-B3E165A54BA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568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E916D6-7A00-6A47-AFC9-B6D4BBA5853B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BC00D8A8-F2E4-314A-B9F0-E8FFA1F2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19999" y="1554863"/>
            <a:ext cx="4680000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07C735E8-EB6B-A148-985F-29662F5EB8D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78217DE-EA3D-5640-B482-78EEB7CCEE8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9C08223-5DAB-E24A-BD8E-7A6A9C864CF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39F451AD-6718-E245-97C0-3EE4B7F933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24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>
            <a:extLst>
              <a:ext uri="{FF2B5EF4-FFF2-40B4-BE49-F238E27FC236}">
                <a16:creationId xmlns:a16="http://schemas.microsoft.com/office/drawing/2014/main" id="{B5BFD247-5F0B-9D4D-A43B-75C7CD1190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19138" y="1441450"/>
            <a:ext cx="792638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Ebene 1: Fließtext Variante 1</a:t>
            </a:r>
          </a:p>
          <a:p>
            <a:pPr lvl="1"/>
            <a:r>
              <a:rPr lang="de-DE" altLang="de-DE"/>
              <a:t>Ebene 2: Aufzählung 1</a:t>
            </a:r>
          </a:p>
          <a:p>
            <a:pPr lvl="2"/>
            <a:r>
              <a:rPr lang="de-DE" altLang="de-DE"/>
              <a:t>Ebene 3: Aufzählung 2</a:t>
            </a:r>
          </a:p>
          <a:p>
            <a:pPr lvl="3"/>
            <a:r>
              <a:rPr lang="de-DE" altLang="de-DE"/>
              <a:t>Ebene 4: Aufzählung 3</a:t>
            </a:r>
          </a:p>
          <a:p>
            <a:pPr lvl="4"/>
            <a:r>
              <a:rPr lang="de-DE" altLang="de-DE"/>
              <a:t>Ebene 5: Fließtext Variante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400C8-07B9-F54F-B381-68E73C51A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1063" y="4818063"/>
            <a:ext cx="109855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D4584-1FED-8744-89B1-E2407290A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538" y="4818063"/>
            <a:ext cx="2303462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603191-AF4B-5944-B42F-48357C5A1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8350" y="65088"/>
            <a:ext cx="693738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C1AF258-1A08-124E-ACEA-954C3FA1744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Untertitel 1">
            <a:extLst>
              <a:ext uri="{FF2B5EF4-FFF2-40B4-BE49-F238E27FC236}">
                <a16:creationId xmlns:a16="http://schemas.microsoft.com/office/drawing/2014/main" id="{C268F90F-9844-7245-A1D2-57864B687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25" y="3143250"/>
            <a:ext cx="7739063" cy="50482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17411" name="Bildplatzhalter 4">
            <a:extLst>
              <a:ext uri="{FF2B5EF4-FFF2-40B4-BE49-F238E27FC236}">
                <a16:creationId xmlns:a16="http://schemas.microsoft.com/office/drawing/2014/main" id="{0240932D-3B3F-AF40-B965-63C6F0A7FBC0}"/>
              </a:ext>
            </a:extLst>
          </p:cNvPr>
          <p:cNvSpPr>
            <a:spLocks noGrp="1" noTextEdit="1"/>
          </p:cNvSpPr>
          <p:nvPr>
            <p:ph type="pic" sz="quarter" idx="13"/>
          </p:nvPr>
        </p:nvSpPr>
        <p:spPr>
          <a:xfrm>
            <a:off x="0" y="-6350"/>
            <a:ext cx="9144000" cy="1798638"/>
          </a:xfrm>
        </p:spPr>
      </p:sp>
      <p:sp>
        <p:nvSpPr>
          <p:cNvPr id="17412" name="Titel 5">
            <a:extLst>
              <a:ext uri="{FF2B5EF4-FFF2-40B4-BE49-F238E27FC236}">
                <a16:creationId xmlns:a16="http://schemas.microsoft.com/office/drawing/2014/main" id="{AD940755-A8C3-B946-8FBF-B2F66DE8A7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2603500"/>
            <a:ext cx="773906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7413" name="Datumsplatzhalter 6">
            <a:extLst>
              <a:ext uri="{FF2B5EF4-FFF2-40B4-BE49-F238E27FC236}">
                <a16:creationId xmlns:a16="http://schemas.microsoft.com/office/drawing/2014/main" id="{25C1E21D-26FC-9848-A0DB-4FF4D56CE93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/>
          </a:p>
        </p:txBody>
      </p:sp>
      <p:sp>
        <p:nvSpPr>
          <p:cNvPr id="17414" name="Fußzeilenplatzhalter 7">
            <a:extLst>
              <a:ext uri="{FF2B5EF4-FFF2-40B4-BE49-F238E27FC236}">
                <a16:creationId xmlns:a16="http://schemas.microsoft.com/office/drawing/2014/main" id="{DE783F9C-5268-6E47-ABE2-0C854A544B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Referent_in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grammplatzhalter 1">
            <a:extLst>
              <a:ext uri="{FF2B5EF4-FFF2-40B4-BE49-F238E27FC236}">
                <a16:creationId xmlns:a16="http://schemas.microsoft.com/office/drawing/2014/main" id="{D1AFA7AF-249D-5048-B521-8B61D07F448F}"/>
              </a:ext>
            </a:extLst>
          </p:cNvPr>
          <p:cNvSpPr>
            <a:spLocks noGrp="1" noTextEdit="1"/>
          </p:cNvSpPr>
          <p:nvPr>
            <p:ph type="chart" sz="quarter" idx="20"/>
          </p:nvPr>
        </p:nvSpPr>
        <p:spPr/>
      </p:sp>
      <p:sp>
        <p:nvSpPr>
          <p:cNvPr id="26627" name="Titel 2">
            <a:extLst>
              <a:ext uri="{FF2B5EF4-FFF2-40B4-BE49-F238E27FC236}">
                <a16:creationId xmlns:a16="http://schemas.microsoft.com/office/drawing/2014/main" id="{B067170C-27FB-0C42-B8FC-B837B623D8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6628" name="Textplatzhalter 3">
            <a:extLst>
              <a:ext uri="{FF2B5EF4-FFF2-40B4-BE49-F238E27FC236}">
                <a16:creationId xmlns:a16="http://schemas.microsoft.com/office/drawing/2014/main" id="{9DB84982-C581-3B40-92FB-25D8B39891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6629" name="Textplatzhalter 4">
            <a:extLst>
              <a:ext uri="{FF2B5EF4-FFF2-40B4-BE49-F238E27FC236}">
                <a16:creationId xmlns:a16="http://schemas.microsoft.com/office/drawing/2014/main" id="{5545601F-A5DE-9F4D-8227-DFB0CE19F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5800" y="1547813"/>
            <a:ext cx="2687638" cy="253682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6630" name="Textplatzhalter 5">
            <a:extLst>
              <a:ext uri="{FF2B5EF4-FFF2-40B4-BE49-F238E27FC236}">
                <a16:creationId xmlns:a16="http://schemas.microsoft.com/office/drawing/2014/main" id="{395B413F-9F68-0C4C-AA6C-8A98F8F41F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0063" y="4300538"/>
            <a:ext cx="2847975" cy="2873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6631" name="Foliennummernplatzhalter 8">
            <a:extLst>
              <a:ext uri="{FF2B5EF4-FFF2-40B4-BE49-F238E27FC236}">
                <a16:creationId xmlns:a16="http://schemas.microsoft.com/office/drawing/2014/main" id="{5B2AA777-4643-B049-B6E2-5C98050B0AD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82DC518-BDB9-9D4B-9888-AE7D265BE34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6632" name="Datumsplatzhalter 9">
            <a:extLst>
              <a:ext uri="{FF2B5EF4-FFF2-40B4-BE49-F238E27FC236}">
                <a16:creationId xmlns:a16="http://schemas.microsoft.com/office/drawing/2014/main" id="{02E017F1-F48E-364D-A684-73A6B69831D6}"/>
              </a:ext>
            </a:extLst>
          </p:cNvPr>
          <p:cNvSpPr>
            <a:spLocks noGrp="1"/>
          </p:cNvSpPr>
          <p:nvPr>
            <p:ph type="dt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6633" name="Fußzeilenplatzhalter 10">
            <a:extLst>
              <a:ext uri="{FF2B5EF4-FFF2-40B4-BE49-F238E27FC236}">
                <a16:creationId xmlns:a16="http://schemas.microsoft.com/office/drawing/2014/main" id="{7FE97F98-8B66-7447-911F-2810A5CAC67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217B3D8E-C2D8-2541-9D99-CB76215614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7651" name="Textplatzhalter 2">
            <a:extLst>
              <a:ext uri="{FF2B5EF4-FFF2-40B4-BE49-F238E27FC236}">
                <a16:creationId xmlns:a16="http://schemas.microsoft.com/office/drawing/2014/main" id="{90610F87-61B7-424E-B5A1-382C21C50C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2" name="Textplatzhalter 3">
            <a:extLst>
              <a:ext uri="{FF2B5EF4-FFF2-40B4-BE49-F238E27FC236}">
                <a16:creationId xmlns:a16="http://schemas.microsoft.com/office/drawing/2014/main" id="{795596A6-1780-BA4C-A54E-D9622E5A9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1497013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3" name="Textplatzhalter 4">
            <a:extLst>
              <a:ext uri="{FF2B5EF4-FFF2-40B4-BE49-F238E27FC236}">
                <a16:creationId xmlns:a16="http://schemas.microsoft.com/office/drawing/2014/main" id="{0954751E-4489-8F4F-8430-C00826AA51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3750" y="2076450"/>
            <a:ext cx="3708400" cy="541338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4" name="Textplatzhalter 5">
            <a:extLst>
              <a:ext uri="{FF2B5EF4-FFF2-40B4-BE49-F238E27FC236}">
                <a16:creationId xmlns:a16="http://schemas.microsoft.com/office/drawing/2014/main" id="{C86A79A0-EAC2-5D43-87B0-6A6A7F9D8A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750" y="2657475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5" name="Textplatzhalter 6">
            <a:extLst>
              <a:ext uri="{FF2B5EF4-FFF2-40B4-BE49-F238E27FC236}">
                <a16:creationId xmlns:a16="http://schemas.microsoft.com/office/drawing/2014/main" id="{CB7FB2F3-16F3-B64F-81EE-89A4D23990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750" y="3236913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6" name="Textplatzhalter 7">
            <a:extLst>
              <a:ext uri="{FF2B5EF4-FFF2-40B4-BE49-F238E27FC236}">
                <a16:creationId xmlns:a16="http://schemas.microsoft.com/office/drawing/2014/main" id="{CFA43217-72F5-C544-AC77-DA233F42C2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3750" y="3816350"/>
            <a:ext cx="3708400" cy="541338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7" name="Textplatzhalter 8">
            <a:extLst>
              <a:ext uri="{FF2B5EF4-FFF2-40B4-BE49-F238E27FC236}">
                <a16:creationId xmlns:a16="http://schemas.microsoft.com/office/drawing/2014/main" id="{A1A741DB-D057-DB4C-ABE7-EB462F9512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41850" y="1492250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8" name="Textplatzhalter 9">
            <a:extLst>
              <a:ext uri="{FF2B5EF4-FFF2-40B4-BE49-F238E27FC236}">
                <a16:creationId xmlns:a16="http://schemas.microsoft.com/office/drawing/2014/main" id="{37C0EAD2-BCE2-0F4E-B581-E14E3E32C6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41850" y="2071688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59" name="Textplatzhalter 10">
            <a:extLst>
              <a:ext uri="{FF2B5EF4-FFF2-40B4-BE49-F238E27FC236}">
                <a16:creationId xmlns:a16="http://schemas.microsoft.com/office/drawing/2014/main" id="{37D9F0E1-7B0D-7E47-91F8-BD3DB4ECD0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41850" y="2651125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60" name="Textplatzhalter 11">
            <a:extLst>
              <a:ext uri="{FF2B5EF4-FFF2-40B4-BE49-F238E27FC236}">
                <a16:creationId xmlns:a16="http://schemas.microsoft.com/office/drawing/2014/main" id="{3851554D-ADC9-6D46-945F-08F19432F7E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41850" y="3232150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61" name="Textplatzhalter 12">
            <a:extLst>
              <a:ext uri="{FF2B5EF4-FFF2-40B4-BE49-F238E27FC236}">
                <a16:creationId xmlns:a16="http://schemas.microsoft.com/office/drawing/2014/main" id="{A5E385D7-EAA1-FC42-AE2C-D060237574E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1850" y="3811588"/>
            <a:ext cx="3708400" cy="53975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7662" name="Foliennummernplatzhalter 15">
            <a:extLst>
              <a:ext uri="{FF2B5EF4-FFF2-40B4-BE49-F238E27FC236}">
                <a16:creationId xmlns:a16="http://schemas.microsoft.com/office/drawing/2014/main" id="{E96D32F0-37FA-B543-A292-E0882359A00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6F0533-ABD6-2A43-B1C5-3E4A19FD562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7663" name="Datumsplatzhalter 16">
            <a:extLst>
              <a:ext uri="{FF2B5EF4-FFF2-40B4-BE49-F238E27FC236}">
                <a16:creationId xmlns:a16="http://schemas.microsoft.com/office/drawing/2014/main" id="{616207B8-2C8D-F541-8D0F-A178D8B92608}"/>
              </a:ext>
            </a:extLst>
          </p:cNvPr>
          <p:cNvSpPr>
            <a:spLocks noGrp="1"/>
          </p:cNvSpPr>
          <p:nvPr>
            <p:ph type="dt" sz="quarter" idx="2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7664" name="Fußzeilenplatzhalter 17">
            <a:extLst>
              <a:ext uri="{FF2B5EF4-FFF2-40B4-BE49-F238E27FC236}">
                <a16:creationId xmlns:a16="http://schemas.microsoft.com/office/drawing/2014/main" id="{00AA0D92-094F-F24A-A8E3-3210F1E5F74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63CBE088-E478-6E44-9C2B-4D5D5BB2B2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8675" name="Textplatzhalter 2">
            <a:extLst>
              <a:ext uri="{FF2B5EF4-FFF2-40B4-BE49-F238E27FC236}">
                <a16:creationId xmlns:a16="http://schemas.microsoft.com/office/drawing/2014/main" id="{0D019B38-B615-D54B-A8B6-B7F69277E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8676" name="Textplatzhalter 3">
            <a:extLst>
              <a:ext uri="{FF2B5EF4-FFF2-40B4-BE49-F238E27FC236}">
                <a16:creationId xmlns:a16="http://schemas.microsoft.com/office/drawing/2014/main" id="{9422C7A7-C3C1-894D-8471-A2EDD85AF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547813"/>
            <a:ext cx="2339975" cy="2951162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8677" name="Textplatzhalter 4">
            <a:extLst>
              <a:ext uri="{FF2B5EF4-FFF2-40B4-BE49-F238E27FC236}">
                <a16:creationId xmlns:a16="http://schemas.microsoft.com/office/drawing/2014/main" id="{656C6F7F-6127-7D4E-AD69-8D27F8FF4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1063" y="1547813"/>
            <a:ext cx="2339975" cy="2951162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8678" name="Textplatzhalter 5">
            <a:extLst>
              <a:ext uri="{FF2B5EF4-FFF2-40B4-BE49-F238E27FC236}">
                <a16:creationId xmlns:a16="http://schemas.microsoft.com/office/drawing/2014/main" id="{D84910F2-80D2-8C4D-AFCA-6D12C12C7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4100" y="1547813"/>
            <a:ext cx="2339975" cy="2951162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8679" name="Foliennummernplatzhalter 8">
            <a:extLst>
              <a:ext uri="{FF2B5EF4-FFF2-40B4-BE49-F238E27FC236}">
                <a16:creationId xmlns:a16="http://schemas.microsoft.com/office/drawing/2014/main" id="{D6536948-812F-A04A-8684-44FE111928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318C6DB-ABCA-5A47-8EBD-FEB354A72BE7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8680" name="Datumsplatzhalter 9">
            <a:extLst>
              <a:ext uri="{FF2B5EF4-FFF2-40B4-BE49-F238E27FC236}">
                <a16:creationId xmlns:a16="http://schemas.microsoft.com/office/drawing/2014/main" id="{2A5C72D3-CA3E-894E-B5DC-6F8724D016BD}"/>
              </a:ext>
            </a:extLst>
          </p:cNvPr>
          <p:cNvSpPr>
            <a:spLocks noGrp="1"/>
          </p:cNvSpPr>
          <p:nvPr>
            <p:ph type="dt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8681" name="Fußzeilenplatzhalter 10">
            <a:extLst>
              <a:ext uri="{FF2B5EF4-FFF2-40B4-BE49-F238E27FC236}">
                <a16:creationId xmlns:a16="http://schemas.microsoft.com/office/drawing/2014/main" id="{0905B648-97DF-FC45-800F-535F909FD5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platzhalter 1">
            <a:extLst>
              <a:ext uri="{FF2B5EF4-FFF2-40B4-BE49-F238E27FC236}">
                <a16:creationId xmlns:a16="http://schemas.microsoft.com/office/drawing/2014/main" id="{939D0553-86F3-5A40-BFD5-B5EA3BF92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9699" name="Textplatzhalter 2">
            <a:extLst>
              <a:ext uri="{FF2B5EF4-FFF2-40B4-BE49-F238E27FC236}">
                <a16:creationId xmlns:a16="http://schemas.microsoft.com/office/drawing/2014/main" id="{FDEE539B-3AE0-5E4E-B843-3D6448893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1081088"/>
            <a:ext cx="7204075" cy="25225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9700" name="Textplatzhalter 3">
            <a:extLst>
              <a:ext uri="{FF2B5EF4-FFF2-40B4-BE49-F238E27FC236}">
                <a16:creationId xmlns:a16="http://schemas.microsoft.com/office/drawing/2014/main" id="{3EEC51BC-313E-7D4F-89D5-8684ACC3B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74975" y="3776663"/>
            <a:ext cx="3197225" cy="2365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9701" name="Foliennummernplatzhalter 6">
            <a:extLst>
              <a:ext uri="{FF2B5EF4-FFF2-40B4-BE49-F238E27FC236}">
                <a16:creationId xmlns:a16="http://schemas.microsoft.com/office/drawing/2014/main" id="{B4CFA4E1-9CF3-124B-83DC-B09CB9315B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6908001-ECA3-C340-AA47-FC461604CA3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9702" name="Datumsplatzhalter 7">
            <a:extLst>
              <a:ext uri="{FF2B5EF4-FFF2-40B4-BE49-F238E27FC236}">
                <a16:creationId xmlns:a16="http://schemas.microsoft.com/office/drawing/2014/main" id="{14A0545E-918B-8F44-AB36-D9E9610B69CA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9703" name="Fußzeilenplatzhalter 8">
            <a:extLst>
              <a:ext uri="{FF2B5EF4-FFF2-40B4-BE49-F238E27FC236}">
                <a16:creationId xmlns:a16="http://schemas.microsoft.com/office/drawing/2014/main" id="{D3E7623F-1C8B-6047-BFF0-A864DCCE800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platzhalter 1">
            <a:extLst>
              <a:ext uri="{FF2B5EF4-FFF2-40B4-BE49-F238E27FC236}">
                <a16:creationId xmlns:a16="http://schemas.microsoft.com/office/drawing/2014/main" id="{8B729A51-D6AB-794C-8D32-68EB3E666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1081088"/>
            <a:ext cx="7204075" cy="25225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30723" name="Textplatzhalter 2">
            <a:extLst>
              <a:ext uri="{FF2B5EF4-FFF2-40B4-BE49-F238E27FC236}">
                <a16:creationId xmlns:a16="http://schemas.microsoft.com/office/drawing/2014/main" id="{674C28D7-27F6-4A41-A160-F44FCC2C56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78150" y="3776663"/>
            <a:ext cx="3198813" cy="2365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30724" name="Textplatzhalter 3">
            <a:extLst>
              <a:ext uri="{FF2B5EF4-FFF2-40B4-BE49-F238E27FC236}">
                <a16:creationId xmlns:a16="http://schemas.microsoft.com/office/drawing/2014/main" id="{7AC80317-3B87-A347-9DF0-B6AC2643AC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30725" name="Foliennummernplatzhalter 6">
            <a:extLst>
              <a:ext uri="{FF2B5EF4-FFF2-40B4-BE49-F238E27FC236}">
                <a16:creationId xmlns:a16="http://schemas.microsoft.com/office/drawing/2014/main" id="{135DC9F9-E729-AB44-9C46-28AD78E6C97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3D29704-BA65-CD4A-8C93-AB6406DC3E5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6" name="Datumsplatzhalter 7">
            <a:extLst>
              <a:ext uri="{FF2B5EF4-FFF2-40B4-BE49-F238E27FC236}">
                <a16:creationId xmlns:a16="http://schemas.microsoft.com/office/drawing/2014/main" id="{953DD859-DBDA-414E-B729-23589D293D10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30727" name="Fußzeilenplatzhalter 8">
            <a:extLst>
              <a:ext uri="{FF2B5EF4-FFF2-40B4-BE49-F238E27FC236}">
                <a16:creationId xmlns:a16="http://schemas.microsoft.com/office/drawing/2014/main" id="{C3A9297C-71AD-7746-99F7-D30F70122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1">
            <a:extLst>
              <a:ext uri="{FF2B5EF4-FFF2-40B4-BE49-F238E27FC236}">
                <a16:creationId xmlns:a16="http://schemas.microsoft.com/office/drawing/2014/main" id="{E595B9C7-3054-7A46-880A-C19925262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938" y="1944688"/>
            <a:ext cx="5078412" cy="100647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18435" name="Titel 4">
            <a:extLst>
              <a:ext uri="{FF2B5EF4-FFF2-40B4-BE49-F238E27FC236}">
                <a16:creationId xmlns:a16="http://schemas.microsoft.com/office/drawing/2014/main" id="{0914DFE9-78E8-B849-9BBE-09363A2AF7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63938" y="1381125"/>
            <a:ext cx="5072062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8436" name="Bildplatzhalter 5">
            <a:extLst>
              <a:ext uri="{FF2B5EF4-FFF2-40B4-BE49-F238E27FC236}">
                <a16:creationId xmlns:a16="http://schemas.microsoft.com/office/drawing/2014/main" id="{AD470EFF-C321-F643-80F9-A3C5A0C87DD2}"/>
              </a:ext>
            </a:extLst>
          </p:cNvPr>
          <p:cNvSpPr>
            <a:spLocks noGrp="1" noTextEdit="1"/>
          </p:cNvSpPr>
          <p:nvPr>
            <p:ph type="pic" sz="quarter" idx="13"/>
          </p:nvPr>
        </p:nvSpPr>
        <p:spPr/>
      </p:sp>
      <p:sp>
        <p:nvSpPr>
          <p:cNvPr id="18437" name="Datumsplatzhalter 6">
            <a:extLst>
              <a:ext uri="{FF2B5EF4-FFF2-40B4-BE49-F238E27FC236}">
                <a16:creationId xmlns:a16="http://schemas.microsoft.com/office/drawing/2014/main" id="{F49CA8DC-9AA9-D442-85B9-E1ECB4AFF3C7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/>
          </a:p>
        </p:txBody>
      </p:sp>
      <p:sp>
        <p:nvSpPr>
          <p:cNvPr id="18438" name="Fußzeilenplatzhalter 7">
            <a:extLst>
              <a:ext uri="{FF2B5EF4-FFF2-40B4-BE49-F238E27FC236}">
                <a16:creationId xmlns:a16="http://schemas.microsoft.com/office/drawing/2014/main" id="{43ECD8A8-CE2D-7A48-8D62-94E2208FFD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Referent_in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Untertitel 1">
            <a:extLst>
              <a:ext uri="{FF2B5EF4-FFF2-40B4-BE49-F238E27FC236}">
                <a16:creationId xmlns:a16="http://schemas.microsoft.com/office/drawing/2014/main" id="{6CD5405F-FDCB-504C-A527-5F4DD61B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25" y="2073275"/>
            <a:ext cx="7605713" cy="1074738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19459" name="Titel 3">
            <a:extLst>
              <a:ext uri="{FF2B5EF4-FFF2-40B4-BE49-F238E27FC236}">
                <a16:creationId xmlns:a16="http://schemas.microsoft.com/office/drawing/2014/main" id="{C91F98AA-0E1F-3048-A0AB-47B8766B21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1533525"/>
            <a:ext cx="7596188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9460" name="Datumsplatzhalter 5">
            <a:extLst>
              <a:ext uri="{FF2B5EF4-FFF2-40B4-BE49-F238E27FC236}">
                <a16:creationId xmlns:a16="http://schemas.microsoft.com/office/drawing/2014/main" id="{592CD64C-D2AA-4B41-BC06-A1F9B6DDA2F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/>
          </a:p>
        </p:txBody>
      </p:sp>
      <p:sp>
        <p:nvSpPr>
          <p:cNvPr id="19461" name="Fußzeilenplatzhalter 6">
            <a:extLst>
              <a:ext uri="{FF2B5EF4-FFF2-40B4-BE49-F238E27FC236}">
                <a16:creationId xmlns:a16="http://schemas.microsoft.com/office/drawing/2014/main" id="{3BB72D21-7A9A-4247-8016-4EB2ED1A8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Referent_in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05F53545-CC4B-BB41-99B9-F87812CCA3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627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0483" name="Textplatzhalter 2">
            <a:extLst>
              <a:ext uri="{FF2B5EF4-FFF2-40B4-BE49-F238E27FC236}">
                <a16:creationId xmlns:a16="http://schemas.microsoft.com/office/drawing/2014/main" id="{E4B313BA-E01C-EA4E-BF71-7CA6FB3B6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547813"/>
            <a:ext cx="5237163" cy="22098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0484" name="Foliennummernplatzhalter 6">
            <a:extLst>
              <a:ext uri="{FF2B5EF4-FFF2-40B4-BE49-F238E27FC236}">
                <a16:creationId xmlns:a16="http://schemas.microsoft.com/office/drawing/2014/main" id="{5F72D062-8596-EE46-838D-A88453256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9B1051F-77DD-424F-83AB-3545F6DCC669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0485" name="Datumsplatzhalter 7">
            <a:extLst>
              <a:ext uri="{FF2B5EF4-FFF2-40B4-BE49-F238E27FC236}">
                <a16:creationId xmlns:a16="http://schemas.microsoft.com/office/drawing/2014/main" id="{D54C67D1-428B-5741-A3A5-5E88BBAA9E9A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0486" name="Fußzeilenplatzhalter 8">
            <a:extLst>
              <a:ext uri="{FF2B5EF4-FFF2-40B4-BE49-F238E27FC236}">
                <a16:creationId xmlns:a16="http://schemas.microsoft.com/office/drawing/2014/main" id="{5A9F5BDE-DE19-2C40-B9C3-686FD1095B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DAF61FA2-3946-DD4B-BA78-4635AB6880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1507" name="Textplatzhalter 2">
            <a:extLst>
              <a:ext uri="{FF2B5EF4-FFF2-40B4-BE49-F238E27FC236}">
                <a16:creationId xmlns:a16="http://schemas.microsoft.com/office/drawing/2014/main" id="{D3D18AC6-3331-324A-B399-C222B9D79E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1508" name="Textplatzhalter 3">
            <a:extLst>
              <a:ext uri="{FF2B5EF4-FFF2-40B4-BE49-F238E27FC236}">
                <a16:creationId xmlns:a16="http://schemas.microsoft.com/office/drawing/2014/main" id="{64AE9F7A-4FEE-9446-B346-163C242D0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547813"/>
            <a:ext cx="5075238" cy="253682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1509" name="Bildplatzhalter 4">
            <a:extLst>
              <a:ext uri="{FF2B5EF4-FFF2-40B4-BE49-F238E27FC236}">
                <a16:creationId xmlns:a16="http://schemas.microsoft.com/office/drawing/2014/main" id="{F09B4869-3B38-7843-8D02-6F11A135E6D3}"/>
              </a:ext>
            </a:extLst>
          </p:cNvPr>
          <p:cNvSpPr>
            <a:spLocks noGrp="1" noTextEdit="1"/>
          </p:cNvSpPr>
          <p:nvPr>
            <p:ph type="pic" sz="quarter" idx="16"/>
          </p:nvPr>
        </p:nvSpPr>
        <p:spPr>
          <a:xfrm>
            <a:off x="6110288" y="1554163"/>
            <a:ext cx="2339975" cy="2952750"/>
          </a:xfrm>
        </p:spPr>
      </p:sp>
      <p:sp>
        <p:nvSpPr>
          <p:cNvPr id="21510" name="Textplatzhalter 5">
            <a:extLst>
              <a:ext uri="{FF2B5EF4-FFF2-40B4-BE49-F238E27FC236}">
                <a16:creationId xmlns:a16="http://schemas.microsoft.com/office/drawing/2014/main" id="{8ACED638-68B7-824B-827C-A0F7CA35FF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663" y="4287838"/>
            <a:ext cx="5232400" cy="2873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1511" name="Foliennummernplatzhalter 8">
            <a:extLst>
              <a:ext uri="{FF2B5EF4-FFF2-40B4-BE49-F238E27FC236}">
                <a16:creationId xmlns:a16="http://schemas.microsoft.com/office/drawing/2014/main" id="{5ED5CB8D-B6C7-4C41-A54F-152210AC8C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3BFE9A2-71EC-DF4F-8FD3-BA3D398BCD2B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21512" name="Datumsplatzhalter 9">
            <a:extLst>
              <a:ext uri="{FF2B5EF4-FFF2-40B4-BE49-F238E27FC236}">
                <a16:creationId xmlns:a16="http://schemas.microsoft.com/office/drawing/2014/main" id="{6641504E-ED64-7645-8C89-83BF19F0919E}"/>
              </a:ext>
            </a:extLst>
          </p:cNvPr>
          <p:cNvSpPr>
            <a:spLocks noGrp="1"/>
          </p:cNvSpPr>
          <p:nvPr>
            <p:ph type="dt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1513" name="Fußzeilenplatzhalter 10">
            <a:extLst>
              <a:ext uri="{FF2B5EF4-FFF2-40B4-BE49-F238E27FC236}">
                <a16:creationId xmlns:a16="http://schemas.microsoft.com/office/drawing/2014/main" id="{48BA8F7F-AAB5-6B45-86D2-34DA9F563D1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6301BE61-0D92-704A-9C77-04E9E6F2C3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2531" name="Textplatzhalter 2">
            <a:extLst>
              <a:ext uri="{FF2B5EF4-FFF2-40B4-BE49-F238E27FC236}">
                <a16:creationId xmlns:a16="http://schemas.microsoft.com/office/drawing/2014/main" id="{B5363E36-08E1-B64F-B962-9244979756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2532" name="Textplatzhalter 3">
            <a:extLst>
              <a:ext uri="{FF2B5EF4-FFF2-40B4-BE49-F238E27FC236}">
                <a16:creationId xmlns:a16="http://schemas.microsoft.com/office/drawing/2014/main" id="{85311AE8-2645-E843-96AB-EEFF3AE5D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8038" y="1547813"/>
            <a:ext cx="5105400" cy="253682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2533" name="Bildplatzhalter 4">
            <a:extLst>
              <a:ext uri="{FF2B5EF4-FFF2-40B4-BE49-F238E27FC236}">
                <a16:creationId xmlns:a16="http://schemas.microsoft.com/office/drawing/2014/main" id="{9F337EB3-9F68-BE46-B01C-EEA5358D199D}"/>
              </a:ext>
            </a:extLst>
          </p:cNvPr>
          <p:cNvSpPr>
            <a:spLocks noGrp="1" noTextEdit="1"/>
          </p:cNvSpPr>
          <p:nvPr>
            <p:ph type="pic" sz="quarter" idx="16"/>
          </p:nvPr>
        </p:nvSpPr>
        <p:spPr>
          <a:xfrm>
            <a:off x="720725" y="1554163"/>
            <a:ext cx="2339975" cy="2952750"/>
          </a:xfrm>
        </p:spPr>
      </p:sp>
      <p:sp>
        <p:nvSpPr>
          <p:cNvPr id="22534" name="Textplatzhalter 5">
            <a:extLst>
              <a:ext uri="{FF2B5EF4-FFF2-40B4-BE49-F238E27FC236}">
                <a16:creationId xmlns:a16="http://schemas.microsoft.com/office/drawing/2014/main" id="{090F5C18-DE41-FC46-90D2-D04BA05A4F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14688" y="4275138"/>
            <a:ext cx="5238750" cy="2873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2535" name="Foliennummernplatzhalter 8">
            <a:extLst>
              <a:ext uri="{FF2B5EF4-FFF2-40B4-BE49-F238E27FC236}">
                <a16:creationId xmlns:a16="http://schemas.microsoft.com/office/drawing/2014/main" id="{78AA6CBC-C402-5E4D-8E2E-AE66525FAC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6D44460-9E80-BE4E-A524-2C5D70D9F032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22536" name="Datumsplatzhalter 9">
            <a:extLst>
              <a:ext uri="{FF2B5EF4-FFF2-40B4-BE49-F238E27FC236}">
                <a16:creationId xmlns:a16="http://schemas.microsoft.com/office/drawing/2014/main" id="{2C59BCB6-4B3A-C040-B4E9-3C342BDD6893}"/>
              </a:ext>
            </a:extLst>
          </p:cNvPr>
          <p:cNvSpPr>
            <a:spLocks noGrp="1"/>
          </p:cNvSpPr>
          <p:nvPr>
            <p:ph type="dt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2537" name="Fußzeilenplatzhalter 10">
            <a:extLst>
              <a:ext uri="{FF2B5EF4-FFF2-40B4-BE49-F238E27FC236}">
                <a16:creationId xmlns:a16="http://schemas.microsoft.com/office/drawing/2014/main" id="{59A15EBF-F0D2-F14B-8F08-8B6A6BA841B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CAEA0A99-EF6A-D546-976E-B1AC2769A0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3555" name="Textplatzhalter 2">
            <a:extLst>
              <a:ext uri="{FF2B5EF4-FFF2-40B4-BE49-F238E27FC236}">
                <a16:creationId xmlns:a16="http://schemas.microsoft.com/office/drawing/2014/main" id="{6801D7DF-41EE-A045-941E-D69291A37F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3556" name="Textplatzhalter 3">
            <a:extLst>
              <a:ext uri="{FF2B5EF4-FFF2-40B4-BE49-F238E27FC236}">
                <a16:creationId xmlns:a16="http://schemas.microsoft.com/office/drawing/2014/main" id="{A7DD041C-9308-FF4D-90C1-D927C9C6E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5800" y="1547813"/>
            <a:ext cx="2687638" cy="253682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3557" name="Bildplatzhalter 4">
            <a:extLst>
              <a:ext uri="{FF2B5EF4-FFF2-40B4-BE49-F238E27FC236}">
                <a16:creationId xmlns:a16="http://schemas.microsoft.com/office/drawing/2014/main" id="{41D57A2C-DE28-F748-BBAD-2E4E6F9C9F64}"/>
              </a:ext>
            </a:extLst>
          </p:cNvPr>
          <p:cNvSpPr>
            <a:spLocks noGrp="1" noTextEdit="1"/>
          </p:cNvSpPr>
          <p:nvPr>
            <p:ph type="pic" sz="quarter" idx="16"/>
          </p:nvPr>
        </p:nvSpPr>
        <p:spPr>
          <a:xfrm>
            <a:off x="720725" y="1554163"/>
            <a:ext cx="4679950" cy="2952750"/>
          </a:xfrm>
        </p:spPr>
      </p:sp>
      <p:sp>
        <p:nvSpPr>
          <p:cNvPr id="23558" name="Textplatzhalter 5">
            <a:extLst>
              <a:ext uri="{FF2B5EF4-FFF2-40B4-BE49-F238E27FC236}">
                <a16:creationId xmlns:a16="http://schemas.microsoft.com/office/drawing/2014/main" id="{0186B374-FF84-FE4B-9F27-2AC5E4FB93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0063" y="4300538"/>
            <a:ext cx="2873375" cy="2873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3559" name="Foliennummernplatzhalter 8">
            <a:extLst>
              <a:ext uri="{FF2B5EF4-FFF2-40B4-BE49-F238E27FC236}">
                <a16:creationId xmlns:a16="http://schemas.microsoft.com/office/drawing/2014/main" id="{05C1B2FC-6F20-AF4C-8EE4-CD1130FCE8A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50CF2FF-CF76-FE40-A399-16F7632277D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23560" name="Datumsplatzhalter 9">
            <a:extLst>
              <a:ext uri="{FF2B5EF4-FFF2-40B4-BE49-F238E27FC236}">
                <a16:creationId xmlns:a16="http://schemas.microsoft.com/office/drawing/2014/main" id="{8474244A-8F23-5D43-A489-28CE06BF0DAF}"/>
              </a:ext>
            </a:extLst>
          </p:cNvPr>
          <p:cNvSpPr>
            <a:spLocks noGrp="1"/>
          </p:cNvSpPr>
          <p:nvPr>
            <p:ph type="dt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3561" name="Fußzeilenplatzhalter 10">
            <a:extLst>
              <a:ext uri="{FF2B5EF4-FFF2-40B4-BE49-F238E27FC236}">
                <a16:creationId xmlns:a16="http://schemas.microsoft.com/office/drawing/2014/main" id="{56058E00-A0C2-F748-8CDD-054592E25C6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86560D1F-29CF-0C40-BC16-5597EDD393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4579" name="Textplatzhalter 2">
            <a:extLst>
              <a:ext uri="{FF2B5EF4-FFF2-40B4-BE49-F238E27FC236}">
                <a16:creationId xmlns:a16="http://schemas.microsoft.com/office/drawing/2014/main" id="{8C95DFA0-B301-8844-A3A4-FAF18A7B4F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4580" name="Textplatzhalter 3">
            <a:extLst>
              <a:ext uri="{FF2B5EF4-FFF2-40B4-BE49-F238E27FC236}">
                <a16:creationId xmlns:a16="http://schemas.microsoft.com/office/drawing/2014/main" id="{73257C7D-3238-BC4B-868E-CCAE939E3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547813"/>
            <a:ext cx="7732713" cy="2951162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4581" name="Foliennummernplatzhalter 6">
            <a:extLst>
              <a:ext uri="{FF2B5EF4-FFF2-40B4-BE49-F238E27FC236}">
                <a16:creationId xmlns:a16="http://schemas.microsoft.com/office/drawing/2014/main" id="{B1B5CAFC-2D82-0E46-9B2F-84C354F0F5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C7AA2D6-AD20-C347-904D-E1DC392A9E3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24582" name="Datumsplatzhalter 7">
            <a:extLst>
              <a:ext uri="{FF2B5EF4-FFF2-40B4-BE49-F238E27FC236}">
                <a16:creationId xmlns:a16="http://schemas.microsoft.com/office/drawing/2014/main" id="{6CA6D910-0D5E-F544-9AF5-F56C5F3DE1BE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4583" name="Fußzeilenplatzhalter 8">
            <a:extLst>
              <a:ext uri="{FF2B5EF4-FFF2-40B4-BE49-F238E27FC236}">
                <a16:creationId xmlns:a16="http://schemas.microsoft.com/office/drawing/2014/main" id="{4B4814D6-B688-674C-9EC1-0F011BB901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abellenplatzhalter 1">
            <a:extLst>
              <a:ext uri="{FF2B5EF4-FFF2-40B4-BE49-F238E27FC236}">
                <a16:creationId xmlns:a16="http://schemas.microsoft.com/office/drawing/2014/main" id="{81F528D4-1CB6-C74F-9EB0-E5D7DC87C795}"/>
              </a:ext>
            </a:extLst>
          </p:cNvPr>
          <p:cNvSpPr>
            <a:spLocks noGrp="1" noTextEdit="1"/>
          </p:cNvSpPr>
          <p:nvPr>
            <p:ph type="tbl" sz="quarter" idx="19"/>
          </p:nvPr>
        </p:nvSpPr>
        <p:spPr/>
      </p:sp>
      <p:sp>
        <p:nvSpPr>
          <p:cNvPr id="25603" name="Titel 2">
            <a:extLst>
              <a:ext uri="{FF2B5EF4-FFF2-40B4-BE49-F238E27FC236}">
                <a16:creationId xmlns:a16="http://schemas.microsoft.com/office/drawing/2014/main" id="{C0831B63-CCDE-BD46-BF0A-10A06403AC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612775"/>
            <a:ext cx="79613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25604" name="Textplatzhalter 3">
            <a:extLst>
              <a:ext uri="{FF2B5EF4-FFF2-40B4-BE49-F238E27FC236}">
                <a16:creationId xmlns:a16="http://schemas.microsoft.com/office/drawing/2014/main" id="{01BE66ED-992A-1046-9ABE-A710A00037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4886325"/>
            <a:ext cx="2738437" cy="215900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5605" name="Textplatzhalter 4">
            <a:extLst>
              <a:ext uri="{FF2B5EF4-FFF2-40B4-BE49-F238E27FC236}">
                <a16:creationId xmlns:a16="http://schemas.microsoft.com/office/drawing/2014/main" id="{B727102A-64DE-574D-A1EC-57F98749C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5800" y="1547813"/>
            <a:ext cx="2687638" cy="253682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5606" name="Textplatzhalter 5">
            <a:extLst>
              <a:ext uri="{FF2B5EF4-FFF2-40B4-BE49-F238E27FC236}">
                <a16:creationId xmlns:a16="http://schemas.microsoft.com/office/drawing/2014/main" id="{89A90CB4-D165-0041-842C-AEE533E792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0063" y="4300538"/>
            <a:ext cx="2847975" cy="287337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25607" name="Foliennummernplatzhalter 8">
            <a:extLst>
              <a:ext uri="{FF2B5EF4-FFF2-40B4-BE49-F238E27FC236}">
                <a16:creationId xmlns:a16="http://schemas.microsoft.com/office/drawing/2014/main" id="{068D8962-DC34-114C-9CA1-2FBDBE94F64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A498E7-6D86-564D-902B-AB0CCF8E401F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5608" name="Datumsplatzhalter 9">
            <a:extLst>
              <a:ext uri="{FF2B5EF4-FFF2-40B4-BE49-F238E27FC236}">
                <a16:creationId xmlns:a16="http://schemas.microsoft.com/office/drawing/2014/main" id="{62D88B46-C559-FD41-B42B-D1DAC7B93D54}"/>
              </a:ext>
            </a:extLst>
          </p:cNvPr>
          <p:cNvSpPr>
            <a:spLocks noGrp="1"/>
          </p:cNvSpPr>
          <p:nvPr>
            <p:ph type="dt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5609" name="Fußzeilenplatzhalter 10">
            <a:extLst>
              <a:ext uri="{FF2B5EF4-FFF2-40B4-BE49-F238E27FC236}">
                <a16:creationId xmlns:a16="http://schemas.microsoft.com/office/drawing/2014/main" id="{38D93196-F658-FC4E-AD65-1128985CE3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solidFill>
                  <a:schemeClr val="bg1"/>
                </a:solidFill>
              </a:rPr>
              <a:t>Referent_in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vorlage HTW Berlin Schwerpunkt Text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2" id="{623F2FA8-08F2-6746-8306-8A745AF9E862}" vid="{FE917C5A-367F-B849-9F1E-FB3851DBE4A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Mastervorlage HTW Berlin Schwerpunkt Text</Template>
  <TotalTime>0</TotalTime>
  <Words>53</Words>
  <Application>Microsoft Macintosh PowerPoint</Application>
  <PresentationFormat>Bildschirmpräsentation (16:9)</PresentationFormat>
  <Paragraphs>25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Mastervorlage HTW Berlin Schwerpunkt Text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Enrico Goerlitz</dc:creator>
  <cp:lastModifiedBy>Enrico Goerlitz</cp:lastModifiedBy>
  <cp:revision>1</cp:revision>
  <dcterms:created xsi:type="dcterms:W3CDTF">2022-12-26T07:24:02Z</dcterms:created>
  <dcterms:modified xsi:type="dcterms:W3CDTF">2022-12-26T07:24:20Z</dcterms:modified>
</cp:coreProperties>
</file>