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4" r:id="rId8"/>
    <p:sldId id="266" r:id="rId9"/>
    <p:sldId id="262" r:id="rId10"/>
    <p:sldId id="263" r:id="rId11"/>
    <p:sldId id="267" r:id="rId12"/>
    <p:sldId id="268" r:id="rId13"/>
  </p:sldIdLst>
  <p:sldSz cx="13004800" cy="9753600"/>
  <p:notesSz cx="13004800" cy="97536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142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7900" b="1" i="0">
                <a:solidFill>
                  <a:srgbClr val="FF9908"/>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Arial"/>
                <a:cs typeface="Arial"/>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3004800" cy="97536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057400" y="3505200"/>
            <a:ext cx="8890000" cy="2463800"/>
          </a:xfrm>
          <a:prstGeom prst="rect">
            <a:avLst/>
          </a:prstGeom>
        </p:spPr>
        <p:txBody>
          <a:bodyPr wrap="square" lIns="0" tIns="0" rIns="0" bIns="0">
            <a:spAutoFit/>
          </a:bodyPr>
          <a:lstStyle>
            <a:lvl1pPr>
              <a:defRPr sz="3500" b="0" i="0">
                <a:solidFill>
                  <a:schemeClr val="bg1"/>
                </a:solidFill>
                <a:latin typeface="Arial"/>
                <a:cs typeface="Arial"/>
              </a:defRPr>
            </a:lvl1pPr>
          </a:lstStyle>
          <a:p>
            <a:endParaRPr/>
          </a:p>
        </p:txBody>
      </p:sp>
      <p:sp>
        <p:nvSpPr>
          <p:cNvPr id="3" name="Holder 3"/>
          <p:cNvSpPr>
            <a:spLocks noGrp="1"/>
          </p:cNvSpPr>
          <p:nvPr>
            <p:ph type="body" idx="1"/>
          </p:nvPr>
        </p:nvSpPr>
        <p:spPr>
          <a:xfrm>
            <a:off x="2112645" y="2844800"/>
            <a:ext cx="9050655" cy="2753360"/>
          </a:xfrm>
          <a:prstGeom prst="rect">
            <a:avLst/>
          </a:prstGeom>
        </p:spPr>
        <p:txBody>
          <a:bodyPr wrap="square" lIns="0" tIns="0" rIns="0" bIns="0">
            <a:spAutoFit/>
          </a:bodyPr>
          <a:lstStyle>
            <a:lvl1pPr>
              <a:defRPr sz="17900" b="1" i="0">
                <a:solidFill>
                  <a:srgbClr val="FF9908"/>
                </a:solidFill>
                <a:latin typeface="Arial"/>
                <a:cs typeface="Aria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9/7/2021</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8.jp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32.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r>
              <a:rPr lang="it-IT">
                <a:latin typeface="Arial" panose="020B0604020202020204" pitchFamily="34" charset="0"/>
                <a:cs typeface="Arial" panose="020B0604020202020204" pitchFamily="34" charset="0"/>
              </a:rPr>
              <a:t>IoT Project AA 2020/21</a:t>
            </a:r>
            <a:endParaRPr lang="it-IT"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xfrm>
            <a:off x="1031713" y="2128704"/>
            <a:ext cx="11129282" cy="1243930"/>
          </a:xfrm>
          <a:prstGeom prst="rect">
            <a:avLst/>
          </a:prstGeom>
        </p:spPr>
        <p:txBody>
          <a:bodyPr vert="horz" wrap="square" lIns="0" tIns="12700" rIns="0" bIns="0" rtlCol="0">
            <a:spAutoFit/>
          </a:bodyPr>
          <a:lstStyle/>
          <a:p>
            <a:pPr marL="12700">
              <a:lnSpc>
                <a:spcPct val="100000"/>
              </a:lnSpc>
              <a:spcBef>
                <a:spcPts val="100"/>
              </a:spcBef>
            </a:pPr>
            <a:r>
              <a:rPr lang="it-IT" sz="8000" spc="-300" dirty="0"/>
              <a:t>Supermarkets </a:t>
            </a:r>
            <a:r>
              <a:rPr sz="8000" spc="-300" dirty="0"/>
              <a:t>Are Getting</a:t>
            </a:r>
          </a:p>
        </p:txBody>
      </p:sp>
      <p:sp>
        <p:nvSpPr>
          <p:cNvPr id="4" name="object 4"/>
          <p:cNvSpPr txBox="1">
            <a:spLocks noGrp="1"/>
          </p:cNvSpPr>
          <p:nvPr>
            <p:ph type="body" idx="1"/>
          </p:nvPr>
        </p:nvSpPr>
        <p:spPr>
          <a:xfrm>
            <a:off x="1977072" y="2908300"/>
            <a:ext cx="9050655" cy="2767424"/>
          </a:xfrm>
          <a:prstGeom prst="rect">
            <a:avLst/>
          </a:prstGeom>
        </p:spPr>
        <p:txBody>
          <a:bodyPr vert="horz" wrap="square" lIns="0" tIns="12700" rIns="0" bIns="0" rtlCol="0">
            <a:spAutoFit/>
          </a:bodyPr>
          <a:lstStyle/>
          <a:p>
            <a:pPr marL="12700">
              <a:lnSpc>
                <a:spcPct val="100000"/>
              </a:lnSpc>
              <a:spcBef>
                <a:spcPts val="100"/>
              </a:spcBef>
            </a:pPr>
            <a:r>
              <a:rPr spc="-2039" dirty="0"/>
              <a:t>SMA</a:t>
            </a:r>
            <a:r>
              <a:rPr spc="-2620" dirty="0"/>
              <a:t>R</a:t>
            </a:r>
            <a:r>
              <a:rPr spc="-2910" dirty="0"/>
              <a:t>TER</a:t>
            </a:r>
          </a:p>
        </p:txBody>
      </p:sp>
      <p:grpSp>
        <p:nvGrpSpPr>
          <p:cNvPr id="5" name="object 5"/>
          <p:cNvGrpSpPr/>
          <p:nvPr/>
        </p:nvGrpSpPr>
        <p:grpSpPr>
          <a:xfrm>
            <a:off x="190500" y="5283200"/>
            <a:ext cx="12814300" cy="4470400"/>
            <a:chOff x="190500" y="5283200"/>
            <a:chExt cx="12814300" cy="4470400"/>
          </a:xfrm>
        </p:grpSpPr>
        <p:sp>
          <p:nvSpPr>
            <p:cNvPr id="6" name="object 6"/>
            <p:cNvSpPr/>
            <p:nvPr/>
          </p:nvSpPr>
          <p:spPr>
            <a:xfrm>
              <a:off x="6632930" y="6845300"/>
              <a:ext cx="1037869" cy="92119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737271" y="6845300"/>
              <a:ext cx="1038428" cy="92119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436100" y="5283200"/>
              <a:ext cx="2552700" cy="25400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90500" y="7958797"/>
              <a:ext cx="12814300" cy="179480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90500" y="7810500"/>
              <a:ext cx="12573000" cy="862330"/>
            </a:xfrm>
            <a:custGeom>
              <a:avLst/>
              <a:gdLst/>
              <a:ahLst/>
              <a:cxnLst/>
              <a:rect l="l" t="t" r="r" b="b"/>
              <a:pathLst>
                <a:path w="12573000" h="862329">
                  <a:moveTo>
                    <a:pt x="12357315" y="0"/>
                  </a:moveTo>
                  <a:lnTo>
                    <a:pt x="215413" y="0"/>
                  </a:lnTo>
                  <a:lnTo>
                    <a:pt x="166046" y="5695"/>
                  </a:lnTo>
                  <a:lnTo>
                    <a:pt x="120715" y="21917"/>
                  </a:lnTo>
                  <a:lnTo>
                    <a:pt x="80716" y="47367"/>
                  </a:lnTo>
                  <a:lnTo>
                    <a:pt x="47349" y="80748"/>
                  </a:lnTo>
                  <a:lnTo>
                    <a:pt x="21908" y="120763"/>
                  </a:lnTo>
                  <a:lnTo>
                    <a:pt x="5693" y="166115"/>
                  </a:lnTo>
                  <a:lnTo>
                    <a:pt x="0" y="215506"/>
                  </a:lnTo>
                  <a:lnTo>
                    <a:pt x="0" y="646506"/>
                  </a:lnTo>
                  <a:lnTo>
                    <a:pt x="5693" y="695892"/>
                  </a:lnTo>
                  <a:lnTo>
                    <a:pt x="21908" y="741240"/>
                  </a:lnTo>
                  <a:lnTo>
                    <a:pt x="47349" y="781254"/>
                  </a:lnTo>
                  <a:lnTo>
                    <a:pt x="80716" y="814635"/>
                  </a:lnTo>
                  <a:lnTo>
                    <a:pt x="120715" y="840085"/>
                  </a:lnTo>
                  <a:lnTo>
                    <a:pt x="166046" y="856307"/>
                  </a:lnTo>
                  <a:lnTo>
                    <a:pt x="215413" y="862003"/>
                  </a:lnTo>
                  <a:lnTo>
                    <a:pt x="12357315" y="862003"/>
                  </a:lnTo>
                  <a:lnTo>
                    <a:pt x="12406678" y="856307"/>
                  </a:lnTo>
                  <a:lnTo>
                    <a:pt x="12452009" y="840085"/>
                  </a:lnTo>
                  <a:lnTo>
                    <a:pt x="12492011" y="814635"/>
                  </a:lnTo>
                  <a:lnTo>
                    <a:pt x="12525384" y="781254"/>
                  </a:lnTo>
                  <a:lnTo>
                    <a:pt x="12550830" y="741240"/>
                  </a:lnTo>
                  <a:lnTo>
                    <a:pt x="12567050" y="695892"/>
                  </a:lnTo>
                  <a:lnTo>
                    <a:pt x="12572746" y="646506"/>
                  </a:lnTo>
                  <a:lnTo>
                    <a:pt x="12572746" y="215506"/>
                  </a:lnTo>
                  <a:lnTo>
                    <a:pt x="12567050" y="166115"/>
                  </a:lnTo>
                  <a:lnTo>
                    <a:pt x="12550830" y="120763"/>
                  </a:lnTo>
                  <a:lnTo>
                    <a:pt x="12525384" y="80748"/>
                  </a:lnTo>
                  <a:lnTo>
                    <a:pt x="12492011" y="47367"/>
                  </a:lnTo>
                  <a:lnTo>
                    <a:pt x="12452009" y="21917"/>
                  </a:lnTo>
                  <a:lnTo>
                    <a:pt x="12406678" y="5695"/>
                  </a:lnTo>
                  <a:lnTo>
                    <a:pt x="12357315" y="0"/>
                  </a:lnTo>
                  <a:close/>
                </a:path>
              </a:pathLst>
            </a:custGeom>
            <a:solidFill>
              <a:srgbClr val="7B6041"/>
            </a:solidFill>
          </p:spPr>
          <p:txBody>
            <a:bodyPr wrap="square" lIns="0" tIns="0" rIns="0" bIns="0" rtlCol="0"/>
            <a:lstStyle/>
            <a:p>
              <a:endParaRPr/>
            </a:p>
          </p:txBody>
        </p:sp>
        <p:sp>
          <p:nvSpPr>
            <p:cNvPr id="11" name="object 11"/>
            <p:cNvSpPr/>
            <p:nvPr/>
          </p:nvSpPr>
          <p:spPr>
            <a:xfrm>
              <a:off x="681550" y="7910144"/>
              <a:ext cx="2242185" cy="662940"/>
            </a:xfrm>
            <a:custGeom>
              <a:avLst/>
              <a:gdLst/>
              <a:ahLst/>
              <a:cxnLst/>
              <a:rect l="l" t="t" r="r" b="b"/>
              <a:pathLst>
                <a:path w="2242185" h="662940">
                  <a:moveTo>
                    <a:pt x="2076533" y="0"/>
                  </a:moveTo>
                  <a:lnTo>
                    <a:pt x="165613" y="0"/>
                  </a:lnTo>
                  <a:lnTo>
                    <a:pt x="121607" y="5922"/>
                  </a:lnTo>
                  <a:lnTo>
                    <a:pt x="82052" y="22634"/>
                  </a:lnTo>
                  <a:lnTo>
                    <a:pt x="48529" y="48550"/>
                  </a:lnTo>
                  <a:lnTo>
                    <a:pt x="22624" y="82085"/>
                  </a:lnTo>
                  <a:lnTo>
                    <a:pt x="5920" y="121653"/>
                  </a:lnTo>
                  <a:lnTo>
                    <a:pt x="0" y="165671"/>
                  </a:lnTo>
                  <a:lnTo>
                    <a:pt x="0" y="497039"/>
                  </a:lnTo>
                  <a:lnTo>
                    <a:pt x="5920" y="541061"/>
                  </a:lnTo>
                  <a:lnTo>
                    <a:pt x="22624" y="580632"/>
                  </a:lnTo>
                  <a:lnTo>
                    <a:pt x="48529" y="614168"/>
                  </a:lnTo>
                  <a:lnTo>
                    <a:pt x="82052" y="640084"/>
                  </a:lnTo>
                  <a:lnTo>
                    <a:pt x="121607" y="656796"/>
                  </a:lnTo>
                  <a:lnTo>
                    <a:pt x="165613" y="662719"/>
                  </a:lnTo>
                  <a:lnTo>
                    <a:pt x="2076533" y="662719"/>
                  </a:lnTo>
                  <a:lnTo>
                    <a:pt x="2120538" y="656796"/>
                  </a:lnTo>
                  <a:lnTo>
                    <a:pt x="2160095" y="640084"/>
                  </a:lnTo>
                  <a:lnTo>
                    <a:pt x="2193619" y="614168"/>
                  </a:lnTo>
                  <a:lnTo>
                    <a:pt x="2219527" y="580632"/>
                  </a:lnTo>
                  <a:lnTo>
                    <a:pt x="2236233" y="541061"/>
                  </a:lnTo>
                  <a:lnTo>
                    <a:pt x="2242154" y="497039"/>
                  </a:lnTo>
                  <a:lnTo>
                    <a:pt x="2242154" y="165671"/>
                  </a:lnTo>
                  <a:lnTo>
                    <a:pt x="2236233" y="121653"/>
                  </a:lnTo>
                  <a:lnTo>
                    <a:pt x="2219527" y="82085"/>
                  </a:lnTo>
                  <a:lnTo>
                    <a:pt x="2193619" y="48550"/>
                  </a:lnTo>
                  <a:lnTo>
                    <a:pt x="2160095" y="22634"/>
                  </a:lnTo>
                  <a:lnTo>
                    <a:pt x="2120538" y="5922"/>
                  </a:lnTo>
                  <a:lnTo>
                    <a:pt x="2076533" y="0"/>
                  </a:lnTo>
                  <a:close/>
                </a:path>
              </a:pathLst>
            </a:custGeom>
            <a:solidFill>
              <a:srgbClr val="343434"/>
            </a:solidFill>
          </p:spPr>
          <p:txBody>
            <a:bodyPr wrap="square" lIns="0" tIns="0" rIns="0" bIns="0" rtlCol="0"/>
            <a:lstStyle/>
            <a:p>
              <a:endParaRPr/>
            </a:p>
          </p:txBody>
        </p:sp>
        <p:sp>
          <p:nvSpPr>
            <p:cNvPr id="12" name="object 12"/>
            <p:cNvSpPr/>
            <p:nvPr/>
          </p:nvSpPr>
          <p:spPr>
            <a:xfrm>
              <a:off x="821862" y="7910144"/>
              <a:ext cx="2101850" cy="662940"/>
            </a:xfrm>
            <a:custGeom>
              <a:avLst/>
              <a:gdLst/>
              <a:ahLst/>
              <a:cxnLst/>
              <a:rect l="l" t="t" r="r" b="b"/>
              <a:pathLst>
                <a:path w="2101850" h="662940">
                  <a:moveTo>
                    <a:pt x="1936221" y="0"/>
                  </a:moveTo>
                  <a:lnTo>
                    <a:pt x="25300" y="0"/>
                  </a:lnTo>
                  <a:lnTo>
                    <a:pt x="0" y="3405"/>
                  </a:lnTo>
                  <a:lnTo>
                    <a:pt x="1893264" y="662719"/>
                  </a:lnTo>
                  <a:lnTo>
                    <a:pt x="1936221" y="662719"/>
                  </a:lnTo>
                  <a:lnTo>
                    <a:pt x="1980226" y="656796"/>
                  </a:lnTo>
                  <a:lnTo>
                    <a:pt x="2019783" y="640084"/>
                  </a:lnTo>
                  <a:lnTo>
                    <a:pt x="2053307" y="614168"/>
                  </a:lnTo>
                  <a:lnTo>
                    <a:pt x="2079214" y="580632"/>
                  </a:lnTo>
                  <a:lnTo>
                    <a:pt x="2095921" y="541061"/>
                  </a:lnTo>
                  <a:lnTo>
                    <a:pt x="2101842" y="497039"/>
                  </a:lnTo>
                  <a:lnTo>
                    <a:pt x="2101842" y="165671"/>
                  </a:lnTo>
                  <a:lnTo>
                    <a:pt x="2095921" y="121653"/>
                  </a:lnTo>
                  <a:lnTo>
                    <a:pt x="2079214" y="82085"/>
                  </a:lnTo>
                  <a:lnTo>
                    <a:pt x="2053307" y="48550"/>
                  </a:lnTo>
                  <a:lnTo>
                    <a:pt x="2019783" y="22634"/>
                  </a:lnTo>
                  <a:lnTo>
                    <a:pt x="1980226" y="5922"/>
                  </a:lnTo>
                  <a:lnTo>
                    <a:pt x="1936221" y="0"/>
                  </a:lnTo>
                  <a:close/>
                </a:path>
              </a:pathLst>
            </a:custGeom>
            <a:solidFill>
              <a:srgbClr val="4C4C4C"/>
            </a:solidFill>
          </p:spPr>
          <p:txBody>
            <a:bodyPr wrap="square" lIns="0" tIns="0" rIns="0" bIns="0" rtlCol="0"/>
            <a:lstStyle/>
            <a:p>
              <a:endParaRPr/>
            </a:p>
          </p:txBody>
        </p:sp>
      </p:grpSp>
      <p:sp>
        <p:nvSpPr>
          <p:cNvPr id="13" name="object 13"/>
          <p:cNvSpPr txBox="1"/>
          <p:nvPr/>
        </p:nvSpPr>
        <p:spPr>
          <a:xfrm>
            <a:off x="992510" y="7957173"/>
            <a:ext cx="491490" cy="559435"/>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3AC0D0"/>
                </a:solidFill>
                <a:latin typeface="Impact"/>
                <a:cs typeface="Impact"/>
              </a:rPr>
              <a:t>$4</a:t>
            </a:r>
            <a:endParaRPr sz="3500">
              <a:latin typeface="Impact"/>
              <a:cs typeface="Impact"/>
            </a:endParaRPr>
          </a:p>
        </p:txBody>
      </p:sp>
      <p:grpSp>
        <p:nvGrpSpPr>
          <p:cNvPr id="14" name="object 14"/>
          <p:cNvGrpSpPr/>
          <p:nvPr/>
        </p:nvGrpSpPr>
        <p:grpSpPr>
          <a:xfrm>
            <a:off x="2069614" y="7910144"/>
            <a:ext cx="3811904" cy="662940"/>
            <a:chOff x="2069614" y="7910144"/>
            <a:chExt cx="3811904" cy="662940"/>
          </a:xfrm>
        </p:grpSpPr>
        <p:sp>
          <p:nvSpPr>
            <p:cNvPr id="15" name="object 15"/>
            <p:cNvSpPr/>
            <p:nvPr/>
          </p:nvSpPr>
          <p:spPr>
            <a:xfrm>
              <a:off x="2090252" y="8039265"/>
              <a:ext cx="508000" cy="163195"/>
            </a:xfrm>
            <a:custGeom>
              <a:avLst/>
              <a:gdLst/>
              <a:ahLst/>
              <a:cxnLst/>
              <a:rect l="l" t="t" r="r" b="b"/>
              <a:pathLst>
                <a:path w="508000" h="163195">
                  <a:moveTo>
                    <a:pt x="0" y="86608"/>
                  </a:moveTo>
                  <a:lnTo>
                    <a:pt x="44236" y="56750"/>
                  </a:lnTo>
                  <a:lnTo>
                    <a:pt x="92250" y="32665"/>
                  </a:lnTo>
                  <a:lnTo>
                    <a:pt x="143547" y="14848"/>
                  </a:lnTo>
                  <a:lnTo>
                    <a:pt x="197629" y="3794"/>
                  </a:lnTo>
                  <a:lnTo>
                    <a:pt x="254002" y="0"/>
                  </a:lnTo>
                  <a:lnTo>
                    <a:pt x="310379" y="3794"/>
                  </a:lnTo>
                  <a:lnTo>
                    <a:pt x="364464" y="14848"/>
                  </a:lnTo>
                  <a:lnTo>
                    <a:pt x="415761" y="32665"/>
                  </a:lnTo>
                  <a:lnTo>
                    <a:pt x="463773" y="56750"/>
                  </a:lnTo>
                  <a:lnTo>
                    <a:pt x="508005" y="86608"/>
                  </a:lnTo>
                </a:path>
                <a:path w="508000" h="163195">
                  <a:moveTo>
                    <a:pt x="87147" y="162566"/>
                  </a:moveTo>
                  <a:lnTo>
                    <a:pt x="123868" y="138630"/>
                  </a:lnTo>
                  <a:lnTo>
                    <a:pt x="164341" y="120745"/>
                  </a:lnTo>
                  <a:lnTo>
                    <a:pt x="207931" y="109547"/>
                  </a:lnTo>
                  <a:lnTo>
                    <a:pt x="254002" y="105674"/>
                  </a:lnTo>
                  <a:lnTo>
                    <a:pt x="300074" y="109547"/>
                  </a:lnTo>
                  <a:lnTo>
                    <a:pt x="343667" y="120745"/>
                  </a:lnTo>
                  <a:lnTo>
                    <a:pt x="384144" y="138630"/>
                  </a:lnTo>
                  <a:lnTo>
                    <a:pt x="420866" y="162566"/>
                  </a:lnTo>
                </a:path>
              </a:pathLst>
            </a:custGeom>
            <a:ln w="41159">
              <a:solidFill>
                <a:srgbClr val="3AC0D0"/>
              </a:solidFill>
            </a:ln>
          </p:spPr>
          <p:txBody>
            <a:bodyPr wrap="square" lIns="0" tIns="0" rIns="0" bIns="0" rtlCol="0"/>
            <a:lstStyle/>
            <a:p>
              <a:endParaRPr/>
            </a:p>
          </p:txBody>
        </p:sp>
        <p:sp>
          <p:nvSpPr>
            <p:cNvPr id="16" name="object 16"/>
            <p:cNvSpPr/>
            <p:nvPr/>
          </p:nvSpPr>
          <p:spPr>
            <a:xfrm>
              <a:off x="2234272" y="8235258"/>
              <a:ext cx="219964" cy="71643"/>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2305532" y="8356549"/>
              <a:ext cx="87134" cy="87185"/>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3638943" y="7910144"/>
              <a:ext cx="2242185" cy="662940"/>
            </a:xfrm>
            <a:custGeom>
              <a:avLst/>
              <a:gdLst/>
              <a:ahLst/>
              <a:cxnLst/>
              <a:rect l="l" t="t" r="r" b="b"/>
              <a:pathLst>
                <a:path w="2242185" h="662940">
                  <a:moveTo>
                    <a:pt x="2076538" y="0"/>
                  </a:moveTo>
                  <a:lnTo>
                    <a:pt x="165620" y="0"/>
                  </a:lnTo>
                  <a:lnTo>
                    <a:pt x="121615" y="5922"/>
                  </a:lnTo>
                  <a:lnTo>
                    <a:pt x="82058" y="22634"/>
                  </a:lnTo>
                  <a:lnTo>
                    <a:pt x="48534" y="48550"/>
                  </a:lnTo>
                  <a:lnTo>
                    <a:pt x="22627" y="82085"/>
                  </a:lnTo>
                  <a:lnTo>
                    <a:pt x="5920" y="121653"/>
                  </a:lnTo>
                  <a:lnTo>
                    <a:pt x="0" y="165671"/>
                  </a:lnTo>
                  <a:lnTo>
                    <a:pt x="0" y="497039"/>
                  </a:lnTo>
                  <a:lnTo>
                    <a:pt x="5920" y="541061"/>
                  </a:lnTo>
                  <a:lnTo>
                    <a:pt x="22627" y="580632"/>
                  </a:lnTo>
                  <a:lnTo>
                    <a:pt x="48534" y="614168"/>
                  </a:lnTo>
                  <a:lnTo>
                    <a:pt x="82058" y="640084"/>
                  </a:lnTo>
                  <a:lnTo>
                    <a:pt x="121615" y="656796"/>
                  </a:lnTo>
                  <a:lnTo>
                    <a:pt x="165620" y="662719"/>
                  </a:lnTo>
                  <a:lnTo>
                    <a:pt x="2076538" y="662719"/>
                  </a:lnTo>
                  <a:lnTo>
                    <a:pt x="2120543" y="656796"/>
                  </a:lnTo>
                  <a:lnTo>
                    <a:pt x="2160100" y="640084"/>
                  </a:lnTo>
                  <a:lnTo>
                    <a:pt x="2193624" y="614168"/>
                  </a:lnTo>
                  <a:lnTo>
                    <a:pt x="2219532" y="580632"/>
                  </a:lnTo>
                  <a:lnTo>
                    <a:pt x="2236238" y="541061"/>
                  </a:lnTo>
                  <a:lnTo>
                    <a:pt x="2242159" y="497039"/>
                  </a:lnTo>
                  <a:lnTo>
                    <a:pt x="2242159" y="165671"/>
                  </a:lnTo>
                  <a:lnTo>
                    <a:pt x="2236238" y="121653"/>
                  </a:lnTo>
                  <a:lnTo>
                    <a:pt x="2219532" y="82085"/>
                  </a:lnTo>
                  <a:lnTo>
                    <a:pt x="2193624" y="48550"/>
                  </a:lnTo>
                  <a:lnTo>
                    <a:pt x="2160100" y="22634"/>
                  </a:lnTo>
                  <a:lnTo>
                    <a:pt x="2120543" y="5922"/>
                  </a:lnTo>
                  <a:lnTo>
                    <a:pt x="2076538" y="0"/>
                  </a:lnTo>
                  <a:close/>
                </a:path>
              </a:pathLst>
            </a:custGeom>
            <a:solidFill>
              <a:srgbClr val="343434"/>
            </a:solidFill>
          </p:spPr>
          <p:txBody>
            <a:bodyPr wrap="square" lIns="0" tIns="0" rIns="0" bIns="0" rtlCol="0"/>
            <a:lstStyle/>
            <a:p>
              <a:endParaRPr/>
            </a:p>
          </p:txBody>
        </p:sp>
        <p:sp>
          <p:nvSpPr>
            <p:cNvPr id="19" name="object 19"/>
            <p:cNvSpPr/>
            <p:nvPr/>
          </p:nvSpPr>
          <p:spPr>
            <a:xfrm>
              <a:off x="3779257" y="7910144"/>
              <a:ext cx="2101850" cy="662940"/>
            </a:xfrm>
            <a:custGeom>
              <a:avLst/>
              <a:gdLst/>
              <a:ahLst/>
              <a:cxnLst/>
              <a:rect l="l" t="t" r="r" b="b"/>
              <a:pathLst>
                <a:path w="2101850" h="662940">
                  <a:moveTo>
                    <a:pt x="1936224" y="0"/>
                  </a:moveTo>
                  <a:lnTo>
                    <a:pt x="25306" y="0"/>
                  </a:lnTo>
                  <a:lnTo>
                    <a:pt x="0" y="3406"/>
                  </a:lnTo>
                  <a:lnTo>
                    <a:pt x="1893266" y="662719"/>
                  </a:lnTo>
                  <a:lnTo>
                    <a:pt x="1936224" y="662719"/>
                  </a:lnTo>
                  <a:lnTo>
                    <a:pt x="1980229" y="656796"/>
                  </a:lnTo>
                  <a:lnTo>
                    <a:pt x="2019786" y="640084"/>
                  </a:lnTo>
                  <a:lnTo>
                    <a:pt x="2053310" y="614168"/>
                  </a:lnTo>
                  <a:lnTo>
                    <a:pt x="2079218" y="580632"/>
                  </a:lnTo>
                  <a:lnTo>
                    <a:pt x="2095924" y="541061"/>
                  </a:lnTo>
                  <a:lnTo>
                    <a:pt x="2101845" y="497039"/>
                  </a:lnTo>
                  <a:lnTo>
                    <a:pt x="2101845" y="165671"/>
                  </a:lnTo>
                  <a:lnTo>
                    <a:pt x="2095924" y="121653"/>
                  </a:lnTo>
                  <a:lnTo>
                    <a:pt x="2079218" y="82085"/>
                  </a:lnTo>
                  <a:lnTo>
                    <a:pt x="2053310" y="48550"/>
                  </a:lnTo>
                  <a:lnTo>
                    <a:pt x="2019786" y="22634"/>
                  </a:lnTo>
                  <a:lnTo>
                    <a:pt x="1980229" y="5922"/>
                  </a:lnTo>
                  <a:lnTo>
                    <a:pt x="1936224" y="0"/>
                  </a:lnTo>
                  <a:close/>
                </a:path>
              </a:pathLst>
            </a:custGeom>
            <a:solidFill>
              <a:srgbClr val="4C4C4C"/>
            </a:solidFill>
          </p:spPr>
          <p:txBody>
            <a:bodyPr wrap="square" lIns="0" tIns="0" rIns="0" bIns="0" rtlCol="0"/>
            <a:lstStyle/>
            <a:p>
              <a:endParaRPr/>
            </a:p>
          </p:txBody>
        </p:sp>
      </p:grpSp>
      <p:sp>
        <p:nvSpPr>
          <p:cNvPr id="20" name="object 20"/>
          <p:cNvSpPr txBox="1"/>
          <p:nvPr/>
        </p:nvSpPr>
        <p:spPr>
          <a:xfrm>
            <a:off x="3949903" y="7957173"/>
            <a:ext cx="508000" cy="559435"/>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3AC0D0"/>
                </a:solidFill>
                <a:latin typeface="Impact"/>
                <a:cs typeface="Impact"/>
              </a:rPr>
              <a:t>$5</a:t>
            </a:r>
            <a:endParaRPr sz="3500">
              <a:latin typeface="Impact"/>
              <a:cs typeface="Impact"/>
            </a:endParaRPr>
          </a:p>
        </p:txBody>
      </p:sp>
      <p:grpSp>
        <p:nvGrpSpPr>
          <p:cNvPr id="21" name="object 21"/>
          <p:cNvGrpSpPr/>
          <p:nvPr/>
        </p:nvGrpSpPr>
        <p:grpSpPr>
          <a:xfrm>
            <a:off x="5027014" y="7910144"/>
            <a:ext cx="3811904" cy="662940"/>
            <a:chOff x="5027014" y="7910144"/>
            <a:chExt cx="3811904" cy="662940"/>
          </a:xfrm>
        </p:grpSpPr>
        <p:sp>
          <p:nvSpPr>
            <p:cNvPr id="22" name="object 22"/>
            <p:cNvSpPr/>
            <p:nvPr/>
          </p:nvSpPr>
          <p:spPr>
            <a:xfrm>
              <a:off x="5047651" y="8039265"/>
              <a:ext cx="508000" cy="163195"/>
            </a:xfrm>
            <a:custGeom>
              <a:avLst/>
              <a:gdLst/>
              <a:ahLst/>
              <a:cxnLst/>
              <a:rect l="l" t="t" r="r" b="b"/>
              <a:pathLst>
                <a:path w="508000" h="163195">
                  <a:moveTo>
                    <a:pt x="0" y="86608"/>
                  </a:moveTo>
                  <a:lnTo>
                    <a:pt x="44236" y="56750"/>
                  </a:lnTo>
                  <a:lnTo>
                    <a:pt x="92250" y="32665"/>
                  </a:lnTo>
                  <a:lnTo>
                    <a:pt x="143547" y="14848"/>
                  </a:lnTo>
                  <a:lnTo>
                    <a:pt x="197629" y="3794"/>
                  </a:lnTo>
                  <a:lnTo>
                    <a:pt x="254002" y="0"/>
                  </a:lnTo>
                  <a:lnTo>
                    <a:pt x="310379" y="3794"/>
                  </a:lnTo>
                  <a:lnTo>
                    <a:pt x="364464" y="14848"/>
                  </a:lnTo>
                  <a:lnTo>
                    <a:pt x="415761" y="32665"/>
                  </a:lnTo>
                  <a:lnTo>
                    <a:pt x="463773" y="56750"/>
                  </a:lnTo>
                  <a:lnTo>
                    <a:pt x="508005" y="86608"/>
                  </a:lnTo>
                </a:path>
                <a:path w="508000" h="163195">
                  <a:moveTo>
                    <a:pt x="87147" y="162566"/>
                  </a:moveTo>
                  <a:lnTo>
                    <a:pt x="123868" y="138630"/>
                  </a:lnTo>
                  <a:lnTo>
                    <a:pt x="164341" y="120745"/>
                  </a:lnTo>
                  <a:lnTo>
                    <a:pt x="207931" y="109547"/>
                  </a:lnTo>
                  <a:lnTo>
                    <a:pt x="254002" y="105674"/>
                  </a:lnTo>
                  <a:lnTo>
                    <a:pt x="300074" y="109547"/>
                  </a:lnTo>
                  <a:lnTo>
                    <a:pt x="343667" y="120745"/>
                  </a:lnTo>
                  <a:lnTo>
                    <a:pt x="384144" y="138630"/>
                  </a:lnTo>
                  <a:lnTo>
                    <a:pt x="420866" y="162566"/>
                  </a:lnTo>
                </a:path>
              </a:pathLst>
            </a:custGeom>
            <a:ln w="41159">
              <a:solidFill>
                <a:srgbClr val="3AC0D0"/>
              </a:solidFill>
            </a:ln>
          </p:spPr>
          <p:txBody>
            <a:bodyPr wrap="square" lIns="0" tIns="0" rIns="0" bIns="0" rtlCol="0"/>
            <a:lstStyle/>
            <a:p>
              <a:endParaRPr/>
            </a:p>
          </p:txBody>
        </p:sp>
        <p:sp>
          <p:nvSpPr>
            <p:cNvPr id="23" name="object 23"/>
            <p:cNvSpPr/>
            <p:nvPr/>
          </p:nvSpPr>
          <p:spPr>
            <a:xfrm>
              <a:off x="5191671" y="8235258"/>
              <a:ext cx="219964" cy="71643"/>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5262930" y="8356549"/>
              <a:ext cx="87147" cy="87185"/>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6596354" y="7910144"/>
              <a:ext cx="2242185" cy="662940"/>
            </a:xfrm>
            <a:custGeom>
              <a:avLst/>
              <a:gdLst/>
              <a:ahLst/>
              <a:cxnLst/>
              <a:rect l="l" t="t" r="r" b="b"/>
              <a:pathLst>
                <a:path w="2242184" h="662940">
                  <a:moveTo>
                    <a:pt x="2076538" y="0"/>
                  </a:moveTo>
                  <a:lnTo>
                    <a:pt x="165607" y="0"/>
                  </a:lnTo>
                  <a:lnTo>
                    <a:pt x="121603" y="5922"/>
                  </a:lnTo>
                  <a:lnTo>
                    <a:pt x="82049" y="22634"/>
                  </a:lnTo>
                  <a:lnTo>
                    <a:pt x="48528" y="48550"/>
                  </a:lnTo>
                  <a:lnTo>
                    <a:pt x="22623" y="82085"/>
                  </a:lnTo>
                  <a:lnTo>
                    <a:pt x="5919" y="121653"/>
                  </a:lnTo>
                  <a:lnTo>
                    <a:pt x="0" y="165671"/>
                  </a:lnTo>
                  <a:lnTo>
                    <a:pt x="0" y="497039"/>
                  </a:lnTo>
                  <a:lnTo>
                    <a:pt x="5919" y="541061"/>
                  </a:lnTo>
                  <a:lnTo>
                    <a:pt x="22623" y="580632"/>
                  </a:lnTo>
                  <a:lnTo>
                    <a:pt x="48528" y="614168"/>
                  </a:lnTo>
                  <a:lnTo>
                    <a:pt x="82049" y="640084"/>
                  </a:lnTo>
                  <a:lnTo>
                    <a:pt x="121603" y="656796"/>
                  </a:lnTo>
                  <a:lnTo>
                    <a:pt x="165607" y="662719"/>
                  </a:lnTo>
                  <a:lnTo>
                    <a:pt x="2076538" y="662719"/>
                  </a:lnTo>
                  <a:lnTo>
                    <a:pt x="2120542" y="656796"/>
                  </a:lnTo>
                  <a:lnTo>
                    <a:pt x="2160097" y="640084"/>
                  </a:lnTo>
                  <a:lnTo>
                    <a:pt x="2193618" y="614168"/>
                  </a:lnTo>
                  <a:lnTo>
                    <a:pt x="2219523" y="580632"/>
                  </a:lnTo>
                  <a:lnTo>
                    <a:pt x="2236226" y="541061"/>
                  </a:lnTo>
                  <a:lnTo>
                    <a:pt x="2242146" y="497039"/>
                  </a:lnTo>
                  <a:lnTo>
                    <a:pt x="2242146" y="165671"/>
                  </a:lnTo>
                  <a:lnTo>
                    <a:pt x="2236226" y="121653"/>
                  </a:lnTo>
                  <a:lnTo>
                    <a:pt x="2219523" y="82085"/>
                  </a:lnTo>
                  <a:lnTo>
                    <a:pt x="2193618" y="48550"/>
                  </a:lnTo>
                  <a:lnTo>
                    <a:pt x="2160097" y="22634"/>
                  </a:lnTo>
                  <a:lnTo>
                    <a:pt x="2120542" y="5922"/>
                  </a:lnTo>
                  <a:lnTo>
                    <a:pt x="2076538" y="0"/>
                  </a:lnTo>
                  <a:close/>
                </a:path>
              </a:pathLst>
            </a:custGeom>
            <a:solidFill>
              <a:srgbClr val="343434"/>
            </a:solidFill>
          </p:spPr>
          <p:txBody>
            <a:bodyPr wrap="square" lIns="0" tIns="0" rIns="0" bIns="0" rtlCol="0"/>
            <a:lstStyle/>
            <a:p>
              <a:endParaRPr/>
            </a:p>
          </p:txBody>
        </p:sp>
        <p:sp>
          <p:nvSpPr>
            <p:cNvPr id="26" name="object 26"/>
            <p:cNvSpPr/>
            <p:nvPr/>
          </p:nvSpPr>
          <p:spPr>
            <a:xfrm>
              <a:off x="6736664" y="7910144"/>
              <a:ext cx="2101850" cy="662940"/>
            </a:xfrm>
            <a:custGeom>
              <a:avLst/>
              <a:gdLst/>
              <a:ahLst/>
              <a:cxnLst/>
              <a:rect l="l" t="t" r="r" b="b"/>
              <a:pathLst>
                <a:path w="2101850" h="662940">
                  <a:moveTo>
                    <a:pt x="1936229" y="0"/>
                  </a:moveTo>
                  <a:lnTo>
                    <a:pt x="25298" y="0"/>
                  </a:lnTo>
                  <a:lnTo>
                    <a:pt x="0" y="3405"/>
                  </a:lnTo>
                  <a:lnTo>
                    <a:pt x="1893259" y="662719"/>
                  </a:lnTo>
                  <a:lnTo>
                    <a:pt x="1936229" y="662719"/>
                  </a:lnTo>
                  <a:lnTo>
                    <a:pt x="1980233" y="656796"/>
                  </a:lnTo>
                  <a:lnTo>
                    <a:pt x="2019787" y="640084"/>
                  </a:lnTo>
                  <a:lnTo>
                    <a:pt x="2053308" y="614168"/>
                  </a:lnTo>
                  <a:lnTo>
                    <a:pt x="2079213" y="580632"/>
                  </a:lnTo>
                  <a:lnTo>
                    <a:pt x="2095917" y="541061"/>
                  </a:lnTo>
                  <a:lnTo>
                    <a:pt x="2101837" y="497039"/>
                  </a:lnTo>
                  <a:lnTo>
                    <a:pt x="2101837" y="165671"/>
                  </a:lnTo>
                  <a:lnTo>
                    <a:pt x="2095917" y="121653"/>
                  </a:lnTo>
                  <a:lnTo>
                    <a:pt x="2079213" y="82085"/>
                  </a:lnTo>
                  <a:lnTo>
                    <a:pt x="2053308" y="48550"/>
                  </a:lnTo>
                  <a:lnTo>
                    <a:pt x="2019787" y="22634"/>
                  </a:lnTo>
                  <a:lnTo>
                    <a:pt x="1980233" y="5922"/>
                  </a:lnTo>
                  <a:lnTo>
                    <a:pt x="1936229" y="0"/>
                  </a:lnTo>
                  <a:close/>
                </a:path>
              </a:pathLst>
            </a:custGeom>
            <a:solidFill>
              <a:srgbClr val="4C4C4C"/>
            </a:solidFill>
          </p:spPr>
          <p:txBody>
            <a:bodyPr wrap="square" lIns="0" tIns="0" rIns="0" bIns="0" rtlCol="0"/>
            <a:lstStyle/>
            <a:p>
              <a:endParaRPr/>
            </a:p>
          </p:txBody>
        </p:sp>
      </p:grpSp>
      <p:sp>
        <p:nvSpPr>
          <p:cNvPr id="27" name="object 27"/>
          <p:cNvSpPr txBox="1"/>
          <p:nvPr/>
        </p:nvSpPr>
        <p:spPr>
          <a:xfrm>
            <a:off x="6907301" y="7957173"/>
            <a:ext cx="438784" cy="559435"/>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3AC0D0"/>
                </a:solidFill>
                <a:latin typeface="Impact"/>
                <a:cs typeface="Impact"/>
              </a:rPr>
              <a:t>$1</a:t>
            </a:r>
            <a:endParaRPr sz="3500">
              <a:latin typeface="Impact"/>
              <a:cs typeface="Impact"/>
            </a:endParaRPr>
          </a:p>
        </p:txBody>
      </p:sp>
      <p:grpSp>
        <p:nvGrpSpPr>
          <p:cNvPr id="28" name="object 28"/>
          <p:cNvGrpSpPr/>
          <p:nvPr/>
        </p:nvGrpSpPr>
        <p:grpSpPr>
          <a:xfrm>
            <a:off x="7984413" y="7910144"/>
            <a:ext cx="3811904" cy="662940"/>
            <a:chOff x="7984413" y="7910144"/>
            <a:chExt cx="3811904" cy="662940"/>
          </a:xfrm>
        </p:grpSpPr>
        <p:sp>
          <p:nvSpPr>
            <p:cNvPr id="29" name="object 29"/>
            <p:cNvSpPr/>
            <p:nvPr/>
          </p:nvSpPr>
          <p:spPr>
            <a:xfrm>
              <a:off x="8005050" y="8039265"/>
              <a:ext cx="508000" cy="163195"/>
            </a:xfrm>
            <a:custGeom>
              <a:avLst/>
              <a:gdLst/>
              <a:ahLst/>
              <a:cxnLst/>
              <a:rect l="l" t="t" r="r" b="b"/>
              <a:pathLst>
                <a:path w="508000" h="163195">
                  <a:moveTo>
                    <a:pt x="0" y="86608"/>
                  </a:moveTo>
                  <a:lnTo>
                    <a:pt x="44236" y="56750"/>
                  </a:lnTo>
                  <a:lnTo>
                    <a:pt x="92250" y="32665"/>
                  </a:lnTo>
                  <a:lnTo>
                    <a:pt x="143547" y="14848"/>
                  </a:lnTo>
                  <a:lnTo>
                    <a:pt x="197629" y="3794"/>
                  </a:lnTo>
                  <a:lnTo>
                    <a:pt x="254002" y="0"/>
                  </a:lnTo>
                  <a:lnTo>
                    <a:pt x="310379" y="3794"/>
                  </a:lnTo>
                  <a:lnTo>
                    <a:pt x="364464" y="14848"/>
                  </a:lnTo>
                  <a:lnTo>
                    <a:pt x="415761" y="32665"/>
                  </a:lnTo>
                  <a:lnTo>
                    <a:pt x="463773" y="56750"/>
                  </a:lnTo>
                  <a:lnTo>
                    <a:pt x="508005" y="86608"/>
                  </a:lnTo>
                </a:path>
                <a:path w="508000" h="163195">
                  <a:moveTo>
                    <a:pt x="87147" y="162566"/>
                  </a:moveTo>
                  <a:lnTo>
                    <a:pt x="123868" y="138630"/>
                  </a:lnTo>
                  <a:lnTo>
                    <a:pt x="164341" y="120745"/>
                  </a:lnTo>
                  <a:lnTo>
                    <a:pt x="207931" y="109547"/>
                  </a:lnTo>
                  <a:lnTo>
                    <a:pt x="254002" y="105674"/>
                  </a:lnTo>
                  <a:lnTo>
                    <a:pt x="300074" y="109547"/>
                  </a:lnTo>
                  <a:lnTo>
                    <a:pt x="343667" y="120745"/>
                  </a:lnTo>
                  <a:lnTo>
                    <a:pt x="384144" y="138630"/>
                  </a:lnTo>
                  <a:lnTo>
                    <a:pt x="420866" y="162566"/>
                  </a:lnTo>
                </a:path>
              </a:pathLst>
            </a:custGeom>
            <a:ln w="41159">
              <a:solidFill>
                <a:srgbClr val="3AC0D0"/>
              </a:solidFill>
            </a:ln>
          </p:spPr>
          <p:txBody>
            <a:bodyPr wrap="square" lIns="0" tIns="0" rIns="0" bIns="0" rtlCol="0"/>
            <a:lstStyle/>
            <a:p>
              <a:endParaRPr/>
            </a:p>
          </p:txBody>
        </p:sp>
        <p:sp>
          <p:nvSpPr>
            <p:cNvPr id="30" name="object 30"/>
            <p:cNvSpPr/>
            <p:nvPr/>
          </p:nvSpPr>
          <p:spPr>
            <a:xfrm>
              <a:off x="8149071" y="8235258"/>
              <a:ext cx="219964" cy="71643"/>
            </a:xfrm>
            <a:prstGeom prst="rect">
              <a:avLst/>
            </a:prstGeom>
            <a:blipFill>
              <a:blip r:embed="rId6" cstate="print"/>
              <a:stretch>
                <a:fillRect/>
              </a:stretch>
            </a:blipFill>
          </p:spPr>
          <p:txBody>
            <a:bodyPr wrap="square" lIns="0" tIns="0" rIns="0" bIns="0" rtlCol="0"/>
            <a:lstStyle/>
            <a:p>
              <a:endParaRPr/>
            </a:p>
          </p:txBody>
        </p:sp>
        <p:sp>
          <p:nvSpPr>
            <p:cNvPr id="31" name="object 31"/>
            <p:cNvSpPr/>
            <p:nvPr/>
          </p:nvSpPr>
          <p:spPr>
            <a:xfrm>
              <a:off x="8220328" y="8356549"/>
              <a:ext cx="87147" cy="87185"/>
            </a:xfrm>
            <a:prstGeom prst="rect">
              <a:avLst/>
            </a:prstGeom>
            <a:blipFill>
              <a:blip r:embed="rId8" cstate="print"/>
              <a:stretch>
                <a:fillRect/>
              </a:stretch>
            </a:blipFill>
          </p:spPr>
          <p:txBody>
            <a:bodyPr wrap="square" lIns="0" tIns="0" rIns="0" bIns="0" rtlCol="0"/>
            <a:lstStyle/>
            <a:p>
              <a:endParaRPr/>
            </a:p>
          </p:txBody>
        </p:sp>
        <p:sp>
          <p:nvSpPr>
            <p:cNvPr id="32" name="object 32"/>
            <p:cNvSpPr/>
            <p:nvPr/>
          </p:nvSpPr>
          <p:spPr>
            <a:xfrm>
              <a:off x="9553714" y="7910144"/>
              <a:ext cx="2242185" cy="662940"/>
            </a:xfrm>
            <a:custGeom>
              <a:avLst/>
              <a:gdLst/>
              <a:ahLst/>
              <a:cxnLst/>
              <a:rect l="l" t="t" r="r" b="b"/>
              <a:pathLst>
                <a:path w="2242184" h="662940">
                  <a:moveTo>
                    <a:pt x="2076589" y="0"/>
                  </a:moveTo>
                  <a:lnTo>
                    <a:pt x="165658" y="0"/>
                  </a:lnTo>
                  <a:lnTo>
                    <a:pt x="121633" y="5922"/>
                  </a:lnTo>
                  <a:lnTo>
                    <a:pt x="82064" y="22634"/>
                  </a:lnTo>
                  <a:lnTo>
                    <a:pt x="48534" y="48550"/>
                  </a:lnTo>
                  <a:lnTo>
                    <a:pt x="22625" y="82085"/>
                  </a:lnTo>
                  <a:lnTo>
                    <a:pt x="5920" y="121653"/>
                  </a:lnTo>
                  <a:lnTo>
                    <a:pt x="0" y="165671"/>
                  </a:lnTo>
                  <a:lnTo>
                    <a:pt x="0" y="497039"/>
                  </a:lnTo>
                  <a:lnTo>
                    <a:pt x="5920" y="541061"/>
                  </a:lnTo>
                  <a:lnTo>
                    <a:pt x="22625" y="580632"/>
                  </a:lnTo>
                  <a:lnTo>
                    <a:pt x="48534" y="614168"/>
                  </a:lnTo>
                  <a:lnTo>
                    <a:pt x="82064" y="640084"/>
                  </a:lnTo>
                  <a:lnTo>
                    <a:pt x="121633" y="656796"/>
                  </a:lnTo>
                  <a:lnTo>
                    <a:pt x="165658" y="662719"/>
                  </a:lnTo>
                  <a:lnTo>
                    <a:pt x="2076589" y="662719"/>
                  </a:lnTo>
                  <a:lnTo>
                    <a:pt x="2120572" y="656796"/>
                  </a:lnTo>
                  <a:lnTo>
                    <a:pt x="2160112" y="640084"/>
                  </a:lnTo>
                  <a:lnTo>
                    <a:pt x="2193624" y="614168"/>
                  </a:lnTo>
                  <a:lnTo>
                    <a:pt x="2219524" y="580632"/>
                  </a:lnTo>
                  <a:lnTo>
                    <a:pt x="2236227" y="541061"/>
                  </a:lnTo>
                  <a:lnTo>
                    <a:pt x="2242146" y="497039"/>
                  </a:lnTo>
                  <a:lnTo>
                    <a:pt x="2242146" y="165671"/>
                  </a:lnTo>
                  <a:lnTo>
                    <a:pt x="2236227" y="121653"/>
                  </a:lnTo>
                  <a:lnTo>
                    <a:pt x="2219524" y="82085"/>
                  </a:lnTo>
                  <a:lnTo>
                    <a:pt x="2193624" y="48550"/>
                  </a:lnTo>
                  <a:lnTo>
                    <a:pt x="2160112" y="22634"/>
                  </a:lnTo>
                  <a:lnTo>
                    <a:pt x="2120572" y="5922"/>
                  </a:lnTo>
                  <a:lnTo>
                    <a:pt x="2076589" y="0"/>
                  </a:lnTo>
                  <a:close/>
                </a:path>
              </a:pathLst>
            </a:custGeom>
            <a:solidFill>
              <a:srgbClr val="343434"/>
            </a:solidFill>
          </p:spPr>
          <p:txBody>
            <a:bodyPr wrap="square" lIns="0" tIns="0" rIns="0" bIns="0" rtlCol="0"/>
            <a:lstStyle/>
            <a:p>
              <a:endParaRPr/>
            </a:p>
          </p:txBody>
        </p:sp>
        <p:sp>
          <p:nvSpPr>
            <p:cNvPr id="33" name="object 33"/>
            <p:cNvSpPr/>
            <p:nvPr/>
          </p:nvSpPr>
          <p:spPr>
            <a:xfrm>
              <a:off x="9694059" y="7910144"/>
              <a:ext cx="2101850" cy="662940"/>
            </a:xfrm>
            <a:custGeom>
              <a:avLst/>
              <a:gdLst/>
              <a:ahLst/>
              <a:cxnLst/>
              <a:rect l="l" t="t" r="r" b="b"/>
              <a:pathLst>
                <a:path w="2101850" h="662940">
                  <a:moveTo>
                    <a:pt x="1936244" y="0"/>
                  </a:moveTo>
                  <a:lnTo>
                    <a:pt x="25313" y="0"/>
                  </a:lnTo>
                  <a:lnTo>
                    <a:pt x="0" y="3405"/>
                  </a:lnTo>
                  <a:lnTo>
                    <a:pt x="1893229" y="662719"/>
                  </a:lnTo>
                  <a:lnTo>
                    <a:pt x="1936244" y="662719"/>
                  </a:lnTo>
                  <a:lnTo>
                    <a:pt x="1980227" y="656796"/>
                  </a:lnTo>
                  <a:lnTo>
                    <a:pt x="2019767" y="640084"/>
                  </a:lnTo>
                  <a:lnTo>
                    <a:pt x="2053279" y="614168"/>
                  </a:lnTo>
                  <a:lnTo>
                    <a:pt x="2079179" y="580632"/>
                  </a:lnTo>
                  <a:lnTo>
                    <a:pt x="2095882" y="541061"/>
                  </a:lnTo>
                  <a:lnTo>
                    <a:pt x="2101801" y="497039"/>
                  </a:lnTo>
                  <a:lnTo>
                    <a:pt x="2101801" y="165671"/>
                  </a:lnTo>
                  <a:lnTo>
                    <a:pt x="2095882" y="121653"/>
                  </a:lnTo>
                  <a:lnTo>
                    <a:pt x="2079179" y="82085"/>
                  </a:lnTo>
                  <a:lnTo>
                    <a:pt x="2053279" y="48550"/>
                  </a:lnTo>
                  <a:lnTo>
                    <a:pt x="2019767" y="22634"/>
                  </a:lnTo>
                  <a:lnTo>
                    <a:pt x="1980227" y="5922"/>
                  </a:lnTo>
                  <a:lnTo>
                    <a:pt x="1936244" y="0"/>
                  </a:lnTo>
                  <a:close/>
                </a:path>
              </a:pathLst>
            </a:custGeom>
            <a:solidFill>
              <a:srgbClr val="4C4C4C"/>
            </a:solidFill>
          </p:spPr>
          <p:txBody>
            <a:bodyPr wrap="square" lIns="0" tIns="0" rIns="0" bIns="0" rtlCol="0"/>
            <a:lstStyle/>
            <a:p>
              <a:endParaRPr/>
            </a:p>
          </p:txBody>
        </p:sp>
      </p:grpSp>
      <p:sp>
        <p:nvSpPr>
          <p:cNvPr id="34" name="object 34"/>
          <p:cNvSpPr txBox="1"/>
          <p:nvPr/>
        </p:nvSpPr>
        <p:spPr>
          <a:xfrm>
            <a:off x="9864737" y="7957173"/>
            <a:ext cx="678815" cy="559435"/>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3AC0D0"/>
                </a:solidFill>
                <a:latin typeface="Impact"/>
                <a:cs typeface="Impact"/>
              </a:rPr>
              <a:t>$</a:t>
            </a:r>
            <a:r>
              <a:rPr sz="3500" spc="-5" dirty="0">
                <a:solidFill>
                  <a:srgbClr val="3AC0D0"/>
                </a:solidFill>
                <a:latin typeface="Impact"/>
                <a:cs typeface="Impact"/>
              </a:rPr>
              <a:t>1</a:t>
            </a:r>
            <a:r>
              <a:rPr sz="3500" dirty="0">
                <a:solidFill>
                  <a:srgbClr val="3AC0D0"/>
                </a:solidFill>
                <a:latin typeface="Impact"/>
                <a:cs typeface="Impact"/>
              </a:rPr>
              <a:t>9</a:t>
            </a:r>
            <a:endParaRPr sz="3500">
              <a:latin typeface="Impact"/>
              <a:cs typeface="Impact"/>
            </a:endParaRPr>
          </a:p>
        </p:txBody>
      </p:sp>
      <p:grpSp>
        <p:nvGrpSpPr>
          <p:cNvPr id="35" name="object 35"/>
          <p:cNvGrpSpPr/>
          <p:nvPr/>
        </p:nvGrpSpPr>
        <p:grpSpPr>
          <a:xfrm>
            <a:off x="0" y="0"/>
            <a:ext cx="13004800" cy="8443733"/>
            <a:chOff x="0" y="0"/>
            <a:chExt cx="13004800" cy="8443733"/>
          </a:xfrm>
        </p:grpSpPr>
        <p:sp>
          <p:nvSpPr>
            <p:cNvPr id="36" name="object 36"/>
            <p:cNvSpPr/>
            <p:nvPr/>
          </p:nvSpPr>
          <p:spPr>
            <a:xfrm>
              <a:off x="10962468" y="8039265"/>
              <a:ext cx="508000" cy="163195"/>
            </a:xfrm>
            <a:custGeom>
              <a:avLst/>
              <a:gdLst/>
              <a:ahLst/>
              <a:cxnLst/>
              <a:rect l="l" t="t" r="r" b="b"/>
              <a:pathLst>
                <a:path w="508000" h="163195">
                  <a:moveTo>
                    <a:pt x="0" y="86608"/>
                  </a:moveTo>
                  <a:lnTo>
                    <a:pt x="44244" y="56750"/>
                  </a:lnTo>
                  <a:lnTo>
                    <a:pt x="92261" y="32665"/>
                  </a:lnTo>
                  <a:lnTo>
                    <a:pt x="143550" y="14848"/>
                  </a:lnTo>
                  <a:lnTo>
                    <a:pt x="197614" y="3794"/>
                  </a:lnTo>
                  <a:lnTo>
                    <a:pt x="253956" y="0"/>
                  </a:lnTo>
                  <a:lnTo>
                    <a:pt x="310342" y="3794"/>
                  </a:lnTo>
                  <a:lnTo>
                    <a:pt x="364434" y="14848"/>
                  </a:lnTo>
                  <a:lnTo>
                    <a:pt x="415738" y="32665"/>
                  </a:lnTo>
                  <a:lnTo>
                    <a:pt x="463759" y="56750"/>
                  </a:lnTo>
                  <a:lnTo>
                    <a:pt x="508005" y="86608"/>
                  </a:lnTo>
                </a:path>
                <a:path w="508000" h="163195">
                  <a:moveTo>
                    <a:pt x="87091" y="162566"/>
                  </a:moveTo>
                  <a:lnTo>
                    <a:pt x="123848" y="138630"/>
                  </a:lnTo>
                  <a:lnTo>
                    <a:pt x="164339" y="120745"/>
                  </a:lnTo>
                  <a:lnTo>
                    <a:pt x="207923" y="109547"/>
                  </a:lnTo>
                  <a:lnTo>
                    <a:pt x="253956" y="105674"/>
                  </a:lnTo>
                  <a:lnTo>
                    <a:pt x="300041" y="109547"/>
                  </a:lnTo>
                  <a:lnTo>
                    <a:pt x="343642" y="120745"/>
                  </a:lnTo>
                  <a:lnTo>
                    <a:pt x="384116" y="138630"/>
                  </a:lnTo>
                  <a:lnTo>
                    <a:pt x="420820" y="162566"/>
                  </a:lnTo>
                </a:path>
              </a:pathLst>
            </a:custGeom>
            <a:ln w="41159">
              <a:solidFill>
                <a:srgbClr val="3AC0D0"/>
              </a:solidFill>
            </a:ln>
          </p:spPr>
          <p:txBody>
            <a:bodyPr wrap="square" lIns="0" tIns="0" rIns="0" bIns="0" rtlCol="0"/>
            <a:lstStyle/>
            <a:p>
              <a:endParaRPr/>
            </a:p>
          </p:txBody>
        </p:sp>
        <p:sp>
          <p:nvSpPr>
            <p:cNvPr id="37" name="object 37"/>
            <p:cNvSpPr/>
            <p:nvPr/>
          </p:nvSpPr>
          <p:spPr>
            <a:xfrm>
              <a:off x="11106433" y="8235257"/>
              <a:ext cx="219983" cy="71643"/>
            </a:xfrm>
            <a:prstGeom prst="rect">
              <a:avLst/>
            </a:prstGeom>
            <a:blipFill>
              <a:blip r:embed="rId9" cstate="print"/>
              <a:stretch>
                <a:fillRect/>
              </a:stretch>
            </a:blipFill>
          </p:spPr>
          <p:txBody>
            <a:bodyPr wrap="square" lIns="0" tIns="0" rIns="0" bIns="0" rtlCol="0"/>
            <a:lstStyle/>
            <a:p>
              <a:endParaRPr/>
            </a:p>
          </p:txBody>
        </p:sp>
        <p:sp>
          <p:nvSpPr>
            <p:cNvPr id="38" name="object 38"/>
            <p:cNvSpPr/>
            <p:nvPr/>
          </p:nvSpPr>
          <p:spPr>
            <a:xfrm>
              <a:off x="11177701" y="8356548"/>
              <a:ext cx="87185" cy="87185"/>
            </a:xfrm>
            <a:prstGeom prst="rect">
              <a:avLst/>
            </a:prstGeom>
            <a:blipFill>
              <a:blip r:embed="rId10" cstate="print"/>
              <a:stretch>
                <a:fillRect/>
              </a:stretch>
            </a:blipFill>
          </p:spPr>
          <p:txBody>
            <a:bodyPr wrap="square" lIns="0" tIns="0" rIns="0" bIns="0" rtlCol="0"/>
            <a:lstStyle/>
            <a:p>
              <a:endParaRPr/>
            </a:p>
          </p:txBody>
        </p:sp>
        <p:sp>
          <p:nvSpPr>
            <p:cNvPr id="39" name="object 39"/>
            <p:cNvSpPr/>
            <p:nvPr/>
          </p:nvSpPr>
          <p:spPr>
            <a:xfrm>
              <a:off x="0" y="0"/>
              <a:ext cx="13004800" cy="1483576"/>
            </a:xfrm>
            <a:custGeom>
              <a:avLst/>
              <a:gdLst/>
              <a:ahLst/>
              <a:cxnLst/>
              <a:rect l="l" t="t" r="r" b="b"/>
              <a:pathLst>
                <a:path w="13004800" h="675640">
                  <a:moveTo>
                    <a:pt x="13004800" y="0"/>
                  </a:moveTo>
                  <a:lnTo>
                    <a:pt x="0" y="0"/>
                  </a:lnTo>
                  <a:lnTo>
                    <a:pt x="0" y="675500"/>
                  </a:lnTo>
                  <a:lnTo>
                    <a:pt x="13004800" y="675500"/>
                  </a:lnTo>
                  <a:lnTo>
                    <a:pt x="13004800" y="0"/>
                  </a:lnTo>
                  <a:close/>
                </a:path>
              </a:pathLst>
            </a:custGeom>
            <a:solidFill>
              <a:schemeClr val="bg2"/>
            </a:solidFill>
          </p:spPr>
          <p:txBody>
            <a:bodyPr wrap="square" lIns="0" tIns="0" rIns="0" bIns="0" rtlCol="0"/>
            <a:lstStyle/>
            <a:p>
              <a:endParaRPr dirty="0"/>
            </a:p>
          </p:txBody>
        </p:sp>
        <p:sp>
          <p:nvSpPr>
            <p:cNvPr id="40" name="object 40"/>
            <p:cNvSpPr/>
            <p:nvPr/>
          </p:nvSpPr>
          <p:spPr>
            <a:xfrm>
              <a:off x="3644900" y="6337300"/>
              <a:ext cx="2336800" cy="1473200"/>
            </a:xfrm>
            <a:prstGeom prst="rect">
              <a:avLst/>
            </a:prstGeom>
            <a:blipFill>
              <a:blip r:embed="rId11" cstate="print"/>
              <a:stretch>
                <a:fillRect/>
              </a:stretch>
            </a:blipFill>
          </p:spPr>
          <p:txBody>
            <a:bodyPr wrap="square" lIns="0" tIns="0" rIns="0" bIns="0" rtlCol="0"/>
            <a:lstStyle/>
            <a:p>
              <a:endParaRPr/>
            </a:p>
          </p:txBody>
        </p:sp>
        <p:sp>
          <p:nvSpPr>
            <p:cNvPr id="41" name="object 41"/>
            <p:cNvSpPr/>
            <p:nvPr/>
          </p:nvSpPr>
          <p:spPr>
            <a:xfrm>
              <a:off x="584200" y="6667500"/>
              <a:ext cx="1066800" cy="1143000"/>
            </a:xfrm>
            <a:prstGeom prst="rect">
              <a:avLst/>
            </a:prstGeom>
            <a:blipFill>
              <a:blip r:embed="rId12" cstate="print"/>
              <a:stretch>
                <a:fillRect/>
              </a:stretch>
            </a:blipFill>
          </p:spPr>
          <p:txBody>
            <a:bodyPr wrap="square" lIns="0" tIns="0" rIns="0" bIns="0" rtlCol="0"/>
            <a:lstStyle/>
            <a:p>
              <a:endParaRPr/>
            </a:p>
          </p:txBody>
        </p:sp>
        <p:sp>
          <p:nvSpPr>
            <p:cNvPr id="42" name="object 42"/>
            <p:cNvSpPr/>
            <p:nvPr/>
          </p:nvSpPr>
          <p:spPr>
            <a:xfrm>
              <a:off x="1917700" y="6667500"/>
              <a:ext cx="1066800" cy="1143000"/>
            </a:xfrm>
            <a:prstGeom prst="rect">
              <a:avLst/>
            </a:prstGeom>
            <a:blipFill>
              <a:blip r:embed="rId13" cstate="print"/>
              <a:stretch>
                <a:fillRect/>
              </a:stretch>
            </a:blipFill>
          </p:spPr>
          <p:txBody>
            <a:bodyPr wrap="square" lIns="0" tIns="0" rIns="0" bIns="0" rtlCol="0"/>
            <a:lstStyle/>
            <a:p>
              <a:endParaRPr/>
            </a:p>
          </p:txBody>
        </p:sp>
      </p:grpSp>
      <p:sp>
        <p:nvSpPr>
          <p:cNvPr id="52" name="CasellaDiTesto 51">
            <a:extLst>
              <a:ext uri="{FF2B5EF4-FFF2-40B4-BE49-F238E27FC236}">
                <a16:creationId xmlns:a16="http://schemas.microsoft.com/office/drawing/2014/main" id="{C49FF7B1-AC21-4C3B-A037-AD613D618B81}"/>
              </a:ext>
            </a:extLst>
          </p:cNvPr>
          <p:cNvSpPr txBox="1"/>
          <p:nvPr/>
        </p:nvSpPr>
        <p:spPr>
          <a:xfrm>
            <a:off x="4830182" y="8752157"/>
            <a:ext cx="3880331" cy="461665"/>
          </a:xfrm>
          <a:prstGeom prst="rect">
            <a:avLst/>
          </a:prstGeom>
          <a:noFill/>
        </p:spPr>
        <p:txBody>
          <a:bodyPr wrap="square" rtlCol="0">
            <a:spAutoFit/>
          </a:bodyPr>
          <a:lstStyle/>
          <a:p>
            <a:r>
              <a:rPr lang="it-IT" sz="2400" b="1" dirty="0">
                <a:solidFill>
                  <a:schemeClr val="bg1"/>
                </a:solidFill>
                <a:latin typeface="Arial" panose="020B0604020202020204" pitchFamily="34" charset="0"/>
                <a:cs typeface="Arial" panose="020B0604020202020204" pitchFamily="34" charset="0"/>
              </a:rPr>
              <a:t>IoT Project A.Y. 2020/21</a:t>
            </a:r>
          </a:p>
        </p:txBody>
      </p:sp>
      <p:pic>
        <p:nvPicPr>
          <p:cNvPr id="53" name="Picture 34" descr="marchio_unipi_pant541_288">
            <a:extLst>
              <a:ext uri="{FF2B5EF4-FFF2-40B4-BE49-F238E27FC236}">
                <a16:creationId xmlns:a16="http://schemas.microsoft.com/office/drawing/2014/main" id="{666FC74D-C68D-4AAE-A3B5-2E46F64CDFE1}"/>
              </a:ext>
            </a:extLst>
          </p:cNvPr>
          <p:cNvPicPr>
            <a:picLocks noChangeAspect="1" noChangeArrowheads="1"/>
          </p:cNvPicPr>
          <p:nvPr/>
        </p:nvPicPr>
        <p:blipFill>
          <a:blip r:embed="rId14" cstate="print"/>
          <a:srcRect/>
          <a:stretch>
            <a:fillRect/>
          </a:stretch>
        </p:blipFill>
        <p:spPr bwMode="auto">
          <a:xfrm>
            <a:off x="5252123" y="-8489"/>
            <a:ext cx="2655459" cy="1411126"/>
          </a:xfrm>
          <a:prstGeom prst="rect">
            <a:avLst/>
          </a:prstGeom>
          <a:noFill/>
          <a:ln w="9525">
            <a:noFill/>
            <a:miter lim="800000"/>
            <a:headEnd/>
            <a:tailEnd/>
          </a:ln>
        </p:spPr>
      </p:pic>
      <p:sp>
        <p:nvSpPr>
          <p:cNvPr id="54" name="CasellaDiTesto 53">
            <a:extLst>
              <a:ext uri="{FF2B5EF4-FFF2-40B4-BE49-F238E27FC236}">
                <a16:creationId xmlns:a16="http://schemas.microsoft.com/office/drawing/2014/main" id="{6F89AA3E-C227-4310-9393-AC524B0A9584}"/>
              </a:ext>
            </a:extLst>
          </p:cNvPr>
          <p:cNvSpPr txBox="1"/>
          <p:nvPr/>
        </p:nvSpPr>
        <p:spPr>
          <a:xfrm>
            <a:off x="4403414" y="9135251"/>
            <a:ext cx="4666500" cy="461665"/>
          </a:xfrm>
          <a:prstGeom prst="rect">
            <a:avLst/>
          </a:prstGeom>
          <a:noFill/>
        </p:spPr>
        <p:txBody>
          <a:bodyPr wrap="square" rtlCol="0">
            <a:spAutoFit/>
          </a:bodyPr>
          <a:lstStyle/>
          <a:p>
            <a:r>
              <a:rPr lang="it-IT" sz="2400" b="1" dirty="0">
                <a:solidFill>
                  <a:schemeClr val="bg1"/>
                </a:solidFill>
                <a:latin typeface="Arial" panose="020B0604020202020204" pitchFamily="34" charset="0"/>
                <a:cs typeface="Arial" panose="020B0604020202020204" pitchFamily="34" charset="0"/>
              </a:rPr>
              <a:t>Enrico Nello, Giacomo Pacini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800" y="604955"/>
            <a:ext cx="6328410" cy="4711867"/>
          </a:xfrm>
          <a:prstGeom prst="rect">
            <a:avLst/>
          </a:prstGeom>
        </p:spPr>
        <p:txBody>
          <a:bodyPr vert="horz" wrap="square" lIns="0" tIns="271145" rIns="0" bIns="0" rtlCol="0">
            <a:spAutoFit/>
          </a:bodyPr>
          <a:lstStyle/>
          <a:p>
            <a:pPr marL="12700">
              <a:lnSpc>
                <a:spcPct val="100000"/>
              </a:lnSpc>
              <a:spcBef>
                <a:spcPts val="2135"/>
              </a:spcBef>
            </a:pPr>
            <a:r>
              <a:rPr sz="4400" b="1" spc="-75" dirty="0">
                <a:solidFill>
                  <a:srgbClr val="FF9908"/>
                </a:solidFill>
                <a:latin typeface="Arial"/>
                <a:cs typeface="Arial"/>
              </a:rPr>
              <a:t>Customer</a:t>
            </a:r>
            <a:r>
              <a:rPr sz="4400" b="1" spc="65" dirty="0">
                <a:solidFill>
                  <a:srgbClr val="FF9908"/>
                </a:solidFill>
                <a:latin typeface="Arial"/>
                <a:cs typeface="Arial"/>
              </a:rPr>
              <a:t> </a:t>
            </a:r>
            <a:r>
              <a:rPr sz="4400" b="1" spc="10" dirty="0">
                <a:solidFill>
                  <a:srgbClr val="FF9908"/>
                </a:solidFill>
                <a:latin typeface="Arial"/>
                <a:cs typeface="Arial"/>
              </a:rPr>
              <a:t>Comfort</a:t>
            </a:r>
            <a:endParaRPr sz="4400" dirty="0">
              <a:latin typeface="Arial"/>
              <a:cs typeface="Arial"/>
            </a:endParaRPr>
          </a:p>
          <a:p>
            <a:pPr marL="12700" marR="5080">
              <a:lnSpc>
                <a:spcPct val="114300"/>
              </a:lnSpc>
              <a:spcBef>
                <a:spcPts val="1019"/>
              </a:spcBef>
            </a:pPr>
            <a:r>
              <a:rPr spc="-55" dirty="0"/>
              <a:t>Smart </a:t>
            </a:r>
            <a:r>
              <a:rPr spc="-75" dirty="0"/>
              <a:t>shelves </a:t>
            </a:r>
            <a:r>
              <a:rPr spc="-90" dirty="0"/>
              <a:t>use </a:t>
            </a:r>
            <a:r>
              <a:rPr lang="it-IT" spc="-90" dirty="0"/>
              <a:t>weight </a:t>
            </a:r>
            <a:r>
              <a:rPr spc="-85" dirty="0"/>
              <a:t>sensors,  </a:t>
            </a:r>
            <a:r>
              <a:rPr spc="5" dirty="0"/>
              <a:t>rather </a:t>
            </a:r>
            <a:r>
              <a:rPr spc="10" dirty="0"/>
              <a:t>than </a:t>
            </a:r>
            <a:r>
              <a:rPr spc="-65" dirty="0"/>
              <a:t>cameras, </a:t>
            </a:r>
            <a:r>
              <a:rPr spc="155" dirty="0"/>
              <a:t>to</a:t>
            </a:r>
            <a:r>
              <a:rPr spc="30" dirty="0"/>
              <a:t> </a:t>
            </a:r>
            <a:r>
              <a:rPr lang="it-IT" spc="10" dirty="0" err="1"/>
              <a:t>sense</a:t>
            </a:r>
            <a:r>
              <a:rPr spc="10" dirty="0"/>
              <a:t> </a:t>
            </a:r>
            <a:r>
              <a:rPr spc="50" dirty="0"/>
              <a:t>information. </a:t>
            </a:r>
            <a:r>
              <a:rPr spc="-85" dirty="0"/>
              <a:t>This </a:t>
            </a:r>
            <a:r>
              <a:rPr spc="-15" dirty="0"/>
              <a:t>guarantees  </a:t>
            </a:r>
            <a:r>
              <a:rPr spc="60" dirty="0"/>
              <a:t>that </a:t>
            </a:r>
            <a:r>
              <a:rPr spc="-25" dirty="0"/>
              <a:t>customers </a:t>
            </a:r>
            <a:r>
              <a:rPr spc="-65" dirty="0"/>
              <a:t>can </a:t>
            </a:r>
            <a:r>
              <a:rPr spc="30" dirty="0"/>
              <a:t>feel more  </a:t>
            </a:r>
            <a:r>
              <a:rPr spc="50" dirty="0"/>
              <a:t>comfortable, </a:t>
            </a:r>
            <a:r>
              <a:rPr spc="60" dirty="0"/>
              <a:t>with </a:t>
            </a:r>
            <a:r>
              <a:rPr spc="45" dirty="0"/>
              <a:t>their </a:t>
            </a:r>
            <a:r>
              <a:rPr spc="-10" dirty="0"/>
              <a:t>privacy  </a:t>
            </a:r>
            <a:r>
              <a:rPr spc="75" dirty="0"/>
              <a:t>protected.</a:t>
            </a:r>
          </a:p>
        </p:txBody>
      </p:sp>
      <p:grpSp>
        <p:nvGrpSpPr>
          <p:cNvPr id="3" name="object 3"/>
          <p:cNvGrpSpPr/>
          <p:nvPr/>
        </p:nvGrpSpPr>
        <p:grpSpPr>
          <a:xfrm>
            <a:off x="6731063" y="3441700"/>
            <a:ext cx="5918200" cy="5918200"/>
            <a:chOff x="6731063" y="3441700"/>
            <a:chExt cx="5918200" cy="5918200"/>
          </a:xfrm>
        </p:grpSpPr>
        <p:sp>
          <p:nvSpPr>
            <p:cNvPr id="4" name="object 4"/>
            <p:cNvSpPr/>
            <p:nvPr/>
          </p:nvSpPr>
          <p:spPr>
            <a:xfrm>
              <a:off x="10728058" y="6686283"/>
              <a:ext cx="558800" cy="647700"/>
            </a:xfrm>
            <a:custGeom>
              <a:avLst/>
              <a:gdLst/>
              <a:ahLst/>
              <a:cxnLst/>
              <a:rect l="l" t="t" r="r" b="b"/>
              <a:pathLst>
                <a:path w="558800" h="647700">
                  <a:moveTo>
                    <a:pt x="419100" y="0"/>
                  </a:moveTo>
                  <a:lnTo>
                    <a:pt x="139700" y="0"/>
                  </a:lnTo>
                  <a:lnTo>
                    <a:pt x="95564" y="7127"/>
                  </a:lnTo>
                  <a:lnTo>
                    <a:pt x="57217" y="26969"/>
                  </a:lnTo>
                  <a:lnTo>
                    <a:pt x="26969" y="57217"/>
                  </a:lnTo>
                  <a:lnTo>
                    <a:pt x="7127" y="95564"/>
                  </a:lnTo>
                  <a:lnTo>
                    <a:pt x="0" y="139699"/>
                  </a:lnTo>
                  <a:lnTo>
                    <a:pt x="0" y="507999"/>
                  </a:lnTo>
                  <a:lnTo>
                    <a:pt x="7127" y="552135"/>
                  </a:lnTo>
                  <a:lnTo>
                    <a:pt x="26969" y="590482"/>
                  </a:lnTo>
                  <a:lnTo>
                    <a:pt x="57217" y="620730"/>
                  </a:lnTo>
                  <a:lnTo>
                    <a:pt x="95564" y="640572"/>
                  </a:lnTo>
                  <a:lnTo>
                    <a:pt x="139700" y="647699"/>
                  </a:lnTo>
                  <a:lnTo>
                    <a:pt x="419100" y="647699"/>
                  </a:lnTo>
                  <a:lnTo>
                    <a:pt x="463235" y="640572"/>
                  </a:lnTo>
                  <a:lnTo>
                    <a:pt x="501582" y="620730"/>
                  </a:lnTo>
                  <a:lnTo>
                    <a:pt x="531830" y="590482"/>
                  </a:lnTo>
                  <a:lnTo>
                    <a:pt x="551672" y="552135"/>
                  </a:lnTo>
                  <a:lnTo>
                    <a:pt x="558800" y="507999"/>
                  </a:lnTo>
                  <a:lnTo>
                    <a:pt x="558800" y="139699"/>
                  </a:lnTo>
                  <a:lnTo>
                    <a:pt x="551672" y="95564"/>
                  </a:lnTo>
                  <a:lnTo>
                    <a:pt x="531830" y="57217"/>
                  </a:lnTo>
                  <a:lnTo>
                    <a:pt x="501582" y="26969"/>
                  </a:lnTo>
                  <a:lnTo>
                    <a:pt x="463235" y="7127"/>
                  </a:lnTo>
                  <a:lnTo>
                    <a:pt x="419100" y="0"/>
                  </a:lnTo>
                  <a:close/>
                </a:path>
              </a:pathLst>
            </a:custGeom>
            <a:solidFill>
              <a:srgbClr val="363636"/>
            </a:solidFill>
          </p:spPr>
          <p:txBody>
            <a:bodyPr wrap="square" lIns="0" tIns="0" rIns="0" bIns="0" rtlCol="0"/>
            <a:lstStyle/>
            <a:p>
              <a:endParaRPr/>
            </a:p>
          </p:txBody>
        </p:sp>
        <p:sp>
          <p:nvSpPr>
            <p:cNvPr id="5" name="object 5"/>
            <p:cNvSpPr/>
            <p:nvPr/>
          </p:nvSpPr>
          <p:spPr>
            <a:xfrm>
              <a:off x="10054958" y="6876783"/>
              <a:ext cx="941069" cy="254000"/>
            </a:xfrm>
            <a:custGeom>
              <a:avLst/>
              <a:gdLst/>
              <a:ahLst/>
              <a:cxnLst/>
              <a:rect l="l" t="t" r="r" b="b"/>
              <a:pathLst>
                <a:path w="941070" h="254000">
                  <a:moveTo>
                    <a:pt x="941038" y="0"/>
                  </a:moveTo>
                  <a:lnTo>
                    <a:pt x="0" y="0"/>
                  </a:lnTo>
                  <a:lnTo>
                    <a:pt x="0" y="253999"/>
                  </a:lnTo>
                  <a:lnTo>
                    <a:pt x="941038" y="253999"/>
                  </a:lnTo>
                  <a:lnTo>
                    <a:pt x="941038" y="0"/>
                  </a:lnTo>
                  <a:close/>
                </a:path>
              </a:pathLst>
            </a:custGeom>
            <a:solidFill>
              <a:srgbClr val="4B4747"/>
            </a:solidFill>
          </p:spPr>
          <p:txBody>
            <a:bodyPr wrap="square" lIns="0" tIns="0" rIns="0" bIns="0" rtlCol="0"/>
            <a:lstStyle/>
            <a:p>
              <a:endParaRPr/>
            </a:p>
          </p:txBody>
        </p:sp>
        <p:sp>
          <p:nvSpPr>
            <p:cNvPr id="6" name="object 6"/>
            <p:cNvSpPr/>
            <p:nvPr/>
          </p:nvSpPr>
          <p:spPr>
            <a:xfrm>
              <a:off x="9750158" y="6418389"/>
              <a:ext cx="368300" cy="406400"/>
            </a:xfrm>
            <a:custGeom>
              <a:avLst/>
              <a:gdLst/>
              <a:ahLst/>
              <a:cxnLst/>
              <a:rect l="l" t="t" r="r" b="b"/>
              <a:pathLst>
                <a:path w="368300" h="406400">
                  <a:moveTo>
                    <a:pt x="269976" y="0"/>
                  </a:moveTo>
                  <a:lnTo>
                    <a:pt x="98336" y="0"/>
                  </a:lnTo>
                  <a:lnTo>
                    <a:pt x="79065" y="1905"/>
                  </a:lnTo>
                  <a:lnTo>
                    <a:pt x="43781" y="16512"/>
                  </a:lnTo>
                  <a:lnTo>
                    <a:pt x="16523" y="43773"/>
                  </a:lnTo>
                  <a:lnTo>
                    <a:pt x="1907" y="79054"/>
                  </a:lnTo>
                  <a:lnTo>
                    <a:pt x="0" y="98323"/>
                  </a:lnTo>
                  <a:lnTo>
                    <a:pt x="0" y="406400"/>
                  </a:lnTo>
                  <a:lnTo>
                    <a:pt x="368300" y="406400"/>
                  </a:lnTo>
                  <a:lnTo>
                    <a:pt x="368300" y="98323"/>
                  </a:lnTo>
                  <a:lnTo>
                    <a:pt x="360819" y="60699"/>
                  </a:lnTo>
                  <a:lnTo>
                    <a:pt x="339509" y="28790"/>
                  </a:lnTo>
                  <a:lnTo>
                    <a:pt x="307600" y="7480"/>
                  </a:lnTo>
                  <a:lnTo>
                    <a:pt x="269976" y="0"/>
                  </a:lnTo>
                  <a:close/>
                </a:path>
              </a:pathLst>
            </a:custGeom>
            <a:solidFill>
              <a:srgbClr val="D5D5D5"/>
            </a:solidFill>
          </p:spPr>
          <p:txBody>
            <a:bodyPr wrap="square" lIns="0" tIns="0" rIns="0" bIns="0" rtlCol="0"/>
            <a:lstStyle/>
            <a:p>
              <a:endParaRPr/>
            </a:p>
          </p:txBody>
        </p:sp>
        <p:sp>
          <p:nvSpPr>
            <p:cNvPr id="7" name="object 7"/>
            <p:cNvSpPr/>
            <p:nvPr/>
          </p:nvSpPr>
          <p:spPr>
            <a:xfrm>
              <a:off x="8010258" y="5882576"/>
              <a:ext cx="2044700" cy="535940"/>
            </a:xfrm>
            <a:custGeom>
              <a:avLst/>
              <a:gdLst/>
              <a:ahLst/>
              <a:cxnLst/>
              <a:rect l="l" t="t" r="r" b="b"/>
              <a:pathLst>
                <a:path w="2044700" h="535939">
                  <a:moveTo>
                    <a:pt x="2044700" y="0"/>
                  </a:moveTo>
                  <a:lnTo>
                    <a:pt x="267893" y="0"/>
                  </a:lnTo>
                  <a:lnTo>
                    <a:pt x="219739" y="4316"/>
                  </a:lnTo>
                  <a:lnTo>
                    <a:pt x="174416" y="16760"/>
                  </a:lnTo>
                  <a:lnTo>
                    <a:pt x="132682" y="36575"/>
                  </a:lnTo>
                  <a:lnTo>
                    <a:pt x="95292" y="63005"/>
                  </a:lnTo>
                  <a:lnTo>
                    <a:pt x="63004" y="95294"/>
                  </a:lnTo>
                  <a:lnTo>
                    <a:pt x="36575" y="132685"/>
                  </a:lnTo>
                  <a:lnTo>
                    <a:pt x="16759" y="174422"/>
                  </a:lnTo>
                  <a:lnTo>
                    <a:pt x="4316" y="219748"/>
                  </a:lnTo>
                  <a:lnTo>
                    <a:pt x="0" y="267906"/>
                  </a:lnTo>
                  <a:lnTo>
                    <a:pt x="4316" y="316070"/>
                  </a:lnTo>
                  <a:lnTo>
                    <a:pt x="16759" y="361391"/>
                  </a:lnTo>
                  <a:lnTo>
                    <a:pt x="36575" y="403125"/>
                  </a:lnTo>
                  <a:lnTo>
                    <a:pt x="63004" y="440515"/>
                  </a:lnTo>
                  <a:lnTo>
                    <a:pt x="95292" y="472803"/>
                  </a:lnTo>
                  <a:lnTo>
                    <a:pt x="132682" y="499235"/>
                  </a:lnTo>
                  <a:lnTo>
                    <a:pt x="174416" y="519051"/>
                  </a:lnTo>
                  <a:lnTo>
                    <a:pt x="219739" y="531496"/>
                  </a:lnTo>
                  <a:lnTo>
                    <a:pt x="267893" y="535813"/>
                  </a:lnTo>
                  <a:lnTo>
                    <a:pt x="2044700" y="535813"/>
                  </a:lnTo>
                  <a:lnTo>
                    <a:pt x="2044700" y="0"/>
                  </a:lnTo>
                  <a:close/>
                </a:path>
              </a:pathLst>
            </a:custGeom>
            <a:solidFill>
              <a:srgbClr val="6A6A6A"/>
            </a:solidFill>
          </p:spPr>
          <p:txBody>
            <a:bodyPr wrap="square" lIns="0" tIns="0" rIns="0" bIns="0" rtlCol="0"/>
            <a:lstStyle/>
            <a:p>
              <a:endParaRPr/>
            </a:p>
          </p:txBody>
        </p:sp>
        <p:sp>
          <p:nvSpPr>
            <p:cNvPr id="8" name="object 8"/>
            <p:cNvSpPr/>
            <p:nvPr/>
          </p:nvSpPr>
          <p:spPr>
            <a:xfrm>
              <a:off x="8208835" y="5741670"/>
              <a:ext cx="2171700" cy="817880"/>
            </a:xfrm>
            <a:custGeom>
              <a:avLst/>
              <a:gdLst/>
              <a:ahLst/>
              <a:cxnLst/>
              <a:rect l="l" t="t" r="r" b="b"/>
              <a:pathLst>
                <a:path w="2171700" h="817879">
                  <a:moveTo>
                    <a:pt x="1967293" y="0"/>
                  </a:moveTo>
                  <a:lnTo>
                    <a:pt x="204393" y="0"/>
                  </a:lnTo>
                  <a:lnTo>
                    <a:pt x="157550" y="5402"/>
                  </a:lnTo>
                  <a:lnTo>
                    <a:pt x="114536" y="20789"/>
                  </a:lnTo>
                  <a:lnTo>
                    <a:pt x="76585" y="44929"/>
                  </a:lnTo>
                  <a:lnTo>
                    <a:pt x="44924" y="76592"/>
                  </a:lnTo>
                  <a:lnTo>
                    <a:pt x="20786" y="114547"/>
                  </a:lnTo>
                  <a:lnTo>
                    <a:pt x="5401" y="157562"/>
                  </a:lnTo>
                  <a:lnTo>
                    <a:pt x="0" y="204406"/>
                  </a:lnTo>
                  <a:lnTo>
                    <a:pt x="0" y="613219"/>
                  </a:lnTo>
                  <a:lnTo>
                    <a:pt x="5401" y="660063"/>
                  </a:lnTo>
                  <a:lnTo>
                    <a:pt x="20786" y="703076"/>
                  </a:lnTo>
                  <a:lnTo>
                    <a:pt x="44924" y="741028"/>
                  </a:lnTo>
                  <a:lnTo>
                    <a:pt x="76585" y="772688"/>
                  </a:lnTo>
                  <a:lnTo>
                    <a:pt x="114536" y="796826"/>
                  </a:lnTo>
                  <a:lnTo>
                    <a:pt x="157550" y="812211"/>
                  </a:lnTo>
                  <a:lnTo>
                    <a:pt x="204393" y="817613"/>
                  </a:lnTo>
                  <a:lnTo>
                    <a:pt x="1967293" y="817613"/>
                  </a:lnTo>
                  <a:lnTo>
                    <a:pt x="2014137" y="812211"/>
                  </a:lnTo>
                  <a:lnTo>
                    <a:pt x="2057152" y="796826"/>
                  </a:lnTo>
                  <a:lnTo>
                    <a:pt x="2095107" y="772688"/>
                  </a:lnTo>
                  <a:lnTo>
                    <a:pt x="2126770" y="741028"/>
                  </a:lnTo>
                  <a:lnTo>
                    <a:pt x="2150910" y="703076"/>
                  </a:lnTo>
                  <a:lnTo>
                    <a:pt x="2166297" y="660063"/>
                  </a:lnTo>
                  <a:lnTo>
                    <a:pt x="2171700" y="613219"/>
                  </a:lnTo>
                  <a:lnTo>
                    <a:pt x="2171700" y="204406"/>
                  </a:lnTo>
                  <a:lnTo>
                    <a:pt x="2166297" y="157562"/>
                  </a:lnTo>
                  <a:lnTo>
                    <a:pt x="2150910" y="114547"/>
                  </a:lnTo>
                  <a:lnTo>
                    <a:pt x="2126770" y="76592"/>
                  </a:lnTo>
                  <a:lnTo>
                    <a:pt x="2095107" y="44929"/>
                  </a:lnTo>
                  <a:lnTo>
                    <a:pt x="2057152" y="20789"/>
                  </a:lnTo>
                  <a:lnTo>
                    <a:pt x="2014137" y="5402"/>
                  </a:lnTo>
                  <a:lnTo>
                    <a:pt x="1967293" y="0"/>
                  </a:lnTo>
                  <a:close/>
                </a:path>
              </a:pathLst>
            </a:custGeom>
            <a:solidFill>
              <a:srgbClr val="EBEBEB"/>
            </a:solidFill>
          </p:spPr>
          <p:txBody>
            <a:bodyPr wrap="square" lIns="0" tIns="0" rIns="0" bIns="0" rtlCol="0"/>
            <a:lstStyle/>
            <a:p>
              <a:endParaRPr/>
            </a:p>
          </p:txBody>
        </p:sp>
        <p:sp>
          <p:nvSpPr>
            <p:cNvPr id="9" name="object 9"/>
            <p:cNvSpPr/>
            <p:nvPr/>
          </p:nvSpPr>
          <p:spPr>
            <a:xfrm>
              <a:off x="8210986" y="5741670"/>
              <a:ext cx="2169795" cy="506730"/>
            </a:xfrm>
            <a:custGeom>
              <a:avLst/>
              <a:gdLst/>
              <a:ahLst/>
              <a:cxnLst/>
              <a:rect l="l" t="t" r="r" b="b"/>
              <a:pathLst>
                <a:path w="2169795" h="506729">
                  <a:moveTo>
                    <a:pt x="1965142" y="0"/>
                  </a:moveTo>
                  <a:lnTo>
                    <a:pt x="202242" y="0"/>
                  </a:lnTo>
                  <a:lnTo>
                    <a:pt x="155398" y="5402"/>
                  </a:lnTo>
                  <a:lnTo>
                    <a:pt x="112385" y="20789"/>
                  </a:lnTo>
                  <a:lnTo>
                    <a:pt x="74433" y="44929"/>
                  </a:lnTo>
                  <a:lnTo>
                    <a:pt x="42773" y="76592"/>
                  </a:lnTo>
                  <a:lnTo>
                    <a:pt x="18635" y="114547"/>
                  </a:lnTo>
                  <a:lnTo>
                    <a:pt x="3250" y="157562"/>
                  </a:lnTo>
                  <a:lnTo>
                    <a:pt x="0" y="185750"/>
                  </a:lnTo>
                  <a:lnTo>
                    <a:pt x="275229" y="185750"/>
                  </a:lnTo>
                  <a:lnTo>
                    <a:pt x="322316" y="189205"/>
                  </a:lnTo>
                  <a:lnTo>
                    <a:pt x="367259" y="199241"/>
                  </a:lnTo>
                  <a:lnTo>
                    <a:pt x="409564" y="215365"/>
                  </a:lnTo>
                  <a:lnTo>
                    <a:pt x="448738" y="237086"/>
                  </a:lnTo>
                  <a:lnTo>
                    <a:pt x="484288" y="263909"/>
                  </a:lnTo>
                  <a:lnTo>
                    <a:pt x="515722" y="295343"/>
                  </a:lnTo>
                  <a:lnTo>
                    <a:pt x="542546" y="330894"/>
                  </a:lnTo>
                  <a:lnTo>
                    <a:pt x="564267" y="370070"/>
                  </a:lnTo>
                  <a:lnTo>
                    <a:pt x="580393" y="412377"/>
                  </a:lnTo>
                  <a:lnTo>
                    <a:pt x="590429" y="457325"/>
                  </a:lnTo>
                  <a:lnTo>
                    <a:pt x="593885" y="504418"/>
                  </a:lnTo>
                  <a:lnTo>
                    <a:pt x="593885" y="506729"/>
                  </a:lnTo>
                  <a:lnTo>
                    <a:pt x="2169548" y="506729"/>
                  </a:lnTo>
                  <a:lnTo>
                    <a:pt x="2169548" y="204406"/>
                  </a:lnTo>
                  <a:lnTo>
                    <a:pt x="2164146" y="157562"/>
                  </a:lnTo>
                  <a:lnTo>
                    <a:pt x="2148759" y="114547"/>
                  </a:lnTo>
                  <a:lnTo>
                    <a:pt x="2124618" y="76592"/>
                  </a:lnTo>
                  <a:lnTo>
                    <a:pt x="2092955" y="44929"/>
                  </a:lnTo>
                  <a:lnTo>
                    <a:pt x="2055001" y="20789"/>
                  </a:lnTo>
                  <a:lnTo>
                    <a:pt x="2011986" y="5402"/>
                  </a:lnTo>
                  <a:lnTo>
                    <a:pt x="1965142" y="0"/>
                  </a:lnTo>
                  <a:close/>
                </a:path>
              </a:pathLst>
            </a:custGeom>
            <a:solidFill>
              <a:srgbClr val="6B6B6B">
                <a:alpha val="32148"/>
              </a:srgbClr>
            </a:solidFill>
          </p:spPr>
          <p:txBody>
            <a:bodyPr wrap="square" lIns="0" tIns="0" rIns="0" bIns="0" rtlCol="0"/>
            <a:lstStyle/>
            <a:p>
              <a:endParaRPr/>
            </a:p>
          </p:txBody>
        </p:sp>
        <p:sp>
          <p:nvSpPr>
            <p:cNvPr id="10" name="object 10"/>
            <p:cNvSpPr/>
            <p:nvPr/>
          </p:nvSpPr>
          <p:spPr>
            <a:xfrm>
              <a:off x="7950200" y="5584723"/>
              <a:ext cx="2430780" cy="565785"/>
            </a:xfrm>
            <a:custGeom>
              <a:avLst/>
              <a:gdLst/>
              <a:ahLst/>
              <a:cxnLst/>
              <a:rect l="l" t="t" r="r" b="b"/>
              <a:pathLst>
                <a:path w="2430779" h="565785">
                  <a:moveTo>
                    <a:pt x="2217051" y="0"/>
                  </a:moveTo>
                  <a:lnTo>
                    <a:pt x="219392" y="0"/>
                  </a:lnTo>
                  <a:lnTo>
                    <a:pt x="175176" y="4457"/>
                  </a:lnTo>
                  <a:lnTo>
                    <a:pt x="133993" y="17240"/>
                  </a:lnTo>
                  <a:lnTo>
                    <a:pt x="96726" y="37467"/>
                  </a:lnTo>
                  <a:lnTo>
                    <a:pt x="64257" y="64257"/>
                  </a:lnTo>
                  <a:lnTo>
                    <a:pt x="37467" y="96726"/>
                  </a:lnTo>
                  <a:lnTo>
                    <a:pt x="17240" y="133993"/>
                  </a:lnTo>
                  <a:lnTo>
                    <a:pt x="4457" y="175176"/>
                  </a:lnTo>
                  <a:lnTo>
                    <a:pt x="0" y="219392"/>
                  </a:lnTo>
                  <a:lnTo>
                    <a:pt x="0" y="244779"/>
                  </a:lnTo>
                  <a:lnTo>
                    <a:pt x="612216" y="244779"/>
                  </a:lnTo>
                  <a:lnTo>
                    <a:pt x="659303" y="248234"/>
                  </a:lnTo>
                  <a:lnTo>
                    <a:pt x="704246" y="258270"/>
                  </a:lnTo>
                  <a:lnTo>
                    <a:pt x="746551" y="274395"/>
                  </a:lnTo>
                  <a:lnTo>
                    <a:pt x="785725" y="296115"/>
                  </a:lnTo>
                  <a:lnTo>
                    <a:pt x="821275" y="322939"/>
                  </a:lnTo>
                  <a:lnTo>
                    <a:pt x="852709" y="354372"/>
                  </a:lnTo>
                  <a:lnTo>
                    <a:pt x="879533" y="389923"/>
                  </a:lnTo>
                  <a:lnTo>
                    <a:pt x="901254" y="429099"/>
                  </a:lnTo>
                  <a:lnTo>
                    <a:pt x="917379" y="471407"/>
                  </a:lnTo>
                  <a:lnTo>
                    <a:pt x="927416" y="516354"/>
                  </a:lnTo>
                  <a:lnTo>
                    <a:pt x="930871" y="563448"/>
                  </a:lnTo>
                  <a:lnTo>
                    <a:pt x="930871" y="565759"/>
                  </a:lnTo>
                  <a:lnTo>
                    <a:pt x="2430335" y="565759"/>
                  </a:lnTo>
                  <a:lnTo>
                    <a:pt x="2430335" y="213283"/>
                  </a:lnTo>
                  <a:lnTo>
                    <a:pt x="2424702" y="164380"/>
                  </a:lnTo>
                  <a:lnTo>
                    <a:pt x="2408656" y="119487"/>
                  </a:lnTo>
                  <a:lnTo>
                    <a:pt x="2383479" y="79886"/>
                  </a:lnTo>
                  <a:lnTo>
                    <a:pt x="2350449" y="46856"/>
                  </a:lnTo>
                  <a:lnTo>
                    <a:pt x="2310848" y="21678"/>
                  </a:lnTo>
                  <a:lnTo>
                    <a:pt x="2265955" y="5633"/>
                  </a:lnTo>
                  <a:lnTo>
                    <a:pt x="2217051" y="0"/>
                  </a:lnTo>
                  <a:close/>
                </a:path>
              </a:pathLst>
            </a:custGeom>
            <a:solidFill>
              <a:srgbClr val="D5D5D5"/>
            </a:solidFill>
          </p:spPr>
          <p:txBody>
            <a:bodyPr wrap="square" lIns="0" tIns="0" rIns="0" bIns="0" rtlCol="0"/>
            <a:lstStyle/>
            <a:p>
              <a:endParaRPr/>
            </a:p>
          </p:txBody>
        </p:sp>
        <p:sp>
          <p:nvSpPr>
            <p:cNvPr id="11" name="object 11"/>
            <p:cNvSpPr/>
            <p:nvPr/>
          </p:nvSpPr>
          <p:spPr>
            <a:xfrm>
              <a:off x="9750158" y="6813283"/>
              <a:ext cx="368300" cy="406400"/>
            </a:xfrm>
            <a:custGeom>
              <a:avLst/>
              <a:gdLst/>
              <a:ahLst/>
              <a:cxnLst/>
              <a:rect l="l" t="t" r="r" b="b"/>
              <a:pathLst>
                <a:path w="368300" h="406400">
                  <a:moveTo>
                    <a:pt x="368300" y="0"/>
                  </a:moveTo>
                  <a:lnTo>
                    <a:pt x="0" y="0"/>
                  </a:lnTo>
                  <a:lnTo>
                    <a:pt x="0" y="308076"/>
                  </a:lnTo>
                  <a:lnTo>
                    <a:pt x="7486" y="345698"/>
                  </a:lnTo>
                  <a:lnTo>
                    <a:pt x="28803" y="377596"/>
                  </a:lnTo>
                  <a:lnTo>
                    <a:pt x="60707" y="398918"/>
                  </a:lnTo>
                  <a:lnTo>
                    <a:pt x="98336" y="406399"/>
                  </a:lnTo>
                  <a:lnTo>
                    <a:pt x="269976" y="406399"/>
                  </a:lnTo>
                  <a:lnTo>
                    <a:pt x="307600" y="398918"/>
                  </a:lnTo>
                  <a:lnTo>
                    <a:pt x="339509" y="377596"/>
                  </a:lnTo>
                  <a:lnTo>
                    <a:pt x="360819" y="345698"/>
                  </a:lnTo>
                  <a:lnTo>
                    <a:pt x="368300" y="308076"/>
                  </a:lnTo>
                  <a:lnTo>
                    <a:pt x="368300" y="0"/>
                  </a:lnTo>
                  <a:close/>
                </a:path>
              </a:pathLst>
            </a:custGeom>
            <a:solidFill>
              <a:srgbClr val="575757"/>
            </a:solidFill>
          </p:spPr>
          <p:txBody>
            <a:bodyPr wrap="square" lIns="0" tIns="0" rIns="0" bIns="0" rtlCol="0"/>
            <a:lstStyle/>
            <a:p>
              <a:endParaRPr/>
            </a:p>
          </p:txBody>
        </p:sp>
        <p:sp>
          <p:nvSpPr>
            <p:cNvPr id="12" name="object 12"/>
            <p:cNvSpPr/>
            <p:nvPr/>
          </p:nvSpPr>
          <p:spPr>
            <a:xfrm>
              <a:off x="8062313" y="5965636"/>
              <a:ext cx="126392" cy="190828"/>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6731063" y="3441700"/>
              <a:ext cx="5918200" cy="5918200"/>
            </a:xfrm>
            <a:custGeom>
              <a:avLst/>
              <a:gdLst/>
              <a:ahLst/>
              <a:cxnLst/>
              <a:rect l="l" t="t" r="r" b="b"/>
              <a:pathLst>
                <a:path w="5918200" h="5918200">
                  <a:moveTo>
                    <a:pt x="3260568" y="5905500"/>
                  </a:moveTo>
                  <a:lnTo>
                    <a:pt x="2657504" y="5905500"/>
                  </a:lnTo>
                  <a:lnTo>
                    <a:pt x="2707627" y="5918200"/>
                  </a:lnTo>
                  <a:lnTo>
                    <a:pt x="3210445" y="5918200"/>
                  </a:lnTo>
                  <a:lnTo>
                    <a:pt x="3260568" y="5905500"/>
                  </a:lnTo>
                  <a:close/>
                </a:path>
                <a:path w="5918200" h="5918200">
                  <a:moveTo>
                    <a:pt x="3360541" y="5892800"/>
                  </a:moveTo>
                  <a:lnTo>
                    <a:pt x="2557531" y="5892800"/>
                  </a:lnTo>
                  <a:lnTo>
                    <a:pt x="2607468" y="5905500"/>
                  </a:lnTo>
                  <a:lnTo>
                    <a:pt x="3310604" y="5905500"/>
                  </a:lnTo>
                  <a:lnTo>
                    <a:pt x="3360541" y="5892800"/>
                  </a:lnTo>
                  <a:close/>
                </a:path>
                <a:path w="5918200" h="5918200">
                  <a:moveTo>
                    <a:pt x="3509606" y="5867400"/>
                  </a:moveTo>
                  <a:lnTo>
                    <a:pt x="2408466" y="5867400"/>
                  </a:lnTo>
                  <a:lnTo>
                    <a:pt x="2507710" y="5892800"/>
                  </a:lnTo>
                  <a:lnTo>
                    <a:pt x="3410362" y="5892800"/>
                  </a:lnTo>
                  <a:lnTo>
                    <a:pt x="3509606" y="5867400"/>
                  </a:lnTo>
                  <a:close/>
                </a:path>
                <a:path w="5918200" h="5918200">
                  <a:moveTo>
                    <a:pt x="3497526" y="50800"/>
                  </a:moveTo>
                  <a:lnTo>
                    <a:pt x="2420546" y="50800"/>
                  </a:lnTo>
                  <a:lnTo>
                    <a:pt x="2114359" y="127000"/>
                  </a:lnTo>
                  <a:lnTo>
                    <a:pt x="2021561" y="152400"/>
                  </a:lnTo>
                  <a:lnTo>
                    <a:pt x="1975541" y="177800"/>
                  </a:lnTo>
                  <a:lnTo>
                    <a:pt x="1884316" y="203200"/>
                  </a:lnTo>
                  <a:lnTo>
                    <a:pt x="1839137" y="228600"/>
                  </a:lnTo>
                  <a:lnTo>
                    <a:pt x="1794262" y="241300"/>
                  </a:lnTo>
                  <a:lnTo>
                    <a:pt x="1749704" y="266700"/>
                  </a:lnTo>
                  <a:lnTo>
                    <a:pt x="1704169" y="279400"/>
                  </a:lnTo>
                  <a:lnTo>
                    <a:pt x="1569794" y="355600"/>
                  </a:lnTo>
                  <a:lnTo>
                    <a:pt x="1439016" y="431800"/>
                  </a:lnTo>
                  <a:lnTo>
                    <a:pt x="1312164" y="508000"/>
                  </a:lnTo>
                  <a:lnTo>
                    <a:pt x="1231941" y="558800"/>
                  </a:lnTo>
                  <a:lnTo>
                    <a:pt x="1192531" y="596900"/>
                  </a:lnTo>
                  <a:lnTo>
                    <a:pt x="1115163" y="647700"/>
                  </a:lnTo>
                  <a:lnTo>
                    <a:pt x="1077224" y="685800"/>
                  </a:lnTo>
                  <a:lnTo>
                    <a:pt x="1039795" y="711200"/>
                  </a:lnTo>
                  <a:lnTo>
                    <a:pt x="1002887" y="749300"/>
                  </a:lnTo>
                  <a:lnTo>
                    <a:pt x="966508" y="774700"/>
                  </a:lnTo>
                  <a:lnTo>
                    <a:pt x="930668" y="812800"/>
                  </a:lnTo>
                  <a:lnTo>
                    <a:pt x="892868" y="850900"/>
                  </a:lnTo>
                  <a:lnTo>
                    <a:pt x="855711" y="889000"/>
                  </a:lnTo>
                  <a:lnTo>
                    <a:pt x="819209" y="927100"/>
                  </a:lnTo>
                  <a:lnTo>
                    <a:pt x="783373" y="965200"/>
                  </a:lnTo>
                  <a:lnTo>
                    <a:pt x="748214" y="1003300"/>
                  </a:lnTo>
                  <a:lnTo>
                    <a:pt x="713741" y="1041400"/>
                  </a:lnTo>
                  <a:lnTo>
                    <a:pt x="679967" y="1079500"/>
                  </a:lnTo>
                  <a:lnTo>
                    <a:pt x="646902" y="1117600"/>
                  </a:lnTo>
                  <a:lnTo>
                    <a:pt x="614557" y="1155700"/>
                  </a:lnTo>
                  <a:lnTo>
                    <a:pt x="582942" y="1206500"/>
                  </a:lnTo>
                  <a:lnTo>
                    <a:pt x="553472" y="1244600"/>
                  </a:lnTo>
                  <a:lnTo>
                    <a:pt x="524684" y="1282700"/>
                  </a:lnTo>
                  <a:lnTo>
                    <a:pt x="496588" y="1320800"/>
                  </a:lnTo>
                  <a:lnTo>
                    <a:pt x="469192" y="1371600"/>
                  </a:lnTo>
                  <a:lnTo>
                    <a:pt x="442502" y="1409700"/>
                  </a:lnTo>
                  <a:lnTo>
                    <a:pt x="416529" y="1447800"/>
                  </a:lnTo>
                  <a:lnTo>
                    <a:pt x="391279" y="1498600"/>
                  </a:lnTo>
                  <a:lnTo>
                    <a:pt x="366760" y="1536700"/>
                  </a:lnTo>
                  <a:lnTo>
                    <a:pt x="342981" y="1587500"/>
                  </a:lnTo>
                  <a:lnTo>
                    <a:pt x="319951" y="1625600"/>
                  </a:lnTo>
                  <a:lnTo>
                    <a:pt x="296855" y="1676400"/>
                  </a:lnTo>
                  <a:lnTo>
                    <a:pt x="274580" y="1714500"/>
                  </a:lnTo>
                  <a:lnTo>
                    <a:pt x="253131" y="1765300"/>
                  </a:lnTo>
                  <a:lnTo>
                    <a:pt x="232516" y="1816100"/>
                  </a:lnTo>
                  <a:lnTo>
                    <a:pt x="212740" y="1866900"/>
                  </a:lnTo>
                  <a:lnTo>
                    <a:pt x="193812" y="1905000"/>
                  </a:lnTo>
                  <a:lnTo>
                    <a:pt x="175736" y="1955800"/>
                  </a:lnTo>
                  <a:lnTo>
                    <a:pt x="158521" y="2006600"/>
                  </a:lnTo>
                  <a:lnTo>
                    <a:pt x="141933" y="2057400"/>
                  </a:lnTo>
                  <a:lnTo>
                    <a:pt x="126244" y="2108200"/>
                  </a:lnTo>
                  <a:lnTo>
                    <a:pt x="111456" y="2159000"/>
                  </a:lnTo>
                  <a:lnTo>
                    <a:pt x="97575" y="2209800"/>
                  </a:lnTo>
                  <a:lnTo>
                    <a:pt x="84604" y="2260600"/>
                  </a:lnTo>
                  <a:lnTo>
                    <a:pt x="72548" y="2311400"/>
                  </a:lnTo>
                  <a:lnTo>
                    <a:pt x="61409" y="2362200"/>
                  </a:lnTo>
                  <a:lnTo>
                    <a:pt x="51193" y="2413000"/>
                  </a:lnTo>
                  <a:lnTo>
                    <a:pt x="41998" y="2463800"/>
                  </a:lnTo>
                  <a:lnTo>
                    <a:pt x="33713" y="2514600"/>
                  </a:lnTo>
                  <a:lnTo>
                    <a:pt x="26337" y="2565400"/>
                  </a:lnTo>
                  <a:lnTo>
                    <a:pt x="19869" y="2616200"/>
                  </a:lnTo>
                  <a:lnTo>
                    <a:pt x="14310" y="2667000"/>
                  </a:lnTo>
                  <a:lnTo>
                    <a:pt x="9658" y="2730500"/>
                  </a:lnTo>
                  <a:lnTo>
                    <a:pt x="5914" y="2781300"/>
                  </a:lnTo>
                  <a:lnTo>
                    <a:pt x="3076" y="2832100"/>
                  </a:lnTo>
                  <a:lnTo>
                    <a:pt x="1145" y="2882900"/>
                  </a:lnTo>
                  <a:lnTo>
                    <a:pt x="120" y="2933700"/>
                  </a:lnTo>
                  <a:lnTo>
                    <a:pt x="0" y="2984500"/>
                  </a:lnTo>
                  <a:lnTo>
                    <a:pt x="693" y="3035300"/>
                  </a:lnTo>
                  <a:lnTo>
                    <a:pt x="2165" y="3086100"/>
                  </a:lnTo>
                  <a:lnTo>
                    <a:pt x="7446" y="3175000"/>
                  </a:lnTo>
                  <a:lnTo>
                    <a:pt x="11257" y="3225800"/>
                  </a:lnTo>
                  <a:lnTo>
                    <a:pt x="15850" y="3276600"/>
                  </a:lnTo>
                  <a:lnTo>
                    <a:pt x="21224" y="3327400"/>
                  </a:lnTo>
                  <a:lnTo>
                    <a:pt x="27381" y="3365500"/>
                  </a:lnTo>
                  <a:lnTo>
                    <a:pt x="34449" y="3416300"/>
                  </a:lnTo>
                  <a:lnTo>
                    <a:pt x="42326" y="3467100"/>
                  </a:lnTo>
                  <a:lnTo>
                    <a:pt x="51010" y="3517900"/>
                  </a:lnTo>
                  <a:lnTo>
                    <a:pt x="60498" y="3568700"/>
                  </a:lnTo>
                  <a:lnTo>
                    <a:pt x="70788" y="3606800"/>
                  </a:lnTo>
                  <a:lnTo>
                    <a:pt x="81878" y="3657600"/>
                  </a:lnTo>
                  <a:lnTo>
                    <a:pt x="93766" y="3708400"/>
                  </a:lnTo>
                  <a:lnTo>
                    <a:pt x="106449" y="3759200"/>
                  </a:lnTo>
                  <a:lnTo>
                    <a:pt x="119926" y="3797300"/>
                  </a:lnTo>
                  <a:lnTo>
                    <a:pt x="135129" y="3848100"/>
                  </a:lnTo>
                  <a:lnTo>
                    <a:pt x="151220" y="3898900"/>
                  </a:lnTo>
                  <a:lnTo>
                    <a:pt x="168192" y="3949700"/>
                  </a:lnTo>
                  <a:lnTo>
                    <a:pt x="186039" y="4000500"/>
                  </a:lnTo>
                  <a:lnTo>
                    <a:pt x="204755" y="4051300"/>
                  </a:lnTo>
                  <a:lnTo>
                    <a:pt x="224335" y="4102100"/>
                  </a:lnTo>
                  <a:lnTo>
                    <a:pt x="244771" y="4140200"/>
                  </a:lnTo>
                  <a:lnTo>
                    <a:pt x="266057" y="4191000"/>
                  </a:lnTo>
                  <a:lnTo>
                    <a:pt x="288188" y="4241800"/>
                  </a:lnTo>
                  <a:lnTo>
                    <a:pt x="310958" y="4292600"/>
                  </a:lnTo>
                  <a:lnTo>
                    <a:pt x="334543" y="4330700"/>
                  </a:lnTo>
                  <a:lnTo>
                    <a:pt x="358932" y="4381500"/>
                  </a:lnTo>
                  <a:lnTo>
                    <a:pt x="384119" y="4419600"/>
                  </a:lnTo>
                  <a:lnTo>
                    <a:pt x="410094" y="4470400"/>
                  </a:lnTo>
                  <a:lnTo>
                    <a:pt x="436848" y="4508500"/>
                  </a:lnTo>
                  <a:lnTo>
                    <a:pt x="464374" y="4559300"/>
                  </a:lnTo>
                  <a:lnTo>
                    <a:pt x="492664" y="4597400"/>
                  </a:lnTo>
                  <a:lnTo>
                    <a:pt x="521707" y="4648200"/>
                  </a:lnTo>
                  <a:lnTo>
                    <a:pt x="551497" y="4686300"/>
                  </a:lnTo>
                  <a:lnTo>
                    <a:pt x="580489" y="4724400"/>
                  </a:lnTo>
                  <a:lnTo>
                    <a:pt x="610136" y="4762500"/>
                  </a:lnTo>
                  <a:lnTo>
                    <a:pt x="640429" y="4800600"/>
                  </a:lnTo>
                  <a:lnTo>
                    <a:pt x="671359" y="4838700"/>
                  </a:lnTo>
                  <a:lnTo>
                    <a:pt x="702918" y="4876800"/>
                  </a:lnTo>
                  <a:lnTo>
                    <a:pt x="735097" y="4914900"/>
                  </a:lnTo>
                  <a:lnTo>
                    <a:pt x="767886" y="4953000"/>
                  </a:lnTo>
                  <a:lnTo>
                    <a:pt x="801278" y="4991100"/>
                  </a:lnTo>
                  <a:lnTo>
                    <a:pt x="835262" y="5029200"/>
                  </a:lnTo>
                  <a:lnTo>
                    <a:pt x="869831" y="5054600"/>
                  </a:lnTo>
                  <a:lnTo>
                    <a:pt x="904976" y="5092700"/>
                  </a:lnTo>
                  <a:lnTo>
                    <a:pt x="943084" y="5130800"/>
                  </a:lnTo>
                  <a:lnTo>
                    <a:pt x="981822" y="5168900"/>
                  </a:lnTo>
                  <a:lnTo>
                    <a:pt x="1021179" y="5207000"/>
                  </a:lnTo>
                  <a:lnTo>
                    <a:pt x="1061142" y="5232400"/>
                  </a:lnTo>
                  <a:lnTo>
                    <a:pt x="1101698" y="5270500"/>
                  </a:lnTo>
                  <a:lnTo>
                    <a:pt x="1142836" y="5295900"/>
                  </a:lnTo>
                  <a:lnTo>
                    <a:pt x="1184543" y="5334000"/>
                  </a:lnTo>
                  <a:lnTo>
                    <a:pt x="1226807" y="5359400"/>
                  </a:lnTo>
                  <a:lnTo>
                    <a:pt x="1269616" y="5397500"/>
                  </a:lnTo>
                  <a:lnTo>
                    <a:pt x="1356817" y="5448300"/>
                  </a:lnTo>
                  <a:lnTo>
                    <a:pt x="1401483" y="5486400"/>
                  </a:lnTo>
                  <a:lnTo>
                    <a:pt x="1538406" y="5562600"/>
                  </a:lnTo>
                  <a:lnTo>
                    <a:pt x="1679412" y="5638800"/>
                  </a:lnTo>
                  <a:lnTo>
                    <a:pt x="1727255" y="5651500"/>
                  </a:lnTo>
                  <a:lnTo>
                    <a:pt x="1824113" y="5702300"/>
                  </a:lnTo>
                  <a:lnTo>
                    <a:pt x="1871292" y="5715000"/>
                  </a:lnTo>
                  <a:lnTo>
                    <a:pt x="1918795" y="5740400"/>
                  </a:lnTo>
                  <a:lnTo>
                    <a:pt x="2014714" y="5765800"/>
                  </a:lnTo>
                  <a:lnTo>
                    <a:pt x="2063102" y="5791200"/>
                  </a:lnTo>
                  <a:lnTo>
                    <a:pt x="2358516" y="5867400"/>
                  </a:lnTo>
                  <a:lnTo>
                    <a:pt x="3559556" y="5867400"/>
                  </a:lnTo>
                  <a:lnTo>
                    <a:pt x="3854970" y="5791200"/>
                  </a:lnTo>
                  <a:lnTo>
                    <a:pt x="3903358" y="5765800"/>
                  </a:lnTo>
                  <a:lnTo>
                    <a:pt x="3999277" y="5740400"/>
                  </a:lnTo>
                  <a:lnTo>
                    <a:pt x="4046780" y="5715000"/>
                  </a:lnTo>
                  <a:lnTo>
                    <a:pt x="4093959" y="5702300"/>
                  </a:lnTo>
                  <a:lnTo>
                    <a:pt x="4190818" y="5651500"/>
                  </a:lnTo>
                  <a:lnTo>
                    <a:pt x="4238662" y="5638800"/>
                  </a:lnTo>
                  <a:lnTo>
                    <a:pt x="4379671" y="5562600"/>
                  </a:lnTo>
                  <a:lnTo>
                    <a:pt x="4516592" y="5486400"/>
                  </a:lnTo>
                  <a:lnTo>
                    <a:pt x="4561255" y="5448300"/>
                  </a:lnTo>
                  <a:lnTo>
                    <a:pt x="4648456" y="5397500"/>
                  </a:lnTo>
                  <a:lnTo>
                    <a:pt x="4691265" y="5359400"/>
                  </a:lnTo>
                  <a:lnTo>
                    <a:pt x="2759440" y="5359400"/>
                  </a:lnTo>
                  <a:lnTo>
                    <a:pt x="2709702" y="5346700"/>
                  </a:lnTo>
                  <a:lnTo>
                    <a:pt x="2610569" y="5346700"/>
                  </a:lnTo>
                  <a:lnTo>
                    <a:pt x="2512034" y="5321300"/>
                  </a:lnTo>
                  <a:lnTo>
                    <a:pt x="2464813" y="5308600"/>
                  </a:lnTo>
                  <a:lnTo>
                    <a:pt x="2417794" y="5308600"/>
                  </a:lnTo>
                  <a:lnTo>
                    <a:pt x="2232106" y="5257800"/>
                  </a:lnTo>
                  <a:lnTo>
                    <a:pt x="2186374" y="5232400"/>
                  </a:lnTo>
                  <a:lnTo>
                    <a:pt x="2095868" y="5207000"/>
                  </a:lnTo>
                  <a:lnTo>
                    <a:pt x="2252303" y="4940300"/>
                  </a:lnTo>
                  <a:lnTo>
                    <a:pt x="1601203" y="4940300"/>
                  </a:lnTo>
                  <a:lnTo>
                    <a:pt x="1521761" y="4889500"/>
                  </a:lnTo>
                  <a:lnTo>
                    <a:pt x="1482924" y="4851400"/>
                  </a:lnTo>
                  <a:lnTo>
                    <a:pt x="1444696" y="4826000"/>
                  </a:lnTo>
                  <a:lnTo>
                    <a:pt x="1407093" y="4800600"/>
                  </a:lnTo>
                  <a:lnTo>
                    <a:pt x="1370129" y="4762500"/>
                  </a:lnTo>
                  <a:lnTo>
                    <a:pt x="1333820" y="4737100"/>
                  </a:lnTo>
                  <a:lnTo>
                    <a:pt x="1262685" y="4660900"/>
                  </a:lnTo>
                  <a:lnTo>
                    <a:pt x="1227910" y="4622800"/>
                  </a:lnTo>
                  <a:lnTo>
                    <a:pt x="1193871" y="4597400"/>
                  </a:lnTo>
                  <a:lnTo>
                    <a:pt x="1160581" y="4559300"/>
                  </a:lnTo>
                  <a:lnTo>
                    <a:pt x="1128055" y="4521200"/>
                  </a:lnTo>
                  <a:lnTo>
                    <a:pt x="1096306" y="4483100"/>
                  </a:lnTo>
                  <a:lnTo>
                    <a:pt x="1065349" y="4445000"/>
                  </a:lnTo>
                  <a:lnTo>
                    <a:pt x="1035197" y="4394200"/>
                  </a:lnTo>
                  <a:lnTo>
                    <a:pt x="1005865" y="4356100"/>
                  </a:lnTo>
                  <a:lnTo>
                    <a:pt x="976267" y="4318000"/>
                  </a:lnTo>
                  <a:lnTo>
                    <a:pt x="947584" y="4279900"/>
                  </a:lnTo>
                  <a:lnTo>
                    <a:pt x="919830" y="4229100"/>
                  </a:lnTo>
                  <a:lnTo>
                    <a:pt x="893016" y="4191000"/>
                  </a:lnTo>
                  <a:lnTo>
                    <a:pt x="867156" y="4140200"/>
                  </a:lnTo>
                  <a:lnTo>
                    <a:pt x="842262" y="4102100"/>
                  </a:lnTo>
                  <a:lnTo>
                    <a:pt x="818348" y="4051300"/>
                  </a:lnTo>
                  <a:lnTo>
                    <a:pt x="795426" y="4000500"/>
                  </a:lnTo>
                  <a:lnTo>
                    <a:pt x="773232" y="3962400"/>
                  </a:lnTo>
                  <a:lnTo>
                    <a:pt x="752081" y="3911600"/>
                  </a:lnTo>
                  <a:lnTo>
                    <a:pt x="731984" y="3860800"/>
                  </a:lnTo>
                  <a:lnTo>
                    <a:pt x="712951" y="3810000"/>
                  </a:lnTo>
                  <a:lnTo>
                    <a:pt x="694991" y="3759200"/>
                  </a:lnTo>
                  <a:lnTo>
                    <a:pt x="678114" y="3708400"/>
                  </a:lnTo>
                  <a:lnTo>
                    <a:pt x="662330" y="3670300"/>
                  </a:lnTo>
                  <a:lnTo>
                    <a:pt x="647391" y="3619500"/>
                  </a:lnTo>
                  <a:lnTo>
                    <a:pt x="633601" y="3556000"/>
                  </a:lnTo>
                  <a:lnTo>
                    <a:pt x="620965" y="3505200"/>
                  </a:lnTo>
                  <a:lnTo>
                    <a:pt x="609488" y="3454400"/>
                  </a:lnTo>
                  <a:lnTo>
                    <a:pt x="599173" y="3403600"/>
                  </a:lnTo>
                  <a:lnTo>
                    <a:pt x="590027" y="3352800"/>
                  </a:lnTo>
                  <a:lnTo>
                    <a:pt x="582053" y="3302000"/>
                  </a:lnTo>
                  <a:lnTo>
                    <a:pt x="575855" y="3251200"/>
                  </a:lnTo>
                  <a:lnTo>
                    <a:pt x="570616" y="3200400"/>
                  </a:lnTo>
                  <a:lnTo>
                    <a:pt x="566334" y="3162300"/>
                  </a:lnTo>
                  <a:lnTo>
                    <a:pt x="563007" y="3111500"/>
                  </a:lnTo>
                  <a:lnTo>
                    <a:pt x="560633" y="3060700"/>
                  </a:lnTo>
                  <a:lnTo>
                    <a:pt x="559210" y="3009900"/>
                  </a:lnTo>
                  <a:lnTo>
                    <a:pt x="558736" y="2959100"/>
                  </a:lnTo>
                  <a:lnTo>
                    <a:pt x="559300" y="2908300"/>
                  </a:lnTo>
                  <a:lnTo>
                    <a:pt x="560994" y="2857500"/>
                  </a:lnTo>
                  <a:lnTo>
                    <a:pt x="563818" y="2806700"/>
                  </a:lnTo>
                  <a:lnTo>
                    <a:pt x="567774" y="2755900"/>
                  </a:lnTo>
                  <a:lnTo>
                    <a:pt x="572864" y="2705100"/>
                  </a:lnTo>
                  <a:lnTo>
                    <a:pt x="579088" y="2654300"/>
                  </a:lnTo>
                  <a:lnTo>
                    <a:pt x="586448" y="2603500"/>
                  </a:lnTo>
                  <a:lnTo>
                    <a:pt x="594946" y="2552700"/>
                  </a:lnTo>
                  <a:lnTo>
                    <a:pt x="604583" y="2501900"/>
                  </a:lnTo>
                  <a:lnTo>
                    <a:pt x="614309" y="2451100"/>
                  </a:lnTo>
                  <a:lnTo>
                    <a:pt x="624965" y="2400300"/>
                  </a:lnTo>
                  <a:lnTo>
                    <a:pt x="636548" y="2362200"/>
                  </a:lnTo>
                  <a:lnTo>
                    <a:pt x="649051" y="2311400"/>
                  </a:lnTo>
                  <a:lnTo>
                    <a:pt x="662470" y="2260600"/>
                  </a:lnTo>
                  <a:lnTo>
                    <a:pt x="676800" y="2222500"/>
                  </a:lnTo>
                  <a:lnTo>
                    <a:pt x="692035" y="2171700"/>
                  </a:lnTo>
                  <a:lnTo>
                    <a:pt x="708303" y="2133600"/>
                  </a:lnTo>
                  <a:lnTo>
                    <a:pt x="725476" y="2082800"/>
                  </a:lnTo>
                  <a:lnTo>
                    <a:pt x="743548" y="2044700"/>
                  </a:lnTo>
                  <a:lnTo>
                    <a:pt x="762509" y="1993900"/>
                  </a:lnTo>
                  <a:lnTo>
                    <a:pt x="782351" y="1955800"/>
                  </a:lnTo>
                  <a:lnTo>
                    <a:pt x="803067" y="1905000"/>
                  </a:lnTo>
                  <a:lnTo>
                    <a:pt x="824649" y="1866900"/>
                  </a:lnTo>
                  <a:lnTo>
                    <a:pt x="847507" y="1828800"/>
                  </a:lnTo>
                  <a:lnTo>
                    <a:pt x="871242" y="1778000"/>
                  </a:lnTo>
                  <a:lnTo>
                    <a:pt x="895841" y="1739900"/>
                  </a:lnTo>
                  <a:lnTo>
                    <a:pt x="921292" y="1701800"/>
                  </a:lnTo>
                  <a:lnTo>
                    <a:pt x="947586" y="1651000"/>
                  </a:lnTo>
                  <a:lnTo>
                    <a:pt x="974710" y="1612900"/>
                  </a:lnTo>
                  <a:lnTo>
                    <a:pt x="1002653" y="1574800"/>
                  </a:lnTo>
                  <a:lnTo>
                    <a:pt x="1031405" y="1536700"/>
                  </a:lnTo>
                  <a:lnTo>
                    <a:pt x="1063596" y="1498600"/>
                  </a:lnTo>
                  <a:lnTo>
                    <a:pt x="1096711" y="1447800"/>
                  </a:lnTo>
                  <a:lnTo>
                    <a:pt x="1130734" y="1409700"/>
                  </a:lnTo>
                  <a:lnTo>
                    <a:pt x="1165647" y="1371600"/>
                  </a:lnTo>
                  <a:lnTo>
                    <a:pt x="1201432" y="1333500"/>
                  </a:lnTo>
                  <a:lnTo>
                    <a:pt x="1238073" y="1295400"/>
                  </a:lnTo>
                  <a:lnTo>
                    <a:pt x="1275552" y="1257300"/>
                  </a:lnTo>
                  <a:lnTo>
                    <a:pt x="1313853" y="1219200"/>
                  </a:lnTo>
                  <a:lnTo>
                    <a:pt x="1350303" y="1181100"/>
                  </a:lnTo>
                  <a:lnTo>
                    <a:pt x="1387436" y="1155700"/>
                  </a:lnTo>
                  <a:lnTo>
                    <a:pt x="1425235" y="1117600"/>
                  </a:lnTo>
                  <a:lnTo>
                    <a:pt x="1463684" y="1092200"/>
                  </a:lnTo>
                  <a:lnTo>
                    <a:pt x="1502768" y="1054100"/>
                  </a:lnTo>
                  <a:lnTo>
                    <a:pt x="1582776" y="1003300"/>
                  </a:lnTo>
                  <a:lnTo>
                    <a:pt x="1623669" y="965200"/>
                  </a:lnTo>
                  <a:lnTo>
                    <a:pt x="1709166" y="914400"/>
                  </a:lnTo>
                  <a:lnTo>
                    <a:pt x="1796903" y="863600"/>
                  </a:lnTo>
                  <a:lnTo>
                    <a:pt x="1886727" y="812800"/>
                  </a:lnTo>
                  <a:lnTo>
                    <a:pt x="1932373" y="800100"/>
                  </a:lnTo>
                  <a:lnTo>
                    <a:pt x="1978482" y="774700"/>
                  </a:lnTo>
                  <a:lnTo>
                    <a:pt x="2026656" y="749300"/>
                  </a:lnTo>
                  <a:lnTo>
                    <a:pt x="2075280" y="736600"/>
                  </a:lnTo>
                  <a:lnTo>
                    <a:pt x="2124330" y="711200"/>
                  </a:lnTo>
                  <a:lnTo>
                    <a:pt x="2223617" y="685800"/>
                  </a:lnTo>
                  <a:lnTo>
                    <a:pt x="2273807" y="660400"/>
                  </a:lnTo>
                  <a:lnTo>
                    <a:pt x="2466176" y="609600"/>
                  </a:lnTo>
                  <a:lnTo>
                    <a:pt x="2514847" y="609600"/>
                  </a:lnTo>
                  <a:lnTo>
                    <a:pt x="2563710" y="596900"/>
                  </a:lnTo>
                  <a:lnTo>
                    <a:pt x="2614713" y="584200"/>
                  </a:lnTo>
                  <a:lnTo>
                    <a:pt x="2665872" y="584200"/>
                  </a:lnTo>
                  <a:lnTo>
                    <a:pt x="2717163" y="571500"/>
                  </a:lnTo>
                  <a:lnTo>
                    <a:pt x="2918438" y="571500"/>
                  </a:lnTo>
                  <a:lnTo>
                    <a:pt x="2951264" y="558800"/>
                  </a:lnTo>
                  <a:lnTo>
                    <a:pt x="4686131" y="558800"/>
                  </a:lnTo>
                  <a:lnTo>
                    <a:pt x="4605908" y="508000"/>
                  </a:lnTo>
                  <a:lnTo>
                    <a:pt x="4479056" y="431800"/>
                  </a:lnTo>
                  <a:lnTo>
                    <a:pt x="4348278" y="355600"/>
                  </a:lnTo>
                  <a:lnTo>
                    <a:pt x="4213903" y="279400"/>
                  </a:lnTo>
                  <a:lnTo>
                    <a:pt x="4168368" y="266700"/>
                  </a:lnTo>
                  <a:lnTo>
                    <a:pt x="4123810" y="241300"/>
                  </a:lnTo>
                  <a:lnTo>
                    <a:pt x="4078935" y="228600"/>
                  </a:lnTo>
                  <a:lnTo>
                    <a:pt x="4033756" y="203200"/>
                  </a:lnTo>
                  <a:lnTo>
                    <a:pt x="3942531" y="177800"/>
                  </a:lnTo>
                  <a:lnTo>
                    <a:pt x="3896511" y="152400"/>
                  </a:lnTo>
                  <a:lnTo>
                    <a:pt x="3803713" y="127000"/>
                  </a:lnTo>
                  <a:lnTo>
                    <a:pt x="3497526" y="50800"/>
                  </a:lnTo>
                  <a:close/>
                </a:path>
                <a:path w="5918200" h="5918200">
                  <a:moveTo>
                    <a:pt x="5271170" y="1117600"/>
                  </a:moveTo>
                  <a:lnTo>
                    <a:pt x="4494542" y="1117600"/>
                  </a:lnTo>
                  <a:lnTo>
                    <a:pt x="4522516" y="1143000"/>
                  </a:lnTo>
                  <a:lnTo>
                    <a:pt x="4550124" y="1168400"/>
                  </a:lnTo>
                  <a:lnTo>
                    <a:pt x="4604219" y="1219200"/>
                  </a:lnTo>
                  <a:lnTo>
                    <a:pt x="4642520" y="1257300"/>
                  </a:lnTo>
                  <a:lnTo>
                    <a:pt x="4679999" y="1295400"/>
                  </a:lnTo>
                  <a:lnTo>
                    <a:pt x="4716640" y="1333500"/>
                  </a:lnTo>
                  <a:lnTo>
                    <a:pt x="4752425" y="1371600"/>
                  </a:lnTo>
                  <a:lnTo>
                    <a:pt x="4787338" y="1409700"/>
                  </a:lnTo>
                  <a:lnTo>
                    <a:pt x="4821361" y="1447800"/>
                  </a:lnTo>
                  <a:lnTo>
                    <a:pt x="4854476" y="1498600"/>
                  </a:lnTo>
                  <a:lnTo>
                    <a:pt x="4886667" y="1536700"/>
                  </a:lnTo>
                  <a:lnTo>
                    <a:pt x="4915419" y="1574800"/>
                  </a:lnTo>
                  <a:lnTo>
                    <a:pt x="4943362" y="1612900"/>
                  </a:lnTo>
                  <a:lnTo>
                    <a:pt x="4970486" y="1651000"/>
                  </a:lnTo>
                  <a:lnTo>
                    <a:pt x="4996780" y="1701800"/>
                  </a:lnTo>
                  <a:lnTo>
                    <a:pt x="5022231" y="1739900"/>
                  </a:lnTo>
                  <a:lnTo>
                    <a:pt x="5046830" y="1778000"/>
                  </a:lnTo>
                  <a:lnTo>
                    <a:pt x="5070565" y="1828800"/>
                  </a:lnTo>
                  <a:lnTo>
                    <a:pt x="5093423" y="1866900"/>
                  </a:lnTo>
                  <a:lnTo>
                    <a:pt x="5116853" y="1917700"/>
                  </a:lnTo>
                  <a:lnTo>
                    <a:pt x="5139259" y="1955800"/>
                  </a:lnTo>
                  <a:lnTo>
                    <a:pt x="5160631" y="2006600"/>
                  </a:lnTo>
                  <a:lnTo>
                    <a:pt x="5180957" y="2057400"/>
                  </a:lnTo>
                  <a:lnTo>
                    <a:pt x="5200226" y="2108200"/>
                  </a:lnTo>
                  <a:lnTo>
                    <a:pt x="5218427" y="2159000"/>
                  </a:lnTo>
                  <a:lnTo>
                    <a:pt x="5235549" y="2197100"/>
                  </a:lnTo>
                  <a:lnTo>
                    <a:pt x="5251506" y="2247900"/>
                  </a:lnTo>
                  <a:lnTo>
                    <a:pt x="5266379" y="2298700"/>
                  </a:lnTo>
                  <a:lnTo>
                    <a:pt x="5280163" y="2349500"/>
                  </a:lnTo>
                  <a:lnTo>
                    <a:pt x="5292853" y="2400300"/>
                  </a:lnTo>
                  <a:lnTo>
                    <a:pt x="5304446" y="2451100"/>
                  </a:lnTo>
                  <a:lnTo>
                    <a:pt x="5314937" y="2501900"/>
                  </a:lnTo>
                  <a:lnTo>
                    <a:pt x="5324123" y="2552700"/>
                  </a:lnTo>
                  <a:lnTo>
                    <a:pt x="5332242" y="2603500"/>
                  </a:lnTo>
                  <a:lnTo>
                    <a:pt x="5339297" y="2654300"/>
                  </a:lnTo>
                  <a:lnTo>
                    <a:pt x="5345287" y="2705100"/>
                  </a:lnTo>
                  <a:lnTo>
                    <a:pt x="5350215" y="2755900"/>
                  </a:lnTo>
                  <a:lnTo>
                    <a:pt x="5354081" y="2806700"/>
                  </a:lnTo>
                  <a:lnTo>
                    <a:pt x="5356887" y="2857500"/>
                  </a:lnTo>
                  <a:lnTo>
                    <a:pt x="5358634" y="2908300"/>
                  </a:lnTo>
                  <a:lnTo>
                    <a:pt x="5359323" y="2959100"/>
                  </a:lnTo>
                  <a:lnTo>
                    <a:pt x="5358985" y="3009900"/>
                  </a:lnTo>
                  <a:lnTo>
                    <a:pt x="5357652" y="3060700"/>
                  </a:lnTo>
                  <a:lnTo>
                    <a:pt x="5355324" y="3111500"/>
                  </a:lnTo>
                  <a:lnTo>
                    <a:pt x="5351998" y="3149600"/>
                  </a:lnTo>
                  <a:lnTo>
                    <a:pt x="5347674" y="3200400"/>
                  </a:lnTo>
                  <a:lnTo>
                    <a:pt x="5342348" y="3251200"/>
                  </a:lnTo>
                  <a:lnTo>
                    <a:pt x="5336019" y="3302000"/>
                  </a:lnTo>
                  <a:lnTo>
                    <a:pt x="5328549" y="3352800"/>
                  </a:lnTo>
                  <a:lnTo>
                    <a:pt x="5320044" y="3403600"/>
                  </a:lnTo>
                  <a:lnTo>
                    <a:pt x="5310507" y="3454400"/>
                  </a:lnTo>
                  <a:lnTo>
                    <a:pt x="5299939" y="3492500"/>
                  </a:lnTo>
                  <a:lnTo>
                    <a:pt x="5288346" y="3543300"/>
                  </a:lnTo>
                  <a:lnTo>
                    <a:pt x="5275729" y="3594100"/>
                  </a:lnTo>
                  <a:lnTo>
                    <a:pt x="5262092" y="3644900"/>
                  </a:lnTo>
                  <a:lnTo>
                    <a:pt x="5247915" y="3695700"/>
                  </a:lnTo>
                  <a:lnTo>
                    <a:pt x="5232792" y="3733800"/>
                  </a:lnTo>
                  <a:lnTo>
                    <a:pt x="5216732" y="3784600"/>
                  </a:lnTo>
                  <a:lnTo>
                    <a:pt x="5199741" y="3822700"/>
                  </a:lnTo>
                  <a:lnTo>
                    <a:pt x="5181830" y="3873500"/>
                  </a:lnTo>
                  <a:lnTo>
                    <a:pt x="5163005" y="3911600"/>
                  </a:lnTo>
                  <a:lnTo>
                    <a:pt x="5143274" y="3962400"/>
                  </a:lnTo>
                  <a:lnTo>
                    <a:pt x="5122646" y="4000500"/>
                  </a:lnTo>
                  <a:lnTo>
                    <a:pt x="5099724" y="4051300"/>
                  </a:lnTo>
                  <a:lnTo>
                    <a:pt x="5075810" y="4102100"/>
                  </a:lnTo>
                  <a:lnTo>
                    <a:pt x="5050916" y="4140200"/>
                  </a:lnTo>
                  <a:lnTo>
                    <a:pt x="5025056" y="4191000"/>
                  </a:lnTo>
                  <a:lnTo>
                    <a:pt x="4998242" y="4229100"/>
                  </a:lnTo>
                  <a:lnTo>
                    <a:pt x="4970488" y="4279900"/>
                  </a:lnTo>
                  <a:lnTo>
                    <a:pt x="4941805" y="4318000"/>
                  </a:lnTo>
                  <a:lnTo>
                    <a:pt x="4912207" y="4356100"/>
                  </a:lnTo>
                  <a:lnTo>
                    <a:pt x="4882875" y="4394200"/>
                  </a:lnTo>
                  <a:lnTo>
                    <a:pt x="4852723" y="4445000"/>
                  </a:lnTo>
                  <a:lnTo>
                    <a:pt x="4821766" y="4483100"/>
                  </a:lnTo>
                  <a:lnTo>
                    <a:pt x="4790017" y="4521200"/>
                  </a:lnTo>
                  <a:lnTo>
                    <a:pt x="4757491" y="4559300"/>
                  </a:lnTo>
                  <a:lnTo>
                    <a:pt x="4724201" y="4597400"/>
                  </a:lnTo>
                  <a:lnTo>
                    <a:pt x="4690162" y="4622800"/>
                  </a:lnTo>
                  <a:lnTo>
                    <a:pt x="4655387" y="4660900"/>
                  </a:lnTo>
                  <a:lnTo>
                    <a:pt x="4619891" y="4699000"/>
                  </a:lnTo>
                  <a:lnTo>
                    <a:pt x="4582484" y="4737100"/>
                  </a:lnTo>
                  <a:lnTo>
                    <a:pt x="4544339" y="4762500"/>
                  </a:lnTo>
                  <a:lnTo>
                    <a:pt x="4505476" y="4800600"/>
                  </a:lnTo>
                  <a:lnTo>
                    <a:pt x="4465911" y="4838700"/>
                  </a:lnTo>
                  <a:lnTo>
                    <a:pt x="4425662" y="4864100"/>
                  </a:lnTo>
                  <a:lnTo>
                    <a:pt x="4384747" y="4902200"/>
                  </a:lnTo>
                  <a:lnTo>
                    <a:pt x="4343184" y="4927600"/>
                  </a:lnTo>
                  <a:lnTo>
                    <a:pt x="4258183" y="4978400"/>
                  </a:lnTo>
                  <a:lnTo>
                    <a:pt x="4212848" y="5016500"/>
                  </a:lnTo>
                  <a:lnTo>
                    <a:pt x="4120330" y="5067300"/>
                  </a:lnTo>
                  <a:lnTo>
                    <a:pt x="3977269" y="5143500"/>
                  </a:lnTo>
                  <a:lnTo>
                    <a:pt x="3928530" y="5156200"/>
                  </a:lnTo>
                  <a:lnTo>
                    <a:pt x="3879303" y="5181600"/>
                  </a:lnTo>
                  <a:lnTo>
                    <a:pt x="3833420" y="5207000"/>
                  </a:lnTo>
                  <a:lnTo>
                    <a:pt x="3693607" y="5245100"/>
                  </a:lnTo>
                  <a:lnTo>
                    <a:pt x="3646347" y="5270500"/>
                  </a:lnTo>
                  <a:lnTo>
                    <a:pt x="3502884" y="5308600"/>
                  </a:lnTo>
                  <a:lnTo>
                    <a:pt x="3454568" y="5308600"/>
                  </a:lnTo>
                  <a:lnTo>
                    <a:pt x="3307503" y="5346700"/>
                  </a:lnTo>
                  <a:lnTo>
                    <a:pt x="3208370" y="5346700"/>
                  </a:lnTo>
                  <a:lnTo>
                    <a:pt x="3158632" y="5359400"/>
                  </a:lnTo>
                  <a:lnTo>
                    <a:pt x="4691265" y="5359400"/>
                  </a:lnTo>
                  <a:lnTo>
                    <a:pt x="4733529" y="5334000"/>
                  </a:lnTo>
                  <a:lnTo>
                    <a:pt x="4775236" y="5295900"/>
                  </a:lnTo>
                  <a:lnTo>
                    <a:pt x="4816374" y="5270500"/>
                  </a:lnTo>
                  <a:lnTo>
                    <a:pt x="4856930" y="5232400"/>
                  </a:lnTo>
                  <a:lnTo>
                    <a:pt x="4896893" y="5207000"/>
                  </a:lnTo>
                  <a:lnTo>
                    <a:pt x="4936250" y="5168900"/>
                  </a:lnTo>
                  <a:lnTo>
                    <a:pt x="4974988" y="5130800"/>
                  </a:lnTo>
                  <a:lnTo>
                    <a:pt x="5013096" y="5092700"/>
                  </a:lnTo>
                  <a:lnTo>
                    <a:pt x="5048241" y="5054600"/>
                  </a:lnTo>
                  <a:lnTo>
                    <a:pt x="5082810" y="5029200"/>
                  </a:lnTo>
                  <a:lnTo>
                    <a:pt x="5116794" y="4991100"/>
                  </a:lnTo>
                  <a:lnTo>
                    <a:pt x="5150186" y="4953000"/>
                  </a:lnTo>
                  <a:lnTo>
                    <a:pt x="5182975" y="4914900"/>
                  </a:lnTo>
                  <a:lnTo>
                    <a:pt x="5215154" y="4876800"/>
                  </a:lnTo>
                  <a:lnTo>
                    <a:pt x="5246713" y="4838700"/>
                  </a:lnTo>
                  <a:lnTo>
                    <a:pt x="5277643" y="4800600"/>
                  </a:lnTo>
                  <a:lnTo>
                    <a:pt x="5307936" y="4762500"/>
                  </a:lnTo>
                  <a:lnTo>
                    <a:pt x="5337583" y="4724400"/>
                  </a:lnTo>
                  <a:lnTo>
                    <a:pt x="5366575" y="4686300"/>
                  </a:lnTo>
                  <a:lnTo>
                    <a:pt x="5396365" y="4648200"/>
                  </a:lnTo>
                  <a:lnTo>
                    <a:pt x="5425408" y="4597400"/>
                  </a:lnTo>
                  <a:lnTo>
                    <a:pt x="5453698" y="4559300"/>
                  </a:lnTo>
                  <a:lnTo>
                    <a:pt x="5481224" y="4508500"/>
                  </a:lnTo>
                  <a:lnTo>
                    <a:pt x="5507978" y="4470400"/>
                  </a:lnTo>
                  <a:lnTo>
                    <a:pt x="5533953" y="4419600"/>
                  </a:lnTo>
                  <a:lnTo>
                    <a:pt x="5559140" y="4381500"/>
                  </a:lnTo>
                  <a:lnTo>
                    <a:pt x="5583529" y="4330700"/>
                  </a:lnTo>
                  <a:lnTo>
                    <a:pt x="5607114" y="4292600"/>
                  </a:lnTo>
                  <a:lnTo>
                    <a:pt x="5629884" y="4241800"/>
                  </a:lnTo>
                  <a:lnTo>
                    <a:pt x="5652015" y="4191000"/>
                  </a:lnTo>
                  <a:lnTo>
                    <a:pt x="5673303" y="4140200"/>
                  </a:lnTo>
                  <a:lnTo>
                    <a:pt x="5693741" y="4102100"/>
                  </a:lnTo>
                  <a:lnTo>
                    <a:pt x="5713322" y="4051300"/>
                  </a:lnTo>
                  <a:lnTo>
                    <a:pt x="5732040" y="4000500"/>
                  </a:lnTo>
                  <a:lnTo>
                    <a:pt x="5749890" y="3949700"/>
                  </a:lnTo>
                  <a:lnTo>
                    <a:pt x="5766864" y="3898900"/>
                  </a:lnTo>
                  <a:lnTo>
                    <a:pt x="5782955" y="3848100"/>
                  </a:lnTo>
                  <a:lnTo>
                    <a:pt x="5798159" y="3797300"/>
                  </a:lnTo>
                  <a:lnTo>
                    <a:pt x="5811632" y="3759200"/>
                  </a:lnTo>
                  <a:lnTo>
                    <a:pt x="5824312" y="3708400"/>
                  </a:lnTo>
                  <a:lnTo>
                    <a:pt x="5836198" y="3657600"/>
                  </a:lnTo>
                  <a:lnTo>
                    <a:pt x="5847286" y="3606800"/>
                  </a:lnTo>
                  <a:lnTo>
                    <a:pt x="5857575" y="3568700"/>
                  </a:lnTo>
                  <a:lnTo>
                    <a:pt x="5867063" y="3517900"/>
                  </a:lnTo>
                  <a:lnTo>
                    <a:pt x="5875746" y="3467100"/>
                  </a:lnTo>
                  <a:lnTo>
                    <a:pt x="5883623" y="3416300"/>
                  </a:lnTo>
                  <a:lnTo>
                    <a:pt x="5890691" y="3365500"/>
                  </a:lnTo>
                  <a:lnTo>
                    <a:pt x="5896990" y="3314700"/>
                  </a:lnTo>
                  <a:lnTo>
                    <a:pt x="5902468" y="3276600"/>
                  </a:lnTo>
                  <a:lnTo>
                    <a:pt x="5907124" y="3225800"/>
                  </a:lnTo>
                  <a:lnTo>
                    <a:pt x="5910961" y="3175000"/>
                  </a:lnTo>
                  <a:lnTo>
                    <a:pt x="5913978" y="3124200"/>
                  </a:lnTo>
                  <a:lnTo>
                    <a:pt x="5916177" y="3073400"/>
                  </a:lnTo>
                  <a:lnTo>
                    <a:pt x="5917558" y="3022600"/>
                  </a:lnTo>
                  <a:lnTo>
                    <a:pt x="5918123" y="2971800"/>
                  </a:lnTo>
                  <a:lnTo>
                    <a:pt x="5917848" y="2921000"/>
                  </a:lnTo>
                  <a:lnTo>
                    <a:pt x="5916698" y="2870200"/>
                  </a:lnTo>
                  <a:lnTo>
                    <a:pt x="5914671" y="2819400"/>
                  </a:lnTo>
                  <a:lnTo>
                    <a:pt x="5911768" y="2768600"/>
                  </a:lnTo>
                  <a:lnTo>
                    <a:pt x="5907988" y="2717800"/>
                  </a:lnTo>
                  <a:lnTo>
                    <a:pt x="5903331" y="2667000"/>
                  </a:lnTo>
                  <a:lnTo>
                    <a:pt x="5897797" y="2616200"/>
                  </a:lnTo>
                  <a:lnTo>
                    <a:pt x="5891385" y="2565400"/>
                  </a:lnTo>
                  <a:lnTo>
                    <a:pt x="5884095" y="2514600"/>
                  </a:lnTo>
                  <a:lnTo>
                    <a:pt x="5875926" y="2463800"/>
                  </a:lnTo>
                  <a:lnTo>
                    <a:pt x="5866879" y="2413000"/>
                  </a:lnTo>
                  <a:lnTo>
                    <a:pt x="5857125" y="2362200"/>
                  </a:lnTo>
                  <a:lnTo>
                    <a:pt x="5846526" y="2311400"/>
                  </a:lnTo>
                  <a:lnTo>
                    <a:pt x="5835086" y="2273300"/>
                  </a:lnTo>
                  <a:lnTo>
                    <a:pt x="5822807" y="2222500"/>
                  </a:lnTo>
                  <a:lnTo>
                    <a:pt x="5809693" y="2171700"/>
                  </a:lnTo>
                  <a:lnTo>
                    <a:pt x="5795748" y="2120900"/>
                  </a:lnTo>
                  <a:lnTo>
                    <a:pt x="5780976" y="2070100"/>
                  </a:lnTo>
                  <a:lnTo>
                    <a:pt x="5765380" y="2019300"/>
                  </a:lnTo>
                  <a:lnTo>
                    <a:pt x="5749717" y="1981200"/>
                  </a:lnTo>
                  <a:lnTo>
                    <a:pt x="5733310" y="1930400"/>
                  </a:lnTo>
                  <a:lnTo>
                    <a:pt x="5716166" y="1892300"/>
                  </a:lnTo>
                  <a:lnTo>
                    <a:pt x="5698291" y="1841500"/>
                  </a:lnTo>
                  <a:lnTo>
                    <a:pt x="5679689" y="1803400"/>
                  </a:lnTo>
                  <a:lnTo>
                    <a:pt x="5660366" y="1752600"/>
                  </a:lnTo>
                  <a:lnTo>
                    <a:pt x="5640326" y="1714500"/>
                  </a:lnTo>
                  <a:lnTo>
                    <a:pt x="5619576" y="1663700"/>
                  </a:lnTo>
                  <a:lnTo>
                    <a:pt x="5598121" y="1625600"/>
                  </a:lnTo>
                  <a:lnTo>
                    <a:pt x="5575091" y="1587500"/>
                  </a:lnTo>
                  <a:lnTo>
                    <a:pt x="5551312" y="1536700"/>
                  </a:lnTo>
                  <a:lnTo>
                    <a:pt x="5526793" y="1498600"/>
                  </a:lnTo>
                  <a:lnTo>
                    <a:pt x="5501543" y="1447800"/>
                  </a:lnTo>
                  <a:lnTo>
                    <a:pt x="5475570" y="1409700"/>
                  </a:lnTo>
                  <a:lnTo>
                    <a:pt x="5448880" y="1371600"/>
                  </a:lnTo>
                  <a:lnTo>
                    <a:pt x="5421484" y="1320800"/>
                  </a:lnTo>
                  <a:lnTo>
                    <a:pt x="5393388" y="1282700"/>
                  </a:lnTo>
                  <a:lnTo>
                    <a:pt x="5364600" y="1244600"/>
                  </a:lnTo>
                  <a:lnTo>
                    <a:pt x="5335130" y="1206500"/>
                  </a:lnTo>
                  <a:lnTo>
                    <a:pt x="5303515" y="1155700"/>
                  </a:lnTo>
                  <a:lnTo>
                    <a:pt x="5271170" y="1117600"/>
                  </a:lnTo>
                  <a:close/>
                </a:path>
                <a:path w="5918200" h="5918200">
                  <a:moveTo>
                    <a:pt x="4686131" y="558800"/>
                  </a:moveTo>
                  <a:lnTo>
                    <a:pt x="2966808" y="558800"/>
                  </a:lnTo>
                  <a:lnTo>
                    <a:pt x="2999634" y="571500"/>
                  </a:lnTo>
                  <a:lnTo>
                    <a:pt x="3200909" y="571500"/>
                  </a:lnTo>
                  <a:lnTo>
                    <a:pt x="3252200" y="584200"/>
                  </a:lnTo>
                  <a:lnTo>
                    <a:pt x="3303359" y="584200"/>
                  </a:lnTo>
                  <a:lnTo>
                    <a:pt x="3354362" y="596900"/>
                  </a:lnTo>
                  <a:lnTo>
                    <a:pt x="3403225" y="609600"/>
                  </a:lnTo>
                  <a:lnTo>
                    <a:pt x="3451896" y="609600"/>
                  </a:lnTo>
                  <a:lnTo>
                    <a:pt x="3644265" y="660400"/>
                  </a:lnTo>
                  <a:lnTo>
                    <a:pt x="3694455" y="685800"/>
                  </a:lnTo>
                  <a:lnTo>
                    <a:pt x="3793742" y="711200"/>
                  </a:lnTo>
                  <a:lnTo>
                    <a:pt x="3842792" y="736600"/>
                  </a:lnTo>
                  <a:lnTo>
                    <a:pt x="3891416" y="749300"/>
                  </a:lnTo>
                  <a:lnTo>
                    <a:pt x="3939590" y="774700"/>
                  </a:lnTo>
                  <a:lnTo>
                    <a:pt x="3983101" y="800100"/>
                  </a:lnTo>
                  <a:lnTo>
                    <a:pt x="4004698" y="800100"/>
                  </a:lnTo>
                  <a:lnTo>
                    <a:pt x="4026192" y="812800"/>
                  </a:lnTo>
                  <a:lnTo>
                    <a:pt x="1601203" y="4940300"/>
                  </a:lnTo>
                  <a:lnTo>
                    <a:pt x="2252303" y="4940300"/>
                  </a:lnTo>
                  <a:lnTo>
                    <a:pt x="4494542" y="1117600"/>
                  </a:lnTo>
                  <a:lnTo>
                    <a:pt x="5271170" y="1117600"/>
                  </a:lnTo>
                  <a:lnTo>
                    <a:pt x="5238105" y="1079500"/>
                  </a:lnTo>
                  <a:lnTo>
                    <a:pt x="5204331" y="1041400"/>
                  </a:lnTo>
                  <a:lnTo>
                    <a:pt x="5169858" y="1003300"/>
                  </a:lnTo>
                  <a:lnTo>
                    <a:pt x="5134699" y="965200"/>
                  </a:lnTo>
                  <a:lnTo>
                    <a:pt x="5098863" y="927100"/>
                  </a:lnTo>
                  <a:lnTo>
                    <a:pt x="5062361" y="889000"/>
                  </a:lnTo>
                  <a:lnTo>
                    <a:pt x="5025204" y="850900"/>
                  </a:lnTo>
                  <a:lnTo>
                    <a:pt x="4987404" y="812800"/>
                  </a:lnTo>
                  <a:lnTo>
                    <a:pt x="4951564" y="774700"/>
                  </a:lnTo>
                  <a:lnTo>
                    <a:pt x="4915185" y="749300"/>
                  </a:lnTo>
                  <a:lnTo>
                    <a:pt x="4878277" y="711200"/>
                  </a:lnTo>
                  <a:lnTo>
                    <a:pt x="4840848" y="685800"/>
                  </a:lnTo>
                  <a:lnTo>
                    <a:pt x="4802909" y="647700"/>
                  </a:lnTo>
                  <a:lnTo>
                    <a:pt x="4725541" y="596900"/>
                  </a:lnTo>
                  <a:lnTo>
                    <a:pt x="4686131" y="558800"/>
                  </a:lnTo>
                  <a:close/>
                </a:path>
                <a:path w="5918200" h="5918200">
                  <a:moveTo>
                    <a:pt x="3340939" y="25400"/>
                  </a:moveTo>
                  <a:lnTo>
                    <a:pt x="2577133" y="25400"/>
                  </a:lnTo>
                  <a:lnTo>
                    <a:pt x="2472270" y="50800"/>
                  </a:lnTo>
                  <a:lnTo>
                    <a:pt x="3445802" y="50800"/>
                  </a:lnTo>
                  <a:lnTo>
                    <a:pt x="3340939" y="25400"/>
                  </a:lnTo>
                  <a:close/>
                </a:path>
                <a:path w="5918200" h="5918200">
                  <a:moveTo>
                    <a:pt x="3182767" y="12700"/>
                  </a:moveTo>
                  <a:lnTo>
                    <a:pt x="2735305" y="12700"/>
                  </a:lnTo>
                  <a:lnTo>
                    <a:pt x="2682486" y="25400"/>
                  </a:lnTo>
                  <a:lnTo>
                    <a:pt x="3235586" y="25400"/>
                  </a:lnTo>
                  <a:lnTo>
                    <a:pt x="3182767" y="12700"/>
                  </a:lnTo>
                  <a:close/>
                </a:path>
                <a:path w="5918200" h="5918200">
                  <a:moveTo>
                    <a:pt x="2968586" y="0"/>
                  </a:moveTo>
                  <a:lnTo>
                    <a:pt x="2949486" y="0"/>
                  </a:lnTo>
                  <a:lnTo>
                    <a:pt x="2935198" y="12700"/>
                  </a:lnTo>
                  <a:lnTo>
                    <a:pt x="2982874" y="12700"/>
                  </a:lnTo>
                  <a:lnTo>
                    <a:pt x="2968586" y="0"/>
                  </a:lnTo>
                  <a:close/>
                </a:path>
              </a:pathLst>
            </a:custGeom>
            <a:solidFill>
              <a:srgbClr val="E37575">
                <a:alpha val="48908"/>
              </a:srgbClr>
            </a:solidFill>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400" y="157382"/>
            <a:ext cx="6328410" cy="950901"/>
          </a:xfrm>
          <a:prstGeom prst="rect">
            <a:avLst/>
          </a:prstGeom>
        </p:spPr>
        <p:txBody>
          <a:bodyPr vert="horz" wrap="square" lIns="0" tIns="271145" rIns="0" bIns="0" rtlCol="0">
            <a:spAutoFit/>
          </a:bodyPr>
          <a:lstStyle/>
          <a:p>
            <a:pPr marL="12700">
              <a:lnSpc>
                <a:spcPct val="100000"/>
              </a:lnSpc>
              <a:spcBef>
                <a:spcPts val="2135"/>
              </a:spcBef>
            </a:pPr>
            <a:r>
              <a:rPr lang="it-IT" sz="4400" b="1" spc="-75" dirty="0">
                <a:solidFill>
                  <a:srgbClr val="FF9908"/>
                </a:solidFill>
                <a:latin typeface="Arial"/>
                <a:cs typeface="Arial"/>
              </a:rPr>
              <a:t>Smart </a:t>
            </a:r>
            <a:r>
              <a:rPr lang="it-IT" sz="4400" b="1" spc="-75" dirty="0" err="1">
                <a:solidFill>
                  <a:srgbClr val="FF9908"/>
                </a:solidFill>
                <a:latin typeface="Arial"/>
                <a:cs typeface="Arial"/>
              </a:rPr>
              <a:t>Fridge</a:t>
            </a:r>
            <a:r>
              <a:rPr lang="it-IT" sz="4400" b="1" spc="-75" dirty="0">
                <a:solidFill>
                  <a:srgbClr val="FF9908"/>
                </a:solidFill>
                <a:latin typeface="Arial"/>
                <a:cs typeface="Arial"/>
              </a:rPr>
              <a:t> Sensor</a:t>
            </a:r>
            <a:endParaRPr sz="4400" dirty="0">
              <a:latin typeface="Arial"/>
              <a:cs typeface="Arial"/>
            </a:endParaRPr>
          </a:p>
        </p:txBody>
      </p:sp>
      <p:sp>
        <p:nvSpPr>
          <p:cNvPr id="5" name="object 3">
            <a:extLst>
              <a:ext uri="{FF2B5EF4-FFF2-40B4-BE49-F238E27FC236}">
                <a16:creationId xmlns:a16="http://schemas.microsoft.com/office/drawing/2014/main" id="{90945AC4-D797-4F10-A98C-48EC5EF73B22}"/>
              </a:ext>
            </a:extLst>
          </p:cNvPr>
          <p:cNvSpPr txBox="1"/>
          <p:nvPr/>
        </p:nvSpPr>
        <p:spPr>
          <a:xfrm>
            <a:off x="492467" y="1130733"/>
            <a:ext cx="11409045" cy="2962349"/>
          </a:xfrm>
          <a:prstGeom prst="rect">
            <a:avLst/>
          </a:prstGeom>
        </p:spPr>
        <p:txBody>
          <a:bodyPr vert="horz" wrap="square" lIns="0" tIns="88900" rIns="0" bIns="0" rtlCol="0">
            <a:spAutoFit/>
          </a:bodyPr>
          <a:lstStyle/>
          <a:p>
            <a:pPr marL="12700">
              <a:lnSpc>
                <a:spcPct val="100000"/>
              </a:lnSpc>
              <a:spcBef>
                <a:spcPts val="700"/>
              </a:spcBef>
            </a:pPr>
            <a:r>
              <a:rPr lang="it-IT" sz="3500" spc="-55" dirty="0" err="1">
                <a:solidFill>
                  <a:srgbClr val="FFFFFF"/>
                </a:solidFill>
                <a:latin typeface="Arial"/>
                <a:cs typeface="Arial"/>
              </a:rPr>
              <a:t>We</a:t>
            </a:r>
            <a:r>
              <a:rPr lang="it-IT" sz="3500" spc="-55" dirty="0">
                <a:solidFill>
                  <a:srgbClr val="FFFFFF"/>
                </a:solidFill>
                <a:latin typeface="Arial"/>
                <a:cs typeface="Arial"/>
              </a:rPr>
              <a:t> </a:t>
            </a:r>
            <a:r>
              <a:rPr lang="it-IT" sz="3500" spc="-55" dirty="0" err="1">
                <a:solidFill>
                  <a:srgbClr val="FFFFFF"/>
                </a:solidFill>
                <a:latin typeface="Arial"/>
                <a:cs typeface="Arial"/>
              </a:rPr>
              <a:t>also</a:t>
            </a:r>
            <a:r>
              <a:rPr lang="it-IT" sz="3500" spc="-55" dirty="0">
                <a:solidFill>
                  <a:srgbClr val="FFFFFF"/>
                </a:solidFill>
                <a:latin typeface="Arial"/>
                <a:cs typeface="Arial"/>
              </a:rPr>
              <a:t> </a:t>
            </a:r>
            <a:r>
              <a:rPr lang="it-IT" sz="3500" spc="-55" dirty="0" err="1">
                <a:solidFill>
                  <a:srgbClr val="FFFFFF"/>
                </a:solidFill>
                <a:latin typeface="Arial"/>
                <a:cs typeface="Arial"/>
              </a:rPr>
              <a:t>developed</a:t>
            </a:r>
            <a:r>
              <a:rPr lang="it-IT" sz="3500" spc="-55" dirty="0">
                <a:solidFill>
                  <a:srgbClr val="FFFFFF"/>
                </a:solidFill>
                <a:latin typeface="Arial"/>
                <a:cs typeface="Arial"/>
              </a:rPr>
              <a:t> </a:t>
            </a:r>
            <a:r>
              <a:rPr lang="it-IT" sz="3500" spc="-55" dirty="0" err="1">
                <a:solidFill>
                  <a:srgbClr val="FFFFFF"/>
                </a:solidFill>
                <a:latin typeface="Arial"/>
                <a:cs typeface="Arial"/>
              </a:rPr>
              <a:t>refrigerator</a:t>
            </a:r>
            <a:r>
              <a:rPr lang="it-IT" sz="3500" spc="-55" dirty="0">
                <a:solidFill>
                  <a:srgbClr val="FFFFFF"/>
                </a:solidFill>
                <a:latin typeface="Arial"/>
                <a:cs typeface="Arial"/>
              </a:rPr>
              <a:t> temperature </a:t>
            </a:r>
            <a:r>
              <a:rPr lang="it-IT" sz="3500" spc="-55" dirty="0" err="1">
                <a:solidFill>
                  <a:srgbClr val="FFFFFF"/>
                </a:solidFill>
                <a:latin typeface="Arial"/>
                <a:cs typeface="Arial"/>
              </a:rPr>
              <a:t>sensor</a:t>
            </a:r>
            <a:r>
              <a:rPr lang="it-IT" sz="3500" spc="-55" dirty="0">
                <a:solidFill>
                  <a:srgbClr val="FFFFFF"/>
                </a:solidFill>
                <a:latin typeface="Arial"/>
                <a:cs typeface="Arial"/>
              </a:rPr>
              <a:t> to </a:t>
            </a:r>
            <a:r>
              <a:rPr lang="it-IT" sz="3500" spc="-55" dirty="0" err="1">
                <a:solidFill>
                  <a:srgbClr val="FFFFFF"/>
                </a:solidFill>
                <a:latin typeface="Arial"/>
                <a:cs typeface="Arial"/>
              </a:rPr>
              <a:t>increase</a:t>
            </a:r>
            <a:r>
              <a:rPr lang="it-IT" sz="3500" spc="-55" dirty="0">
                <a:solidFill>
                  <a:srgbClr val="FFFFFF"/>
                </a:solidFill>
                <a:latin typeface="Arial"/>
                <a:cs typeface="Arial"/>
              </a:rPr>
              <a:t> energy </a:t>
            </a:r>
            <a:r>
              <a:rPr lang="it-IT" sz="3500" spc="-55" dirty="0" err="1">
                <a:solidFill>
                  <a:srgbClr val="FFFFFF"/>
                </a:solidFill>
                <a:latin typeface="Arial"/>
                <a:cs typeface="Arial"/>
              </a:rPr>
              <a:t>saving</a:t>
            </a:r>
            <a:r>
              <a:rPr lang="it-IT" sz="3500" spc="-55" dirty="0">
                <a:solidFill>
                  <a:srgbClr val="FFFFFF"/>
                </a:solidFill>
                <a:latin typeface="Arial"/>
                <a:cs typeface="Arial"/>
              </a:rPr>
              <a:t>, and </a:t>
            </a:r>
            <a:r>
              <a:rPr lang="it-IT" sz="3500" spc="-55" dirty="0" err="1">
                <a:solidFill>
                  <a:srgbClr val="FFFFFF"/>
                </a:solidFill>
                <a:latin typeface="Arial"/>
                <a:cs typeface="Arial"/>
              </a:rPr>
              <a:t>avoid</a:t>
            </a:r>
            <a:r>
              <a:rPr lang="it-IT" sz="3500" spc="-55" dirty="0">
                <a:solidFill>
                  <a:srgbClr val="FFFFFF"/>
                </a:solidFill>
                <a:latin typeface="Arial"/>
                <a:cs typeface="Arial"/>
              </a:rPr>
              <a:t> long </a:t>
            </a:r>
            <a:r>
              <a:rPr lang="it-IT" sz="3500" spc="-55" dirty="0" err="1">
                <a:solidFill>
                  <a:srgbClr val="FFFFFF"/>
                </a:solidFill>
                <a:latin typeface="Arial"/>
                <a:cs typeface="Arial"/>
              </a:rPr>
              <a:t>periods</a:t>
            </a:r>
            <a:r>
              <a:rPr lang="it-IT" sz="3500" spc="-55" dirty="0">
                <a:solidFill>
                  <a:srgbClr val="FFFFFF"/>
                </a:solidFill>
                <a:latin typeface="Arial"/>
                <a:cs typeface="Arial"/>
              </a:rPr>
              <a:t> of </a:t>
            </a:r>
            <a:r>
              <a:rPr lang="it-IT" sz="3500" spc="-55" dirty="0" err="1">
                <a:solidFill>
                  <a:srgbClr val="FFFFFF"/>
                </a:solidFill>
                <a:latin typeface="Arial"/>
                <a:cs typeface="Arial"/>
              </a:rPr>
              <a:t>opened</a:t>
            </a:r>
            <a:r>
              <a:rPr lang="it-IT" sz="3500" spc="-55" dirty="0">
                <a:solidFill>
                  <a:srgbClr val="FFFFFF"/>
                </a:solidFill>
                <a:latin typeface="Arial"/>
                <a:cs typeface="Arial"/>
              </a:rPr>
              <a:t> doors </a:t>
            </a:r>
            <a:r>
              <a:rPr lang="it-IT" sz="3500" spc="-55" dirty="0" err="1">
                <a:solidFill>
                  <a:srgbClr val="FFFFFF"/>
                </a:solidFill>
                <a:latin typeface="Arial"/>
                <a:cs typeface="Arial"/>
              </a:rPr>
              <a:t>caused</a:t>
            </a:r>
            <a:r>
              <a:rPr lang="it-IT" sz="3500" spc="-55" dirty="0">
                <a:solidFill>
                  <a:srgbClr val="FFFFFF"/>
                </a:solidFill>
                <a:latin typeface="Arial"/>
                <a:cs typeface="Arial"/>
              </a:rPr>
              <a:t> by peoples’ </a:t>
            </a:r>
            <a:r>
              <a:rPr lang="it-IT" sz="3500" spc="-55" dirty="0" err="1">
                <a:solidFill>
                  <a:srgbClr val="FFFFFF"/>
                </a:solidFill>
                <a:latin typeface="Arial"/>
                <a:cs typeface="Arial"/>
              </a:rPr>
              <a:t>negligence</a:t>
            </a:r>
            <a:r>
              <a:rPr lang="it-IT" sz="3500" spc="-55" dirty="0">
                <a:solidFill>
                  <a:srgbClr val="FFFFFF"/>
                </a:solidFill>
                <a:latin typeface="Arial"/>
                <a:cs typeface="Arial"/>
              </a:rPr>
              <a:t>. </a:t>
            </a:r>
          </a:p>
          <a:p>
            <a:pPr marL="12700">
              <a:lnSpc>
                <a:spcPct val="100000"/>
              </a:lnSpc>
              <a:spcBef>
                <a:spcPts val="700"/>
              </a:spcBef>
            </a:pPr>
            <a:r>
              <a:rPr lang="it-IT" sz="3500" spc="-55" dirty="0">
                <a:solidFill>
                  <a:srgbClr val="FFFFFF"/>
                </a:solidFill>
                <a:latin typeface="Arial"/>
                <a:cs typeface="Arial"/>
              </a:rPr>
              <a:t>Smart </a:t>
            </a:r>
            <a:r>
              <a:rPr lang="it-IT" sz="3500" spc="-55" dirty="0" err="1">
                <a:solidFill>
                  <a:srgbClr val="FFFFFF"/>
                </a:solidFill>
                <a:latin typeface="Arial"/>
                <a:cs typeface="Arial"/>
              </a:rPr>
              <a:t>Fridge</a:t>
            </a:r>
            <a:r>
              <a:rPr lang="it-IT" sz="3500" spc="-55" dirty="0">
                <a:solidFill>
                  <a:srgbClr val="FFFFFF"/>
                </a:solidFill>
                <a:latin typeface="Arial"/>
                <a:cs typeface="Arial"/>
              </a:rPr>
              <a:t> Sensor are </a:t>
            </a:r>
            <a:r>
              <a:rPr lang="it-IT" sz="3500" spc="-55" dirty="0" err="1">
                <a:solidFill>
                  <a:srgbClr val="FFFFFF"/>
                </a:solidFill>
                <a:latin typeface="Arial"/>
                <a:cs typeface="Arial"/>
              </a:rPr>
              <a:t>composed</a:t>
            </a:r>
            <a:r>
              <a:rPr lang="it-IT" sz="3500" spc="-55" dirty="0">
                <a:solidFill>
                  <a:srgbClr val="FFFFFF"/>
                </a:solidFill>
                <a:latin typeface="Arial"/>
                <a:cs typeface="Arial"/>
              </a:rPr>
              <a:t> by </a:t>
            </a:r>
            <a:r>
              <a:rPr lang="it-IT" sz="3500" spc="-55" dirty="0" err="1">
                <a:solidFill>
                  <a:srgbClr val="FFFFFF"/>
                </a:solidFill>
                <a:latin typeface="Arial"/>
                <a:cs typeface="Arial"/>
              </a:rPr>
              <a:t>two</a:t>
            </a:r>
            <a:r>
              <a:rPr lang="it-IT" sz="3500" spc="-55" dirty="0">
                <a:solidFill>
                  <a:srgbClr val="FFFFFF"/>
                </a:solidFill>
                <a:latin typeface="Arial"/>
                <a:cs typeface="Arial"/>
              </a:rPr>
              <a:t> </a:t>
            </a:r>
            <a:r>
              <a:rPr lang="it-IT" sz="3500" spc="-55" dirty="0" err="1">
                <a:solidFill>
                  <a:srgbClr val="FFFFFF"/>
                </a:solidFill>
                <a:latin typeface="Arial"/>
                <a:cs typeface="Arial"/>
              </a:rPr>
              <a:t>type</a:t>
            </a:r>
            <a:r>
              <a:rPr lang="it-IT" sz="3500" spc="-55" dirty="0">
                <a:solidFill>
                  <a:srgbClr val="FFFFFF"/>
                </a:solidFill>
                <a:latin typeface="Arial"/>
                <a:cs typeface="Arial"/>
              </a:rPr>
              <a:t> of devices:</a:t>
            </a:r>
          </a:p>
          <a:p>
            <a:pPr marL="12700">
              <a:lnSpc>
                <a:spcPct val="100000"/>
              </a:lnSpc>
              <a:spcBef>
                <a:spcPts val="700"/>
              </a:spcBef>
            </a:pPr>
            <a:r>
              <a:rPr lang="it-IT" sz="3500" spc="-55" dirty="0">
                <a:solidFill>
                  <a:srgbClr val="FFFFFF"/>
                </a:solidFill>
                <a:latin typeface="Arial"/>
                <a:cs typeface="Arial"/>
              </a:rPr>
              <a:t>A temperature </a:t>
            </a:r>
            <a:r>
              <a:rPr lang="it-IT" sz="3500" spc="-55" dirty="0" err="1">
                <a:solidFill>
                  <a:srgbClr val="FFFFFF"/>
                </a:solidFill>
                <a:latin typeface="Arial"/>
                <a:cs typeface="Arial"/>
              </a:rPr>
              <a:t>sensor</a:t>
            </a:r>
            <a:r>
              <a:rPr lang="it-IT" sz="3500" spc="-55" dirty="0">
                <a:solidFill>
                  <a:srgbClr val="FFFFFF"/>
                </a:solidFill>
                <a:latin typeface="Arial"/>
                <a:cs typeface="Arial"/>
              </a:rPr>
              <a:t> and a remote light </a:t>
            </a:r>
            <a:r>
              <a:rPr lang="it-IT" sz="3500" spc="-55" dirty="0" err="1">
                <a:solidFill>
                  <a:srgbClr val="FFFFFF"/>
                </a:solidFill>
                <a:latin typeface="Arial"/>
                <a:cs typeface="Arial"/>
              </a:rPr>
              <a:t>alarm</a:t>
            </a:r>
            <a:r>
              <a:rPr lang="it-IT" sz="3500" spc="-55" dirty="0">
                <a:solidFill>
                  <a:srgbClr val="FFFFFF"/>
                </a:solidFill>
                <a:latin typeface="Arial"/>
                <a:cs typeface="Arial"/>
              </a:rPr>
              <a:t> </a:t>
            </a:r>
            <a:endParaRPr sz="3500" dirty="0">
              <a:latin typeface="Arial"/>
              <a:cs typeface="Arial"/>
            </a:endParaRPr>
          </a:p>
        </p:txBody>
      </p:sp>
      <p:pic>
        <p:nvPicPr>
          <p:cNvPr id="6" name="Immagine 5" descr="Immagine che contiene testo, lettino&#10;&#10;Descrizione generata automaticamente">
            <a:extLst>
              <a:ext uri="{FF2B5EF4-FFF2-40B4-BE49-F238E27FC236}">
                <a16:creationId xmlns:a16="http://schemas.microsoft.com/office/drawing/2014/main" id="{186E0706-2E7B-4AEE-9B3A-6C68ED9BB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274" y="4238355"/>
            <a:ext cx="6448251" cy="5480686"/>
          </a:xfrm>
          <a:prstGeom prst="rect">
            <a:avLst/>
          </a:prstGeom>
        </p:spPr>
      </p:pic>
    </p:spTree>
    <p:extLst>
      <p:ext uri="{BB962C8B-B14F-4D97-AF65-F5344CB8AC3E}">
        <p14:creationId xmlns:p14="http://schemas.microsoft.com/office/powerpoint/2010/main" val="1693731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400" y="157382"/>
            <a:ext cx="6328410" cy="950901"/>
          </a:xfrm>
          <a:prstGeom prst="rect">
            <a:avLst/>
          </a:prstGeom>
        </p:spPr>
        <p:txBody>
          <a:bodyPr vert="horz" wrap="square" lIns="0" tIns="271145" rIns="0" bIns="0" rtlCol="0">
            <a:spAutoFit/>
          </a:bodyPr>
          <a:lstStyle/>
          <a:p>
            <a:pPr marL="12700">
              <a:lnSpc>
                <a:spcPct val="100000"/>
              </a:lnSpc>
              <a:spcBef>
                <a:spcPts val="2135"/>
              </a:spcBef>
            </a:pPr>
            <a:r>
              <a:rPr lang="it-IT" sz="4400" b="1" spc="-75" dirty="0">
                <a:solidFill>
                  <a:srgbClr val="FF9908"/>
                </a:solidFill>
                <a:latin typeface="Arial"/>
                <a:cs typeface="Arial"/>
              </a:rPr>
              <a:t>Smart </a:t>
            </a:r>
            <a:r>
              <a:rPr lang="it-IT" sz="4400" b="1" spc="-75" dirty="0" err="1">
                <a:solidFill>
                  <a:srgbClr val="FF9908"/>
                </a:solidFill>
                <a:latin typeface="Arial"/>
                <a:cs typeface="Arial"/>
              </a:rPr>
              <a:t>Fridge</a:t>
            </a:r>
            <a:r>
              <a:rPr lang="it-IT" sz="4400" b="1" spc="-75" dirty="0">
                <a:solidFill>
                  <a:srgbClr val="FF9908"/>
                </a:solidFill>
                <a:latin typeface="Arial"/>
                <a:cs typeface="Arial"/>
              </a:rPr>
              <a:t> Sensor</a:t>
            </a:r>
            <a:endParaRPr sz="4400" dirty="0">
              <a:latin typeface="Arial"/>
              <a:cs typeface="Arial"/>
            </a:endParaRPr>
          </a:p>
        </p:txBody>
      </p:sp>
      <p:sp>
        <p:nvSpPr>
          <p:cNvPr id="5" name="object 3">
            <a:extLst>
              <a:ext uri="{FF2B5EF4-FFF2-40B4-BE49-F238E27FC236}">
                <a16:creationId xmlns:a16="http://schemas.microsoft.com/office/drawing/2014/main" id="{90945AC4-D797-4F10-A98C-48EC5EF73B22}"/>
              </a:ext>
            </a:extLst>
          </p:cNvPr>
          <p:cNvSpPr txBox="1"/>
          <p:nvPr/>
        </p:nvSpPr>
        <p:spPr>
          <a:xfrm>
            <a:off x="492467" y="1130733"/>
            <a:ext cx="11409045" cy="628377"/>
          </a:xfrm>
          <a:prstGeom prst="rect">
            <a:avLst/>
          </a:prstGeom>
        </p:spPr>
        <p:txBody>
          <a:bodyPr vert="horz" wrap="square" lIns="0" tIns="88900" rIns="0" bIns="0" rtlCol="0">
            <a:spAutoFit/>
          </a:bodyPr>
          <a:lstStyle/>
          <a:p>
            <a:pPr marL="12700">
              <a:lnSpc>
                <a:spcPct val="100000"/>
              </a:lnSpc>
              <a:spcBef>
                <a:spcPts val="700"/>
              </a:spcBef>
            </a:pPr>
            <a:r>
              <a:rPr lang="it-IT" sz="3500" spc="-55" dirty="0">
                <a:solidFill>
                  <a:srgbClr val="FFFFFF"/>
                </a:solidFill>
                <a:latin typeface="Arial"/>
                <a:cs typeface="Arial"/>
              </a:rPr>
              <a:t>…</a:t>
            </a:r>
            <a:endParaRPr sz="3500" dirty="0">
              <a:latin typeface="Arial"/>
              <a:cs typeface="Arial"/>
            </a:endParaRPr>
          </a:p>
        </p:txBody>
      </p:sp>
      <p:pic>
        <p:nvPicPr>
          <p:cNvPr id="9" name="Immagine 8" descr="Immagine che contiene testo, mensola, interni, negozio&#10;&#10;Descrizione generata automaticamente">
            <a:extLst>
              <a:ext uri="{FF2B5EF4-FFF2-40B4-BE49-F238E27FC236}">
                <a16:creationId xmlns:a16="http://schemas.microsoft.com/office/drawing/2014/main" id="{5B4E536A-E191-4691-BB48-50A0BBB91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95" y="4506037"/>
            <a:ext cx="5021513" cy="5055168"/>
          </a:xfrm>
          <a:prstGeom prst="rect">
            <a:avLst/>
          </a:prstGeom>
        </p:spPr>
      </p:pic>
      <p:grpSp>
        <p:nvGrpSpPr>
          <p:cNvPr id="15" name="object 4">
            <a:extLst>
              <a:ext uri="{FF2B5EF4-FFF2-40B4-BE49-F238E27FC236}">
                <a16:creationId xmlns:a16="http://schemas.microsoft.com/office/drawing/2014/main" id="{3B8CB5DF-A862-43CA-AD94-3A15B739294F}"/>
              </a:ext>
            </a:extLst>
          </p:cNvPr>
          <p:cNvGrpSpPr/>
          <p:nvPr/>
        </p:nvGrpSpPr>
        <p:grpSpPr>
          <a:xfrm flipH="1">
            <a:off x="8407400" y="5334000"/>
            <a:ext cx="4597400" cy="4419600"/>
            <a:chOff x="0" y="4686853"/>
            <a:chExt cx="5194897" cy="5067203"/>
          </a:xfrm>
        </p:grpSpPr>
        <p:sp>
          <p:nvSpPr>
            <p:cNvPr id="16" name="object 5">
              <a:extLst>
                <a:ext uri="{FF2B5EF4-FFF2-40B4-BE49-F238E27FC236}">
                  <a16:creationId xmlns:a16="http://schemas.microsoft.com/office/drawing/2014/main" id="{2E3B74AC-ED3C-4BD2-B873-A546ADCDD723}"/>
                </a:ext>
              </a:extLst>
            </p:cNvPr>
            <p:cNvSpPr/>
            <p:nvPr/>
          </p:nvSpPr>
          <p:spPr>
            <a:xfrm>
              <a:off x="2414397" y="5400407"/>
              <a:ext cx="1686560" cy="2387600"/>
            </a:xfrm>
            <a:custGeom>
              <a:avLst/>
              <a:gdLst/>
              <a:ahLst/>
              <a:cxnLst/>
              <a:rect l="l" t="t" r="r" b="b"/>
              <a:pathLst>
                <a:path w="1686560" h="2387600">
                  <a:moveTo>
                    <a:pt x="228447" y="2126005"/>
                  </a:moveTo>
                  <a:lnTo>
                    <a:pt x="216128" y="2067255"/>
                  </a:lnTo>
                  <a:lnTo>
                    <a:pt x="181292" y="2018372"/>
                  </a:lnTo>
                  <a:lnTo>
                    <a:pt x="150507" y="1990039"/>
                  </a:lnTo>
                  <a:lnTo>
                    <a:pt x="126860" y="1981161"/>
                  </a:lnTo>
                  <a:lnTo>
                    <a:pt x="0" y="1981161"/>
                  </a:lnTo>
                  <a:lnTo>
                    <a:pt x="0" y="2192426"/>
                  </a:lnTo>
                  <a:lnTo>
                    <a:pt x="5816" y="2242832"/>
                  </a:lnTo>
                  <a:lnTo>
                    <a:pt x="22720" y="2290013"/>
                  </a:lnTo>
                  <a:lnTo>
                    <a:pt x="49809" y="2332177"/>
                  </a:lnTo>
                  <a:lnTo>
                    <a:pt x="86220" y="2367534"/>
                  </a:lnTo>
                  <a:lnTo>
                    <a:pt x="121272" y="2387574"/>
                  </a:lnTo>
                  <a:lnTo>
                    <a:pt x="136969" y="2382837"/>
                  </a:lnTo>
                  <a:lnTo>
                    <a:pt x="147459" y="2370226"/>
                  </a:lnTo>
                  <a:lnTo>
                    <a:pt x="148551" y="2352548"/>
                  </a:lnTo>
                  <a:lnTo>
                    <a:pt x="135229" y="2301367"/>
                  </a:lnTo>
                  <a:lnTo>
                    <a:pt x="128981" y="2273833"/>
                  </a:lnTo>
                  <a:lnTo>
                    <a:pt x="124510" y="2245995"/>
                  </a:lnTo>
                  <a:lnTo>
                    <a:pt x="121818" y="2217928"/>
                  </a:lnTo>
                  <a:lnTo>
                    <a:pt x="120929" y="2189696"/>
                  </a:lnTo>
                  <a:lnTo>
                    <a:pt x="120929" y="2148560"/>
                  </a:lnTo>
                  <a:lnTo>
                    <a:pt x="122516" y="2140762"/>
                  </a:lnTo>
                  <a:lnTo>
                    <a:pt x="126873" y="2134349"/>
                  </a:lnTo>
                  <a:lnTo>
                    <a:pt x="133273" y="2130006"/>
                  </a:lnTo>
                  <a:lnTo>
                    <a:pt x="141084" y="2128405"/>
                  </a:lnTo>
                  <a:lnTo>
                    <a:pt x="148996" y="2130006"/>
                  </a:lnTo>
                  <a:lnTo>
                    <a:pt x="155397" y="2134349"/>
                  </a:lnTo>
                  <a:lnTo>
                    <a:pt x="159677" y="2140762"/>
                  </a:lnTo>
                  <a:lnTo>
                    <a:pt x="161239" y="2148560"/>
                  </a:lnTo>
                  <a:lnTo>
                    <a:pt x="161239" y="2217890"/>
                  </a:lnTo>
                  <a:lnTo>
                    <a:pt x="163880" y="2230971"/>
                  </a:lnTo>
                  <a:lnTo>
                    <a:pt x="171094" y="2241664"/>
                  </a:lnTo>
                  <a:lnTo>
                    <a:pt x="181775" y="2248865"/>
                  </a:lnTo>
                  <a:lnTo>
                    <a:pt x="194868" y="2251506"/>
                  </a:lnTo>
                  <a:lnTo>
                    <a:pt x="207924" y="2248865"/>
                  </a:lnTo>
                  <a:lnTo>
                    <a:pt x="218592" y="2241664"/>
                  </a:lnTo>
                  <a:lnTo>
                    <a:pt x="225793" y="2230971"/>
                  </a:lnTo>
                  <a:lnTo>
                    <a:pt x="228447" y="2217890"/>
                  </a:lnTo>
                  <a:lnTo>
                    <a:pt x="228447" y="2126005"/>
                  </a:lnTo>
                  <a:close/>
                </a:path>
                <a:path w="1686560" h="2387600">
                  <a:moveTo>
                    <a:pt x="1077379" y="0"/>
                  </a:moveTo>
                  <a:lnTo>
                    <a:pt x="608761" y="0"/>
                  </a:lnTo>
                  <a:lnTo>
                    <a:pt x="608761" y="260337"/>
                  </a:lnTo>
                  <a:lnTo>
                    <a:pt x="843064" y="450291"/>
                  </a:lnTo>
                  <a:lnTo>
                    <a:pt x="1077379" y="260337"/>
                  </a:lnTo>
                  <a:lnTo>
                    <a:pt x="1077379" y="0"/>
                  </a:lnTo>
                  <a:close/>
                </a:path>
                <a:path w="1686560" h="2387600">
                  <a:moveTo>
                    <a:pt x="1686534" y="1981161"/>
                  </a:moveTo>
                  <a:lnTo>
                    <a:pt x="1559661" y="1981161"/>
                  </a:lnTo>
                  <a:lnTo>
                    <a:pt x="1553387" y="1981581"/>
                  </a:lnTo>
                  <a:lnTo>
                    <a:pt x="1505242" y="2018372"/>
                  </a:lnTo>
                  <a:lnTo>
                    <a:pt x="1470380" y="2067255"/>
                  </a:lnTo>
                  <a:lnTo>
                    <a:pt x="1458087" y="2126005"/>
                  </a:lnTo>
                  <a:lnTo>
                    <a:pt x="1458087" y="2217890"/>
                  </a:lnTo>
                  <a:lnTo>
                    <a:pt x="1460715" y="2230971"/>
                  </a:lnTo>
                  <a:lnTo>
                    <a:pt x="1467916" y="2241664"/>
                  </a:lnTo>
                  <a:lnTo>
                    <a:pt x="1478584" y="2248865"/>
                  </a:lnTo>
                  <a:lnTo>
                    <a:pt x="1491665" y="2251506"/>
                  </a:lnTo>
                  <a:lnTo>
                    <a:pt x="1504734" y="2248865"/>
                  </a:lnTo>
                  <a:lnTo>
                    <a:pt x="1515427" y="2241664"/>
                  </a:lnTo>
                  <a:lnTo>
                    <a:pt x="1522628" y="2230971"/>
                  </a:lnTo>
                  <a:lnTo>
                    <a:pt x="1525282" y="2217890"/>
                  </a:lnTo>
                  <a:lnTo>
                    <a:pt x="1525282" y="2148560"/>
                  </a:lnTo>
                  <a:lnTo>
                    <a:pt x="1526832" y="2140762"/>
                  </a:lnTo>
                  <a:lnTo>
                    <a:pt x="1531112" y="2134349"/>
                  </a:lnTo>
                  <a:lnTo>
                    <a:pt x="1537512" y="2130006"/>
                  </a:lnTo>
                  <a:lnTo>
                    <a:pt x="1545437" y="2128405"/>
                  </a:lnTo>
                  <a:lnTo>
                    <a:pt x="1553235" y="2130006"/>
                  </a:lnTo>
                  <a:lnTo>
                    <a:pt x="1559648" y="2134349"/>
                  </a:lnTo>
                  <a:lnTo>
                    <a:pt x="1563992" y="2140762"/>
                  </a:lnTo>
                  <a:lnTo>
                    <a:pt x="1565592" y="2148560"/>
                  </a:lnTo>
                  <a:lnTo>
                    <a:pt x="1565592" y="2189696"/>
                  </a:lnTo>
                  <a:lnTo>
                    <a:pt x="1561998" y="2245995"/>
                  </a:lnTo>
                  <a:lnTo>
                    <a:pt x="1551305" y="2301367"/>
                  </a:lnTo>
                  <a:lnTo>
                    <a:pt x="1537944" y="2352548"/>
                  </a:lnTo>
                  <a:lnTo>
                    <a:pt x="1539049" y="2370226"/>
                  </a:lnTo>
                  <a:lnTo>
                    <a:pt x="1549552" y="2382837"/>
                  </a:lnTo>
                  <a:lnTo>
                    <a:pt x="1565249" y="2387574"/>
                  </a:lnTo>
                  <a:lnTo>
                    <a:pt x="1581937" y="2381656"/>
                  </a:lnTo>
                  <a:lnTo>
                    <a:pt x="1636699" y="2332177"/>
                  </a:lnTo>
                  <a:lnTo>
                    <a:pt x="1663801" y="2290013"/>
                  </a:lnTo>
                  <a:lnTo>
                    <a:pt x="1680692" y="2242832"/>
                  </a:lnTo>
                  <a:lnTo>
                    <a:pt x="1686534" y="2192426"/>
                  </a:lnTo>
                  <a:lnTo>
                    <a:pt x="1686534" y="1981161"/>
                  </a:lnTo>
                  <a:close/>
                </a:path>
              </a:pathLst>
            </a:custGeom>
            <a:solidFill>
              <a:srgbClr val="4C331E"/>
            </a:solidFill>
          </p:spPr>
          <p:txBody>
            <a:bodyPr wrap="square" lIns="0" tIns="0" rIns="0" bIns="0" rtlCol="0"/>
            <a:lstStyle/>
            <a:p>
              <a:endParaRPr/>
            </a:p>
          </p:txBody>
        </p:sp>
        <p:sp>
          <p:nvSpPr>
            <p:cNvPr id="17" name="object 6">
              <a:extLst>
                <a:ext uri="{FF2B5EF4-FFF2-40B4-BE49-F238E27FC236}">
                  <a16:creationId xmlns:a16="http://schemas.microsoft.com/office/drawing/2014/main" id="{FB2D97DB-2409-4DA3-9C89-9A1FA11FF6C0}"/>
                </a:ext>
              </a:extLst>
            </p:cNvPr>
            <p:cNvSpPr/>
            <p:nvPr/>
          </p:nvSpPr>
          <p:spPr>
            <a:xfrm>
              <a:off x="3257461" y="5400408"/>
              <a:ext cx="234315" cy="450850"/>
            </a:xfrm>
            <a:custGeom>
              <a:avLst/>
              <a:gdLst/>
              <a:ahLst/>
              <a:cxnLst/>
              <a:rect l="l" t="t" r="r" b="b"/>
              <a:pathLst>
                <a:path w="234314" h="450850">
                  <a:moveTo>
                    <a:pt x="234314" y="0"/>
                  </a:moveTo>
                  <a:lnTo>
                    <a:pt x="0" y="0"/>
                  </a:lnTo>
                  <a:lnTo>
                    <a:pt x="0" y="450291"/>
                  </a:lnTo>
                  <a:lnTo>
                    <a:pt x="234314" y="260337"/>
                  </a:lnTo>
                  <a:lnTo>
                    <a:pt x="234314" y="0"/>
                  </a:lnTo>
                  <a:close/>
                </a:path>
              </a:pathLst>
            </a:custGeom>
            <a:solidFill>
              <a:srgbClr val="372415"/>
            </a:solidFill>
          </p:spPr>
          <p:txBody>
            <a:bodyPr wrap="square" lIns="0" tIns="0" rIns="0" bIns="0" rtlCol="0"/>
            <a:lstStyle/>
            <a:p>
              <a:endParaRPr/>
            </a:p>
          </p:txBody>
        </p:sp>
        <p:sp>
          <p:nvSpPr>
            <p:cNvPr id="18" name="object 7">
              <a:extLst>
                <a:ext uri="{FF2B5EF4-FFF2-40B4-BE49-F238E27FC236}">
                  <a16:creationId xmlns:a16="http://schemas.microsoft.com/office/drawing/2014/main" id="{7453D253-AAE1-41CD-8469-A3F9011EBCC1}"/>
                </a:ext>
              </a:extLst>
            </p:cNvPr>
            <p:cNvSpPr/>
            <p:nvPr/>
          </p:nvSpPr>
          <p:spPr>
            <a:xfrm>
              <a:off x="2898546" y="4803101"/>
              <a:ext cx="718185" cy="825500"/>
            </a:xfrm>
            <a:custGeom>
              <a:avLst/>
              <a:gdLst/>
              <a:ahLst/>
              <a:cxnLst/>
              <a:rect l="l" t="t" r="r" b="b"/>
              <a:pathLst>
                <a:path w="718185" h="825500">
                  <a:moveTo>
                    <a:pt x="358952" y="0"/>
                  </a:moveTo>
                  <a:lnTo>
                    <a:pt x="174929" y="39687"/>
                  </a:lnTo>
                  <a:lnTo>
                    <a:pt x="68580" y="174193"/>
                  </a:lnTo>
                  <a:lnTo>
                    <a:pt x="68580" y="350977"/>
                  </a:lnTo>
                  <a:lnTo>
                    <a:pt x="46152" y="341044"/>
                  </a:lnTo>
                  <a:lnTo>
                    <a:pt x="23879" y="339345"/>
                  </a:lnTo>
                  <a:lnTo>
                    <a:pt x="6811" y="352764"/>
                  </a:lnTo>
                  <a:lnTo>
                    <a:pt x="0" y="388188"/>
                  </a:lnTo>
                  <a:lnTo>
                    <a:pt x="5138" y="442811"/>
                  </a:lnTo>
                  <a:lnTo>
                    <a:pt x="19416" y="484230"/>
                  </a:lnTo>
                  <a:lnTo>
                    <a:pt x="41131" y="512759"/>
                  </a:lnTo>
                  <a:lnTo>
                    <a:pt x="68580" y="528713"/>
                  </a:lnTo>
                  <a:lnTo>
                    <a:pt x="68580" y="565150"/>
                  </a:lnTo>
                  <a:lnTo>
                    <a:pt x="74553" y="616230"/>
                  </a:lnTo>
                  <a:lnTo>
                    <a:pt x="91108" y="661422"/>
                  </a:lnTo>
                  <a:lnTo>
                    <a:pt x="116200" y="700848"/>
                  </a:lnTo>
                  <a:lnTo>
                    <a:pt x="147781" y="734627"/>
                  </a:lnTo>
                  <a:lnTo>
                    <a:pt x="183805" y="762879"/>
                  </a:lnTo>
                  <a:lnTo>
                    <a:pt x="222226" y="785725"/>
                  </a:lnTo>
                  <a:lnTo>
                    <a:pt x="260998" y="803284"/>
                  </a:lnTo>
                  <a:lnTo>
                    <a:pt x="298074" y="815678"/>
                  </a:lnTo>
                  <a:lnTo>
                    <a:pt x="358952" y="825449"/>
                  </a:lnTo>
                  <a:lnTo>
                    <a:pt x="386512" y="823026"/>
                  </a:lnTo>
                  <a:lnTo>
                    <a:pt x="456962" y="803284"/>
                  </a:lnTo>
                  <a:lnTo>
                    <a:pt x="495758" y="785725"/>
                  </a:lnTo>
                  <a:lnTo>
                    <a:pt x="534203" y="762879"/>
                  </a:lnTo>
                  <a:lnTo>
                    <a:pt x="570250" y="734627"/>
                  </a:lnTo>
                  <a:lnTo>
                    <a:pt x="601851" y="700848"/>
                  </a:lnTo>
                  <a:lnTo>
                    <a:pt x="626959" y="661422"/>
                  </a:lnTo>
                  <a:lnTo>
                    <a:pt x="643526" y="616230"/>
                  </a:lnTo>
                  <a:lnTo>
                    <a:pt x="649503" y="565150"/>
                  </a:lnTo>
                  <a:lnTo>
                    <a:pt x="649503" y="528713"/>
                  </a:lnTo>
                  <a:lnTo>
                    <a:pt x="676859" y="512759"/>
                  </a:lnTo>
                  <a:lnTo>
                    <a:pt x="698520" y="484230"/>
                  </a:lnTo>
                  <a:lnTo>
                    <a:pt x="712773" y="442811"/>
                  </a:lnTo>
                  <a:lnTo>
                    <a:pt x="717905" y="388188"/>
                  </a:lnTo>
                  <a:lnTo>
                    <a:pt x="711127" y="352764"/>
                  </a:lnTo>
                  <a:lnTo>
                    <a:pt x="694129" y="339345"/>
                  </a:lnTo>
                  <a:lnTo>
                    <a:pt x="671919" y="341044"/>
                  </a:lnTo>
                  <a:lnTo>
                    <a:pt x="649503" y="350977"/>
                  </a:lnTo>
                  <a:lnTo>
                    <a:pt x="649503" y="174193"/>
                  </a:lnTo>
                  <a:lnTo>
                    <a:pt x="566839" y="31280"/>
                  </a:lnTo>
                  <a:lnTo>
                    <a:pt x="358952" y="0"/>
                  </a:lnTo>
                  <a:close/>
                </a:path>
              </a:pathLst>
            </a:custGeom>
            <a:solidFill>
              <a:srgbClr val="6C4729"/>
            </a:solidFill>
          </p:spPr>
          <p:txBody>
            <a:bodyPr wrap="square" lIns="0" tIns="0" rIns="0" bIns="0" rtlCol="0"/>
            <a:lstStyle/>
            <a:p>
              <a:endParaRPr/>
            </a:p>
          </p:txBody>
        </p:sp>
        <p:sp>
          <p:nvSpPr>
            <p:cNvPr id="19" name="object 8">
              <a:extLst>
                <a:ext uri="{FF2B5EF4-FFF2-40B4-BE49-F238E27FC236}">
                  <a16:creationId xmlns:a16="http://schemas.microsoft.com/office/drawing/2014/main" id="{62EAD6F7-0F85-4F6C-AFE5-E5B8DBABDB95}"/>
                </a:ext>
              </a:extLst>
            </p:cNvPr>
            <p:cNvSpPr/>
            <p:nvPr/>
          </p:nvSpPr>
          <p:spPr>
            <a:xfrm>
              <a:off x="3257499" y="4815179"/>
              <a:ext cx="359410" cy="813435"/>
            </a:xfrm>
            <a:custGeom>
              <a:avLst/>
              <a:gdLst/>
              <a:ahLst/>
              <a:cxnLst/>
              <a:rect l="l" t="t" r="r" b="b"/>
              <a:pathLst>
                <a:path w="359410" h="813435">
                  <a:moveTo>
                    <a:pt x="0" y="0"/>
                  </a:moveTo>
                  <a:lnTo>
                    <a:pt x="0" y="813371"/>
                  </a:lnTo>
                  <a:lnTo>
                    <a:pt x="27559" y="810948"/>
                  </a:lnTo>
                  <a:lnTo>
                    <a:pt x="98009" y="791207"/>
                  </a:lnTo>
                  <a:lnTo>
                    <a:pt x="136805" y="773647"/>
                  </a:lnTo>
                  <a:lnTo>
                    <a:pt x="175250" y="750801"/>
                  </a:lnTo>
                  <a:lnTo>
                    <a:pt x="211297" y="722549"/>
                  </a:lnTo>
                  <a:lnTo>
                    <a:pt x="242899" y="688770"/>
                  </a:lnTo>
                  <a:lnTo>
                    <a:pt x="268006" y="649345"/>
                  </a:lnTo>
                  <a:lnTo>
                    <a:pt x="284573" y="604152"/>
                  </a:lnTo>
                  <a:lnTo>
                    <a:pt x="290550" y="553072"/>
                  </a:lnTo>
                  <a:lnTo>
                    <a:pt x="290550" y="516635"/>
                  </a:lnTo>
                  <a:lnTo>
                    <a:pt x="317906" y="500681"/>
                  </a:lnTo>
                  <a:lnTo>
                    <a:pt x="339567" y="472152"/>
                  </a:lnTo>
                  <a:lnTo>
                    <a:pt x="353821" y="430734"/>
                  </a:lnTo>
                  <a:lnTo>
                    <a:pt x="358952" y="376110"/>
                  </a:lnTo>
                  <a:lnTo>
                    <a:pt x="352174" y="340687"/>
                  </a:lnTo>
                  <a:lnTo>
                    <a:pt x="335176" y="327267"/>
                  </a:lnTo>
                  <a:lnTo>
                    <a:pt x="312966" y="328967"/>
                  </a:lnTo>
                  <a:lnTo>
                    <a:pt x="290550" y="338899"/>
                  </a:lnTo>
                  <a:lnTo>
                    <a:pt x="290550" y="162115"/>
                  </a:lnTo>
                  <a:lnTo>
                    <a:pt x="205778" y="15532"/>
                  </a:lnTo>
                  <a:lnTo>
                    <a:pt x="0" y="0"/>
                  </a:lnTo>
                  <a:close/>
                </a:path>
              </a:pathLst>
            </a:custGeom>
            <a:solidFill>
              <a:srgbClr val="4C331E"/>
            </a:solidFill>
          </p:spPr>
          <p:txBody>
            <a:bodyPr wrap="square" lIns="0" tIns="0" rIns="0" bIns="0" rtlCol="0"/>
            <a:lstStyle/>
            <a:p>
              <a:endParaRPr/>
            </a:p>
          </p:txBody>
        </p:sp>
        <p:sp>
          <p:nvSpPr>
            <p:cNvPr id="20" name="object 9">
              <a:extLst>
                <a:ext uri="{FF2B5EF4-FFF2-40B4-BE49-F238E27FC236}">
                  <a16:creationId xmlns:a16="http://schemas.microsoft.com/office/drawing/2014/main" id="{806BA4CD-3AD4-406C-B976-229909FBEDBF}"/>
                </a:ext>
              </a:extLst>
            </p:cNvPr>
            <p:cNvSpPr/>
            <p:nvPr/>
          </p:nvSpPr>
          <p:spPr>
            <a:xfrm>
              <a:off x="3257499" y="5702617"/>
              <a:ext cx="280670" cy="805180"/>
            </a:xfrm>
            <a:custGeom>
              <a:avLst/>
              <a:gdLst/>
              <a:ahLst/>
              <a:cxnLst/>
              <a:rect l="l" t="t" r="r" b="b"/>
              <a:pathLst>
                <a:path w="280670" h="805179">
                  <a:moveTo>
                    <a:pt x="280619" y="0"/>
                  </a:moveTo>
                  <a:lnTo>
                    <a:pt x="138620" y="243852"/>
                  </a:lnTo>
                  <a:lnTo>
                    <a:pt x="0" y="103962"/>
                  </a:lnTo>
                  <a:lnTo>
                    <a:pt x="0" y="805014"/>
                  </a:lnTo>
                  <a:close/>
                </a:path>
              </a:pathLst>
            </a:custGeom>
            <a:solidFill>
              <a:srgbClr val="C8C8C8"/>
            </a:solidFill>
          </p:spPr>
          <p:txBody>
            <a:bodyPr wrap="square" lIns="0" tIns="0" rIns="0" bIns="0" rtlCol="0"/>
            <a:lstStyle/>
            <a:p>
              <a:endParaRPr/>
            </a:p>
          </p:txBody>
        </p:sp>
        <p:sp>
          <p:nvSpPr>
            <p:cNvPr id="21" name="object 10">
              <a:extLst>
                <a:ext uri="{FF2B5EF4-FFF2-40B4-BE49-F238E27FC236}">
                  <a16:creationId xmlns:a16="http://schemas.microsoft.com/office/drawing/2014/main" id="{FDB603AC-0A16-40A4-96B2-12E5A926BCA8}"/>
                </a:ext>
              </a:extLst>
            </p:cNvPr>
            <p:cNvSpPr/>
            <p:nvPr/>
          </p:nvSpPr>
          <p:spPr>
            <a:xfrm>
              <a:off x="3257486" y="5653468"/>
              <a:ext cx="280670" cy="293370"/>
            </a:xfrm>
            <a:custGeom>
              <a:avLst/>
              <a:gdLst/>
              <a:ahLst/>
              <a:cxnLst/>
              <a:rect l="l" t="t" r="r" b="b"/>
              <a:pathLst>
                <a:path w="280670" h="293370">
                  <a:moveTo>
                    <a:pt x="235369" y="0"/>
                  </a:moveTo>
                  <a:lnTo>
                    <a:pt x="0" y="153149"/>
                  </a:lnTo>
                  <a:lnTo>
                    <a:pt x="138658" y="293001"/>
                  </a:lnTo>
                  <a:lnTo>
                    <a:pt x="280631" y="49187"/>
                  </a:lnTo>
                  <a:lnTo>
                    <a:pt x="235369" y="0"/>
                  </a:lnTo>
                  <a:close/>
                </a:path>
              </a:pathLst>
            </a:custGeom>
            <a:solidFill>
              <a:srgbClr val="DCDCDC"/>
            </a:solidFill>
          </p:spPr>
          <p:txBody>
            <a:bodyPr wrap="square" lIns="0" tIns="0" rIns="0" bIns="0" rtlCol="0"/>
            <a:lstStyle/>
            <a:p>
              <a:endParaRPr/>
            </a:p>
          </p:txBody>
        </p:sp>
        <p:sp>
          <p:nvSpPr>
            <p:cNvPr id="22" name="object 11">
              <a:extLst>
                <a:ext uri="{FF2B5EF4-FFF2-40B4-BE49-F238E27FC236}">
                  <a16:creationId xmlns:a16="http://schemas.microsoft.com/office/drawing/2014/main" id="{98242E2B-EAF5-4E77-B083-A5A897D7B532}"/>
                </a:ext>
              </a:extLst>
            </p:cNvPr>
            <p:cNvSpPr/>
            <p:nvPr/>
          </p:nvSpPr>
          <p:spPr>
            <a:xfrm>
              <a:off x="3257499" y="5806579"/>
              <a:ext cx="108585" cy="701675"/>
            </a:xfrm>
            <a:custGeom>
              <a:avLst/>
              <a:gdLst/>
              <a:ahLst/>
              <a:cxnLst/>
              <a:rect l="l" t="t" r="r" b="b"/>
              <a:pathLst>
                <a:path w="108585" h="701675">
                  <a:moveTo>
                    <a:pt x="0" y="0"/>
                  </a:moveTo>
                  <a:lnTo>
                    <a:pt x="0" y="701052"/>
                  </a:lnTo>
                  <a:lnTo>
                    <a:pt x="108229" y="390664"/>
                  </a:lnTo>
                  <a:lnTo>
                    <a:pt x="45580" y="152730"/>
                  </a:lnTo>
                  <a:lnTo>
                    <a:pt x="86880" y="87655"/>
                  </a:lnTo>
                  <a:lnTo>
                    <a:pt x="0" y="0"/>
                  </a:lnTo>
                  <a:close/>
                </a:path>
              </a:pathLst>
            </a:custGeom>
            <a:solidFill>
              <a:srgbClr val="000000"/>
            </a:solidFill>
          </p:spPr>
          <p:txBody>
            <a:bodyPr wrap="square" lIns="0" tIns="0" rIns="0" bIns="0" rtlCol="0"/>
            <a:lstStyle/>
            <a:p>
              <a:endParaRPr/>
            </a:p>
          </p:txBody>
        </p:sp>
        <p:sp>
          <p:nvSpPr>
            <p:cNvPr id="23" name="object 12">
              <a:extLst>
                <a:ext uri="{FF2B5EF4-FFF2-40B4-BE49-F238E27FC236}">
                  <a16:creationId xmlns:a16="http://schemas.microsoft.com/office/drawing/2014/main" id="{A9D0049A-64B2-4889-88B3-1995A40494E7}"/>
                </a:ext>
              </a:extLst>
            </p:cNvPr>
            <p:cNvSpPr/>
            <p:nvPr/>
          </p:nvSpPr>
          <p:spPr>
            <a:xfrm>
              <a:off x="2976892" y="5702617"/>
              <a:ext cx="280670" cy="805180"/>
            </a:xfrm>
            <a:custGeom>
              <a:avLst/>
              <a:gdLst/>
              <a:ahLst/>
              <a:cxnLst/>
              <a:rect l="l" t="t" r="r" b="b"/>
              <a:pathLst>
                <a:path w="280670" h="805179">
                  <a:moveTo>
                    <a:pt x="0" y="0"/>
                  </a:moveTo>
                  <a:lnTo>
                    <a:pt x="280619" y="805014"/>
                  </a:lnTo>
                  <a:lnTo>
                    <a:pt x="280619" y="103962"/>
                  </a:lnTo>
                  <a:lnTo>
                    <a:pt x="141998" y="243852"/>
                  </a:lnTo>
                  <a:close/>
                </a:path>
              </a:pathLst>
            </a:custGeom>
            <a:solidFill>
              <a:srgbClr val="DCDCDC"/>
            </a:solidFill>
          </p:spPr>
          <p:txBody>
            <a:bodyPr wrap="square" lIns="0" tIns="0" rIns="0" bIns="0" rtlCol="0"/>
            <a:lstStyle/>
            <a:p>
              <a:endParaRPr/>
            </a:p>
          </p:txBody>
        </p:sp>
        <p:sp>
          <p:nvSpPr>
            <p:cNvPr id="24" name="object 13">
              <a:extLst>
                <a:ext uri="{FF2B5EF4-FFF2-40B4-BE49-F238E27FC236}">
                  <a16:creationId xmlns:a16="http://schemas.microsoft.com/office/drawing/2014/main" id="{486D7AFC-E339-49E6-9C38-62D4BF8F1FE4}"/>
                </a:ext>
              </a:extLst>
            </p:cNvPr>
            <p:cNvSpPr/>
            <p:nvPr/>
          </p:nvSpPr>
          <p:spPr>
            <a:xfrm>
              <a:off x="2976892" y="5653468"/>
              <a:ext cx="280670" cy="293370"/>
            </a:xfrm>
            <a:custGeom>
              <a:avLst/>
              <a:gdLst/>
              <a:ahLst/>
              <a:cxnLst/>
              <a:rect l="l" t="t" r="r" b="b"/>
              <a:pathLst>
                <a:path w="280670" h="293370">
                  <a:moveTo>
                    <a:pt x="45262" y="0"/>
                  </a:moveTo>
                  <a:lnTo>
                    <a:pt x="0" y="49187"/>
                  </a:lnTo>
                  <a:lnTo>
                    <a:pt x="141998" y="293001"/>
                  </a:lnTo>
                  <a:lnTo>
                    <a:pt x="280619" y="153149"/>
                  </a:lnTo>
                  <a:lnTo>
                    <a:pt x="45262" y="0"/>
                  </a:lnTo>
                  <a:close/>
                </a:path>
              </a:pathLst>
            </a:custGeom>
            <a:solidFill>
              <a:srgbClr val="F0F0F0"/>
            </a:solidFill>
          </p:spPr>
          <p:txBody>
            <a:bodyPr wrap="square" lIns="0" tIns="0" rIns="0" bIns="0" rtlCol="0"/>
            <a:lstStyle/>
            <a:p>
              <a:endParaRPr/>
            </a:p>
          </p:txBody>
        </p:sp>
        <p:sp>
          <p:nvSpPr>
            <p:cNvPr id="25" name="object 14">
              <a:extLst>
                <a:ext uri="{FF2B5EF4-FFF2-40B4-BE49-F238E27FC236}">
                  <a16:creationId xmlns:a16="http://schemas.microsoft.com/office/drawing/2014/main" id="{C3B3DC8B-76D4-413E-BACF-F2AB09CFB571}"/>
                </a:ext>
              </a:extLst>
            </p:cNvPr>
            <p:cNvSpPr/>
            <p:nvPr/>
          </p:nvSpPr>
          <p:spPr>
            <a:xfrm>
              <a:off x="3149269" y="5806579"/>
              <a:ext cx="108585" cy="701675"/>
            </a:xfrm>
            <a:custGeom>
              <a:avLst/>
              <a:gdLst/>
              <a:ahLst/>
              <a:cxnLst/>
              <a:rect l="l" t="t" r="r" b="b"/>
              <a:pathLst>
                <a:path w="108585" h="701675">
                  <a:moveTo>
                    <a:pt x="108242" y="0"/>
                  </a:moveTo>
                  <a:lnTo>
                    <a:pt x="21361" y="87655"/>
                  </a:lnTo>
                  <a:lnTo>
                    <a:pt x="62649" y="152730"/>
                  </a:lnTo>
                  <a:lnTo>
                    <a:pt x="0" y="390664"/>
                  </a:lnTo>
                  <a:lnTo>
                    <a:pt x="108242" y="701052"/>
                  </a:lnTo>
                  <a:lnTo>
                    <a:pt x="108242" y="0"/>
                  </a:lnTo>
                  <a:close/>
                </a:path>
              </a:pathLst>
            </a:custGeom>
            <a:solidFill>
              <a:srgbClr val="333333"/>
            </a:solidFill>
          </p:spPr>
          <p:txBody>
            <a:bodyPr wrap="square" lIns="0" tIns="0" rIns="0" bIns="0" rtlCol="0"/>
            <a:lstStyle/>
            <a:p>
              <a:endParaRPr/>
            </a:p>
          </p:txBody>
        </p:sp>
        <p:sp>
          <p:nvSpPr>
            <p:cNvPr id="26" name="object 15">
              <a:extLst>
                <a:ext uri="{FF2B5EF4-FFF2-40B4-BE49-F238E27FC236}">
                  <a16:creationId xmlns:a16="http://schemas.microsoft.com/office/drawing/2014/main" id="{F73C4536-4171-4DFF-B415-C54ECB4E1A5A}"/>
                </a:ext>
              </a:extLst>
            </p:cNvPr>
            <p:cNvSpPr/>
            <p:nvPr/>
          </p:nvSpPr>
          <p:spPr>
            <a:xfrm>
              <a:off x="3256635" y="4686853"/>
              <a:ext cx="291465" cy="506730"/>
            </a:xfrm>
            <a:custGeom>
              <a:avLst/>
              <a:gdLst/>
              <a:ahLst/>
              <a:cxnLst/>
              <a:rect l="l" t="t" r="r" b="b"/>
              <a:pathLst>
                <a:path w="291464" h="506729">
                  <a:moveTo>
                    <a:pt x="289123" y="212133"/>
                  </a:moveTo>
                  <a:lnTo>
                    <a:pt x="174853" y="212133"/>
                  </a:lnTo>
                  <a:lnTo>
                    <a:pt x="162021" y="235437"/>
                  </a:lnTo>
                  <a:lnTo>
                    <a:pt x="157062" y="252500"/>
                  </a:lnTo>
                  <a:lnTo>
                    <a:pt x="159364" y="271687"/>
                  </a:lnTo>
                  <a:lnTo>
                    <a:pt x="168313" y="301363"/>
                  </a:lnTo>
                  <a:lnTo>
                    <a:pt x="181783" y="332643"/>
                  </a:lnTo>
                  <a:lnTo>
                    <a:pt x="196538" y="355183"/>
                  </a:lnTo>
                  <a:lnTo>
                    <a:pt x="210361" y="375137"/>
                  </a:lnTo>
                  <a:lnTo>
                    <a:pt x="221030" y="398658"/>
                  </a:lnTo>
                  <a:lnTo>
                    <a:pt x="229488" y="430954"/>
                  </a:lnTo>
                  <a:lnTo>
                    <a:pt x="238621" y="466394"/>
                  </a:lnTo>
                  <a:lnTo>
                    <a:pt x="249100" y="494984"/>
                  </a:lnTo>
                  <a:lnTo>
                    <a:pt x="261594" y="506735"/>
                  </a:lnTo>
                  <a:lnTo>
                    <a:pt x="265633" y="506735"/>
                  </a:lnTo>
                  <a:lnTo>
                    <a:pt x="289583" y="472307"/>
                  </a:lnTo>
                  <a:lnTo>
                    <a:pt x="291426" y="453954"/>
                  </a:lnTo>
                  <a:lnTo>
                    <a:pt x="291315" y="236928"/>
                  </a:lnTo>
                  <a:lnTo>
                    <a:pt x="290227" y="218286"/>
                  </a:lnTo>
                  <a:lnTo>
                    <a:pt x="289123" y="212133"/>
                  </a:lnTo>
                  <a:close/>
                </a:path>
                <a:path w="291464" h="506729">
                  <a:moveTo>
                    <a:pt x="102394" y="0"/>
                  </a:moveTo>
                  <a:lnTo>
                    <a:pt x="51549" y="5301"/>
                  </a:lnTo>
                  <a:lnTo>
                    <a:pt x="39499" y="6779"/>
                  </a:lnTo>
                  <a:lnTo>
                    <a:pt x="26770" y="7797"/>
                  </a:lnTo>
                  <a:lnTo>
                    <a:pt x="13542" y="8405"/>
                  </a:lnTo>
                  <a:lnTo>
                    <a:pt x="0" y="8654"/>
                  </a:lnTo>
                  <a:lnTo>
                    <a:pt x="0" y="264914"/>
                  </a:lnTo>
                  <a:lnTo>
                    <a:pt x="71892" y="254872"/>
                  </a:lnTo>
                  <a:lnTo>
                    <a:pt x="127046" y="236928"/>
                  </a:lnTo>
                  <a:lnTo>
                    <a:pt x="162389" y="219782"/>
                  </a:lnTo>
                  <a:lnTo>
                    <a:pt x="174853" y="212133"/>
                  </a:lnTo>
                  <a:lnTo>
                    <a:pt x="289123" y="212133"/>
                  </a:lnTo>
                  <a:lnTo>
                    <a:pt x="286604" y="198087"/>
                  </a:lnTo>
                  <a:lnTo>
                    <a:pt x="280518" y="178507"/>
                  </a:lnTo>
                  <a:lnTo>
                    <a:pt x="271894" y="159746"/>
                  </a:lnTo>
                  <a:lnTo>
                    <a:pt x="271779" y="159568"/>
                  </a:lnTo>
                  <a:lnTo>
                    <a:pt x="268465" y="153561"/>
                  </a:lnTo>
                  <a:lnTo>
                    <a:pt x="266357" y="150475"/>
                  </a:lnTo>
                  <a:lnTo>
                    <a:pt x="267239" y="144156"/>
                  </a:lnTo>
                  <a:lnTo>
                    <a:pt x="267650" y="139356"/>
                  </a:lnTo>
                  <a:lnTo>
                    <a:pt x="260911" y="80307"/>
                  </a:lnTo>
                  <a:lnTo>
                    <a:pt x="235648" y="35311"/>
                  </a:lnTo>
                  <a:lnTo>
                    <a:pt x="198826" y="11580"/>
                  </a:lnTo>
                  <a:lnTo>
                    <a:pt x="152947" y="951"/>
                  </a:lnTo>
                  <a:lnTo>
                    <a:pt x="102394" y="0"/>
                  </a:lnTo>
                  <a:close/>
                </a:path>
              </a:pathLst>
            </a:custGeom>
            <a:solidFill>
              <a:srgbClr val="0D0D0D"/>
            </a:solidFill>
          </p:spPr>
          <p:txBody>
            <a:bodyPr wrap="square" lIns="0" tIns="0" rIns="0" bIns="0" rtlCol="0"/>
            <a:lstStyle/>
            <a:p>
              <a:endParaRPr/>
            </a:p>
          </p:txBody>
        </p:sp>
        <p:sp>
          <p:nvSpPr>
            <p:cNvPr id="27" name="object 16">
              <a:extLst>
                <a:ext uri="{FF2B5EF4-FFF2-40B4-BE49-F238E27FC236}">
                  <a16:creationId xmlns:a16="http://schemas.microsoft.com/office/drawing/2014/main" id="{F9A6ED58-8799-4733-A7F1-C0634856A8AF}"/>
                </a:ext>
              </a:extLst>
            </p:cNvPr>
            <p:cNvSpPr/>
            <p:nvPr/>
          </p:nvSpPr>
          <p:spPr>
            <a:xfrm>
              <a:off x="2967050" y="4687176"/>
              <a:ext cx="290195" cy="506730"/>
            </a:xfrm>
            <a:custGeom>
              <a:avLst/>
              <a:gdLst/>
              <a:ahLst/>
              <a:cxnLst/>
              <a:rect l="l" t="t" r="r" b="b"/>
              <a:pathLst>
                <a:path w="290195" h="506729">
                  <a:moveTo>
                    <a:pt x="167360" y="0"/>
                  </a:moveTo>
                  <a:lnTo>
                    <a:pt x="172168" y="8125"/>
                  </a:lnTo>
                  <a:lnTo>
                    <a:pt x="177725" y="14819"/>
                  </a:lnTo>
                  <a:lnTo>
                    <a:pt x="184646" y="20557"/>
                  </a:lnTo>
                  <a:lnTo>
                    <a:pt x="193548" y="25819"/>
                  </a:lnTo>
                  <a:lnTo>
                    <a:pt x="172435" y="23328"/>
                  </a:lnTo>
                  <a:lnTo>
                    <a:pt x="154528" y="20361"/>
                  </a:lnTo>
                  <a:lnTo>
                    <a:pt x="138396" y="16303"/>
                  </a:lnTo>
                  <a:lnTo>
                    <a:pt x="122605" y="10540"/>
                  </a:lnTo>
                  <a:lnTo>
                    <a:pt x="122533" y="19009"/>
                  </a:lnTo>
                  <a:lnTo>
                    <a:pt x="123380" y="26730"/>
                  </a:lnTo>
                  <a:lnTo>
                    <a:pt x="125113" y="34179"/>
                  </a:lnTo>
                  <a:lnTo>
                    <a:pt x="127698" y="41833"/>
                  </a:lnTo>
                  <a:lnTo>
                    <a:pt x="109394" y="38085"/>
                  </a:lnTo>
                  <a:lnTo>
                    <a:pt x="92590" y="33143"/>
                  </a:lnTo>
                  <a:lnTo>
                    <a:pt x="76333" y="26635"/>
                  </a:lnTo>
                  <a:lnTo>
                    <a:pt x="59664" y="18186"/>
                  </a:lnTo>
                  <a:lnTo>
                    <a:pt x="57111" y="20726"/>
                  </a:lnTo>
                  <a:lnTo>
                    <a:pt x="56387" y="21818"/>
                  </a:lnTo>
                  <a:lnTo>
                    <a:pt x="60756" y="41465"/>
                  </a:lnTo>
                  <a:lnTo>
                    <a:pt x="56019" y="39281"/>
                  </a:lnTo>
                  <a:lnTo>
                    <a:pt x="51295" y="36372"/>
                  </a:lnTo>
                  <a:lnTo>
                    <a:pt x="46570" y="32740"/>
                  </a:lnTo>
                  <a:lnTo>
                    <a:pt x="40761" y="39353"/>
                  </a:lnTo>
                  <a:lnTo>
                    <a:pt x="35331" y="46104"/>
                  </a:lnTo>
                  <a:lnTo>
                    <a:pt x="30243" y="52993"/>
                  </a:lnTo>
                  <a:lnTo>
                    <a:pt x="25463" y="60020"/>
                  </a:lnTo>
                  <a:lnTo>
                    <a:pt x="29712" y="78399"/>
                  </a:lnTo>
                  <a:lnTo>
                    <a:pt x="35464" y="96029"/>
                  </a:lnTo>
                  <a:lnTo>
                    <a:pt x="42854" y="113114"/>
                  </a:lnTo>
                  <a:lnTo>
                    <a:pt x="52019" y="129857"/>
                  </a:lnTo>
                  <a:lnTo>
                    <a:pt x="19278" y="114211"/>
                  </a:lnTo>
                  <a:lnTo>
                    <a:pt x="20398" y="117615"/>
                  </a:lnTo>
                  <a:lnTo>
                    <a:pt x="24145" y="126988"/>
                  </a:lnTo>
                  <a:lnTo>
                    <a:pt x="31097" y="141069"/>
                  </a:lnTo>
                  <a:lnTo>
                    <a:pt x="41833" y="158597"/>
                  </a:lnTo>
                  <a:lnTo>
                    <a:pt x="41109" y="160045"/>
                  </a:lnTo>
                  <a:lnTo>
                    <a:pt x="37464" y="164769"/>
                  </a:lnTo>
                  <a:lnTo>
                    <a:pt x="36372" y="166598"/>
                  </a:lnTo>
                  <a:lnTo>
                    <a:pt x="34925" y="168414"/>
                  </a:lnTo>
                  <a:lnTo>
                    <a:pt x="19641" y="196281"/>
                  </a:lnTo>
                  <a:lnTo>
                    <a:pt x="8728" y="226021"/>
                  </a:lnTo>
                  <a:lnTo>
                    <a:pt x="2181" y="257057"/>
                  </a:lnTo>
                  <a:lnTo>
                    <a:pt x="0" y="288810"/>
                  </a:lnTo>
                  <a:lnTo>
                    <a:pt x="0" y="469963"/>
                  </a:lnTo>
                  <a:lnTo>
                    <a:pt x="14909" y="505612"/>
                  </a:lnTo>
                  <a:lnTo>
                    <a:pt x="18554" y="506336"/>
                  </a:lnTo>
                  <a:lnTo>
                    <a:pt x="20370" y="506336"/>
                  </a:lnTo>
                  <a:lnTo>
                    <a:pt x="33386" y="494571"/>
                  </a:lnTo>
                  <a:lnTo>
                    <a:pt x="45108" y="465961"/>
                  </a:lnTo>
                  <a:lnTo>
                    <a:pt x="55466" y="430528"/>
                  </a:lnTo>
                  <a:lnTo>
                    <a:pt x="64388" y="398297"/>
                  </a:lnTo>
                  <a:lnTo>
                    <a:pt x="71402" y="379415"/>
                  </a:lnTo>
                  <a:lnTo>
                    <a:pt x="93865" y="328828"/>
                  </a:lnTo>
                  <a:lnTo>
                    <a:pt x="103497" y="273895"/>
                  </a:lnTo>
                  <a:lnTo>
                    <a:pt x="103233" y="249848"/>
                  </a:lnTo>
                  <a:lnTo>
                    <a:pt x="100924" y="229823"/>
                  </a:lnTo>
                  <a:lnTo>
                    <a:pt x="97866" y="214604"/>
                  </a:lnTo>
                  <a:lnTo>
                    <a:pt x="119117" y="227968"/>
                  </a:lnTo>
                  <a:lnTo>
                    <a:pt x="171850" y="250057"/>
                  </a:lnTo>
                  <a:lnTo>
                    <a:pt x="226316" y="261683"/>
                  </a:lnTo>
                  <a:lnTo>
                    <a:pt x="269277" y="264747"/>
                  </a:lnTo>
                  <a:lnTo>
                    <a:pt x="289598" y="264439"/>
                  </a:lnTo>
                  <a:lnTo>
                    <a:pt x="289598" y="8369"/>
                  </a:lnTo>
                  <a:lnTo>
                    <a:pt x="254333" y="8438"/>
                  </a:lnTo>
                  <a:lnTo>
                    <a:pt x="229846" y="7589"/>
                  </a:lnTo>
                  <a:lnTo>
                    <a:pt x="204674" y="5038"/>
                  </a:lnTo>
                  <a:lnTo>
                    <a:pt x="167360" y="0"/>
                  </a:lnTo>
                  <a:close/>
                </a:path>
              </a:pathLst>
            </a:custGeom>
            <a:solidFill>
              <a:srgbClr val="191919"/>
            </a:solidFill>
          </p:spPr>
          <p:txBody>
            <a:bodyPr wrap="square" lIns="0" tIns="0" rIns="0" bIns="0" rtlCol="0"/>
            <a:lstStyle/>
            <a:p>
              <a:endParaRPr/>
            </a:p>
          </p:txBody>
        </p:sp>
        <p:sp>
          <p:nvSpPr>
            <p:cNvPr id="28" name="object 17">
              <a:extLst>
                <a:ext uri="{FF2B5EF4-FFF2-40B4-BE49-F238E27FC236}">
                  <a16:creationId xmlns:a16="http://schemas.microsoft.com/office/drawing/2014/main" id="{733ADD2E-96C0-4243-861C-2FE28E647AAB}"/>
                </a:ext>
              </a:extLst>
            </p:cNvPr>
            <p:cNvSpPr/>
            <p:nvPr/>
          </p:nvSpPr>
          <p:spPr>
            <a:xfrm>
              <a:off x="3380447" y="9211048"/>
              <a:ext cx="587375" cy="403225"/>
            </a:xfrm>
            <a:custGeom>
              <a:avLst/>
              <a:gdLst/>
              <a:ahLst/>
              <a:cxnLst/>
              <a:rect l="l" t="t" r="r" b="b"/>
              <a:pathLst>
                <a:path w="587375" h="403225">
                  <a:moveTo>
                    <a:pt x="325043" y="0"/>
                  </a:moveTo>
                  <a:lnTo>
                    <a:pt x="0" y="0"/>
                  </a:lnTo>
                  <a:lnTo>
                    <a:pt x="0" y="188421"/>
                  </a:lnTo>
                  <a:lnTo>
                    <a:pt x="18398" y="225102"/>
                  </a:lnTo>
                  <a:lnTo>
                    <a:pt x="144183" y="269937"/>
                  </a:lnTo>
                  <a:lnTo>
                    <a:pt x="250825" y="352908"/>
                  </a:lnTo>
                  <a:lnTo>
                    <a:pt x="283649" y="374354"/>
                  </a:lnTo>
                  <a:lnTo>
                    <a:pt x="319322" y="390006"/>
                  </a:lnTo>
                  <a:lnTo>
                    <a:pt x="357109" y="399595"/>
                  </a:lnTo>
                  <a:lnTo>
                    <a:pt x="396278" y="402851"/>
                  </a:lnTo>
                  <a:lnTo>
                    <a:pt x="549198" y="402851"/>
                  </a:lnTo>
                  <a:lnTo>
                    <a:pt x="563940" y="399898"/>
                  </a:lnTo>
                  <a:lnTo>
                    <a:pt x="575941" y="391830"/>
                  </a:lnTo>
                  <a:lnTo>
                    <a:pt x="584013" y="379833"/>
                  </a:lnTo>
                  <a:lnTo>
                    <a:pt x="586968" y="365094"/>
                  </a:lnTo>
                  <a:lnTo>
                    <a:pt x="586968" y="325445"/>
                  </a:lnTo>
                  <a:lnTo>
                    <a:pt x="569936" y="268173"/>
                  </a:lnTo>
                  <a:lnTo>
                    <a:pt x="538099" y="231561"/>
                  </a:lnTo>
                  <a:lnTo>
                    <a:pt x="502412" y="203662"/>
                  </a:lnTo>
                  <a:lnTo>
                    <a:pt x="460775" y="168359"/>
                  </a:lnTo>
                  <a:lnTo>
                    <a:pt x="422121" y="129916"/>
                  </a:lnTo>
                  <a:lnTo>
                    <a:pt x="386645" y="88533"/>
                  </a:lnTo>
                  <a:lnTo>
                    <a:pt x="354545" y="44413"/>
                  </a:lnTo>
                  <a:close/>
                </a:path>
              </a:pathLst>
            </a:custGeom>
            <a:solidFill>
              <a:srgbClr val="000000"/>
            </a:solidFill>
          </p:spPr>
          <p:txBody>
            <a:bodyPr wrap="square" lIns="0" tIns="0" rIns="0" bIns="0" rtlCol="0"/>
            <a:lstStyle/>
            <a:p>
              <a:endParaRPr/>
            </a:p>
          </p:txBody>
        </p:sp>
        <p:sp>
          <p:nvSpPr>
            <p:cNvPr id="29" name="object 18">
              <a:extLst>
                <a:ext uri="{FF2B5EF4-FFF2-40B4-BE49-F238E27FC236}">
                  <a16:creationId xmlns:a16="http://schemas.microsoft.com/office/drawing/2014/main" id="{0DE57D84-6CCC-41A2-80FE-8B5CB919F4E4}"/>
                </a:ext>
              </a:extLst>
            </p:cNvPr>
            <p:cNvSpPr/>
            <p:nvPr/>
          </p:nvSpPr>
          <p:spPr>
            <a:xfrm>
              <a:off x="3380447" y="9211033"/>
              <a:ext cx="586105" cy="342265"/>
            </a:xfrm>
            <a:custGeom>
              <a:avLst/>
              <a:gdLst/>
              <a:ahLst/>
              <a:cxnLst/>
              <a:rect l="l" t="t" r="r" b="b"/>
              <a:pathLst>
                <a:path w="586104" h="342265">
                  <a:moveTo>
                    <a:pt x="325043" y="0"/>
                  </a:moveTo>
                  <a:lnTo>
                    <a:pt x="0" y="0"/>
                  </a:lnTo>
                  <a:lnTo>
                    <a:pt x="0" y="127384"/>
                  </a:lnTo>
                  <a:lnTo>
                    <a:pt x="18409" y="164122"/>
                  </a:lnTo>
                  <a:lnTo>
                    <a:pt x="144183" y="209047"/>
                  </a:lnTo>
                  <a:lnTo>
                    <a:pt x="250825" y="292017"/>
                  </a:lnTo>
                  <a:lnTo>
                    <a:pt x="283655" y="313463"/>
                  </a:lnTo>
                  <a:lnTo>
                    <a:pt x="319328" y="329115"/>
                  </a:lnTo>
                  <a:lnTo>
                    <a:pt x="357116" y="338704"/>
                  </a:lnTo>
                  <a:lnTo>
                    <a:pt x="396290" y="341960"/>
                  </a:lnTo>
                  <a:lnTo>
                    <a:pt x="549198" y="341960"/>
                  </a:lnTo>
                  <a:lnTo>
                    <a:pt x="561754" y="339826"/>
                  </a:lnTo>
                  <a:lnTo>
                    <a:pt x="572511" y="333916"/>
                  </a:lnTo>
                  <a:lnTo>
                    <a:pt x="580736" y="324972"/>
                  </a:lnTo>
                  <a:lnTo>
                    <a:pt x="585698" y="313733"/>
                  </a:lnTo>
                  <a:lnTo>
                    <a:pt x="579986" y="290167"/>
                  </a:lnTo>
                  <a:lnTo>
                    <a:pt x="569939" y="268187"/>
                  </a:lnTo>
                  <a:lnTo>
                    <a:pt x="555875" y="248438"/>
                  </a:lnTo>
                  <a:lnTo>
                    <a:pt x="538111" y="231562"/>
                  </a:lnTo>
                  <a:lnTo>
                    <a:pt x="502412" y="203663"/>
                  </a:lnTo>
                  <a:lnTo>
                    <a:pt x="460764" y="168366"/>
                  </a:lnTo>
                  <a:lnTo>
                    <a:pt x="422113" y="129931"/>
                  </a:lnTo>
                  <a:lnTo>
                    <a:pt x="386647" y="88550"/>
                  </a:lnTo>
                  <a:lnTo>
                    <a:pt x="354558" y="44414"/>
                  </a:lnTo>
                  <a:lnTo>
                    <a:pt x="325043" y="0"/>
                  </a:lnTo>
                  <a:close/>
                </a:path>
              </a:pathLst>
            </a:custGeom>
            <a:solidFill>
              <a:srgbClr val="333333"/>
            </a:solidFill>
          </p:spPr>
          <p:txBody>
            <a:bodyPr wrap="square" lIns="0" tIns="0" rIns="0" bIns="0" rtlCol="0"/>
            <a:lstStyle/>
            <a:p>
              <a:endParaRPr/>
            </a:p>
          </p:txBody>
        </p:sp>
        <p:sp>
          <p:nvSpPr>
            <p:cNvPr id="30" name="object 19">
              <a:extLst>
                <a:ext uri="{FF2B5EF4-FFF2-40B4-BE49-F238E27FC236}">
                  <a16:creationId xmlns:a16="http://schemas.microsoft.com/office/drawing/2014/main" id="{896EDFD5-9643-4098-8C03-960CEEDBE666}"/>
                </a:ext>
              </a:extLst>
            </p:cNvPr>
            <p:cNvSpPr/>
            <p:nvPr/>
          </p:nvSpPr>
          <p:spPr>
            <a:xfrm>
              <a:off x="3257550" y="5702795"/>
              <a:ext cx="882650" cy="1882775"/>
            </a:xfrm>
            <a:custGeom>
              <a:avLst/>
              <a:gdLst/>
              <a:ahLst/>
              <a:cxnLst/>
              <a:rect l="l" t="t" r="r" b="b"/>
              <a:pathLst>
                <a:path w="882650" h="1882775">
                  <a:moveTo>
                    <a:pt x="280517" y="0"/>
                  </a:moveTo>
                  <a:lnTo>
                    <a:pt x="0" y="804989"/>
                  </a:lnTo>
                  <a:lnTo>
                    <a:pt x="0" y="1882419"/>
                  </a:lnTo>
                  <a:lnTo>
                    <a:pt x="503542" y="1882419"/>
                  </a:lnTo>
                  <a:lnTo>
                    <a:pt x="520970" y="1878905"/>
                  </a:lnTo>
                  <a:lnTo>
                    <a:pt x="535190" y="1869320"/>
                  </a:lnTo>
                  <a:lnTo>
                    <a:pt x="544772" y="1855099"/>
                  </a:lnTo>
                  <a:lnTo>
                    <a:pt x="548284" y="1837677"/>
                  </a:lnTo>
                  <a:lnTo>
                    <a:pt x="548284" y="826808"/>
                  </a:lnTo>
                  <a:lnTo>
                    <a:pt x="554113" y="820991"/>
                  </a:lnTo>
                  <a:lnTo>
                    <a:pt x="568299" y="820991"/>
                  </a:lnTo>
                  <a:lnTo>
                    <a:pt x="574116" y="826452"/>
                  </a:lnTo>
                  <a:lnTo>
                    <a:pt x="574484" y="833729"/>
                  </a:lnTo>
                  <a:lnTo>
                    <a:pt x="596315" y="1504848"/>
                  </a:lnTo>
                  <a:lnTo>
                    <a:pt x="602869" y="1684528"/>
                  </a:lnTo>
                  <a:lnTo>
                    <a:pt x="606582" y="1701687"/>
                  </a:lnTo>
                  <a:lnTo>
                    <a:pt x="616234" y="1715676"/>
                  </a:lnTo>
                  <a:lnTo>
                    <a:pt x="630388" y="1725095"/>
                  </a:lnTo>
                  <a:lnTo>
                    <a:pt x="647611" y="1728546"/>
                  </a:lnTo>
                  <a:lnTo>
                    <a:pt x="837895" y="1728546"/>
                  </a:lnTo>
                  <a:lnTo>
                    <a:pt x="855325" y="1724976"/>
                  </a:lnTo>
                  <a:lnTo>
                    <a:pt x="869549" y="1715269"/>
                  </a:lnTo>
                  <a:lnTo>
                    <a:pt x="879136" y="1700926"/>
                  </a:lnTo>
                  <a:lnTo>
                    <a:pt x="882650" y="1683448"/>
                  </a:lnTo>
                  <a:lnTo>
                    <a:pt x="881557" y="1633245"/>
                  </a:lnTo>
                  <a:lnTo>
                    <a:pt x="880097" y="1584871"/>
                  </a:lnTo>
                  <a:lnTo>
                    <a:pt x="855002" y="470700"/>
                  </a:lnTo>
                  <a:lnTo>
                    <a:pt x="851325" y="423203"/>
                  </a:lnTo>
                  <a:lnTo>
                    <a:pt x="841501" y="377318"/>
                  </a:lnTo>
                  <a:lnTo>
                    <a:pt x="825878" y="333554"/>
                  </a:lnTo>
                  <a:lnTo>
                    <a:pt x="804801" y="292421"/>
                  </a:lnTo>
                  <a:lnTo>
                    <a:pt x="778620" y="254428"/>
                  </a:lnTo>
                  <a:lnTo>
                    <a:pt x="747681" y="220084"/>
                  </a:lnTo>
                  <a:lnTo>
                    <a:pt x="712332" y="189899"/>
                  </a:lnTo>
                  <a:lnTo>
                    <a:pt x="672920" y="164382"/>
                  </a:lnTo>
                  <a:lnTo>
                    <a:pt x="629792" y="144043"/>
                  </a:lnTo>
                  <a:lnTo>
                    <a:pt x="441325" y="63652"/>
                  </a:lnTo>
                  <a:close/>
                </a:path>
              </a:pathLst>
            </a:custGeom>
            <a:solidFill>
              <a:srgbClr val="283246"/>
            </a:solidFill>
          </p:spPr>
          <p:txBody>
            <a:bodyPr wrap="square" lIns="0" tIns="0" rIns="0" bIns="0" rtlCol="0"/>
            <a:lstStyle/>
            <a:p>
              <a:endParaRPr/>
            </a:p>
          </p:txBody>
        </p:sp>
        <p:sp>
          <p:nvSpPr>
            <p:cNvPr id="31" name="object 20">
              <a:extLst>
                <a:ext uri="{FF2B5EF4-FFF2-40B4-BE49-F238E27FC236}">
                  <a16:creationId xmlns:a16="http://schemas.microsoft.com/office/drawing/2014/main" id="{6FEAE458-1A44-4738-BD99-533A3545B898}"/>
                </a:ext>
              </a:extLst>
            </p:cNvPr>
            <p:cNvSpPr/>
            <p:nvPr/>
          </p:nvSpPr>
          <p:spPr>
            <a:xfrm>
              <a:off x="2374900" y="5702617"/>
              <a:ext cx="1324610" cy="1882775"/>
            </a:xfrm>
            <a:custGeom>
              <a:avLst/>
              <a:gdLst/>
              <a:ahLst/>
              <a:cxnLst/>
              <a:rect l="l" t="t" r="r" b="b"/>
              <a:pathLst>
                <a:path w="1324610" h="1882775">
                  <a:moveTo>
                    <a:pt x="882650" y="805167"/>
                  </a:moveTo>
                  <a:lnTo>
                    <a:pt x="882586" y="805027"/>
                  </a:lnTo>
                  <a:lnTo>
                    <a:pt x="602132" y="177"/>
                  </a:lnTo>
                  <a:lnTo>
                    <a:pt x="440956" y="63830"/>
                  </a:lnTo>
                  <a:lnTo>
                    <a:pt x="252857" y="144221"/>
                  </a:lnTo>
                  <a:lnTo>
                    <a:pt x="209727" y="164566"/>
                  </a:lnTo>
                  <a:lnTo>
                    <a:pt x="170307" y="190080"/>
                  </a:lnTo>
                  <a:lnTo>
                    <a:pt x="134962" y="220268"/>
                  </a:lnTo>
                  <a:lnTo>
                    <a:pt x="104025" y="254609"/>
                  </a:lnTo>
                  <a:lnTo>
                    <a:pt x="77838" y="292608"/>
                  </a:lnTo>
                  <a:lnTo>
                    <a:pt x="56769" y="333743"/>
                  </a:lnTo>
                  <a:lnTo>
                    <a:pt x="41148" y="377507"/>
                  </a:lnTo>
                  <a:lnTo>
                    <a:pt x="31318" y="423392"/>
                  </a:lnTo>
                  <a:lnTo>
                    <a:pt x="27647" y="470877"/>
                  </a:lnTo>
                  <a:lnTo>
                    <a:pt x="2540" y="1585048"/>
                  </a:lnTo>
                  <a:lnTo>
                    <a:pt x="1092" y="1633423"/>
                  </a:lnTo>
                  <a:lnTo>
                    <a:pt x="0" y="1683626"/>
                  </a:lnTo>
                  <a:lnTo>
                    <a:pt x="27317" y="1725155"/>
                  </a:lnTo>
                  <a:lnTo>
                    <a:pt x="44754" y="1728724"/>
                  </a:lnTo>
                  <a:lnTo>
                    <a:pt x="234670" y="1728724"/>
                  </a:lnTo>
                  <a:lnTo>
                    <a:pt x="275755" y="1701876"/>
                  </a:lnTo>
                  <a:lnTo>
                    <a:pt x="285965" y="1505026"/>
                  </a:lnTo>
                  <a:lnTo>
                    <a:pt x="308165" y="833907"/>
                  </a:lnTo>
                  <a:lnTo>
                    <a:pt x="308165" y="826630"/>
                  </a:lnTo>
                  <a:lnTo>
                    <a:pt x="314350" y="821169"/>
                  </a:lnTo>
                  <a:lnTo>
                    <a:pt x="328536" y="821169"/>
                  </a:lnTo>
                  <a:lnTo>
                    <a:pt x="334365" y="826985"/>
                  </a:lnTo>
                  <a:lnTo>
                    <a:pt x="334365" y="1837855"/>
                  </a:lnTo>
                  <a:lnTo>
                    <a:pt x="337870" y="1855279"/>
                  </a:lnTo>
                  <a:lnTo>
                    <a:pt x="347446" y="1869503"/>
                  </a:lnTo>
                  <a:lnTo>
                    <a:pt x="361670" y="1879092"/>
                  </a:lnTo>
                  <a:lnTo>
                    <a:pt x="379107" y="1882597"/>
                  </a:lnTo>
                  <a:lnTo>
                    <a:pt x="882650" y="1882597"/>
                  </a:lnTo>
                  <a:lnTo>
                    <a:pt x="882650" y="805167"/>
                  </a:lnTo>
                  <a:close/>
                </a:path>
                <a:path w="1324610" h="1882775">
                  <a:moveTo>
                    <a:pt x="1324089" y="63868"/>
                  </a:moveTo>
                  <a:lnTo>
                    <a:pt x="1163205" y="0"/>
                  </a:lnTo>
                  <a:lnTo>
                    <a:pt x="882586" y="805014"/>
                  </a:lnTo>
                  <a:lnTo>
                    <a:pt x="1296479" y="353174"/>
                  </a:lnTo>
                  <a:lnTo>
                    <a:pt x="1243355" y="184569"/>
                  </a:lnTo>
                  <a:lnTo>
                    <a:pt x="1324089" y="184569"/>
                  </a:lnTo>
                  <a:lnTo>
                    <a:pt x="1324089" y="63868"/>
                  </a:lnTo>
                  <a:close/>
                </a:path>
              </a:pathLst>
            </a:custGeom>
            <a:solidFill>
              <a:srgbClr val="3C465A"/>
            </a:solidFill>
          </p:spPr>
          <p:txBody>
            <a:bodyPr wrap="square" lIns="0" tIns="0" rIns="0" bIns="0" rtlCol="0"/>
            <a:lstStyle/>
            <a:p>
              <a:endParaRPr/>
            </a:p>
          </p:txBody>
        </p:sp>
        <p:sp>
          <p:nvSpPr>
            <p:cNvPr id="32" name="object 21">
              <a:extLst>
                <a:ext uri="{FF2B5EF4-FFF2-40B4-BE49-F238E27FC236}">
                  <a16:creationId xmlns:a16="http://schemas.microsoft.com/office/drawing/2014/main" id="{749B6170-FE31-445E-B1E9-B27E34C81833}"/>
                </a:ext>
              </a:extLst>
            </p:cNvPr>
            <p:cNvSpPr/>
            <p:nvPr/>
          </p:nvSpPr>
          <p:spPr>
            <a:xfrm>
              <a:off x="2816009" y="5702617"/>
              <a:ext cx="441959" cy="805180"/>
            </a:xfrm>
            <a:custGeom>
              <a:avLst/>
              <a:gdLst/>
              <a:ahLst/>
              <a:cxnLst/>
              <a:rect l="l" t="t" r="r" b="b"/>
              <a:pathLst>
                <a:path w="441960" h="805179">
                  <a:moveTo>
                    <a:pt x="160883" y="0"/>
                  </a:moveTo>
                  <a:lnTo>
                    <a:pt x="0" y="63868"/>
                  </a:lnTo>
                  <a:lnTo>
                    <a:pt x="0" y="184569"/>
                  </a:lnTo>
                  <a:lnTo>
                    <a:pt x="80733" y="184569"/>
                  </a:lnTo>
                  <a:lnTo>
                    <a:pt x="27622" y="353174"/>
                  </a:lnTo>
                  <a:lnTo>
                    <a:pt x="441515" y="805027"/>
                  </a:lnTo>
                  <a:lnTo>
                    <a:pt x="160883" y="0"/>
                  </a:lnTo>
                  <a:close/>
                </a:path>
              </a:pathLst>
            </a:custGeom>
            <a:solidFill>
              <a:srgbClr val="505A6E"/>
            </a:solidFill>
          </p:spPr>
          <p:txBody>
            <a:bodyPr wrap="square" lIns="0" tIns="0" rIns="0" bIns="0" rtlCol="0"/>
            <a:lstStyle/>
            <a:p>
              <a:endParaRPr/>
            </a:p>
          </p:txBody>
        </p:sp>
        <p:sp>
          <p:nvSpPr>
            <p:cNvPr id="33" name="object 22">
              <a:extLst>
                <a:ext uri="{FF2B5EF4-FFF2-40B4-BE49-F238E27FC236}">
                  <a16:creationId xmlns:a16="http://schemas.microsoft.com/office/drawing/2014/main" id="{20463B94-50DC-4C7A-959D-0D0452B1C851}"/>
                </a:ext>
              </a:extLst>
            </p:cNvPr>
            <p:cNvSpPr/>
            <p:nvPr/>
          </p:nvSpPr>
          <p:spPr>
            <a:xfrm>
              <a:off x="2547594" y="9211048"/>
              <a:ext cx="587375" cy="403225"/>
            </a:xfrm>
            <a:custGeom>
              <a:avLst/>
              <a:gdLst/>
              <a:ahLst/>
              <a:cxnLst/>
              <a:rect l="l" t="t" r="r" b="b"/>
              <a:pathLst>
                <a:path w="587375" h="403225">
                  <a:moveTo>
                    <a:pt x="586968" y="0"/>
                  </a:moveTo>
                  <a:lnTo>
                    <a:pt x="261924" y="0"/>
                  </a:lnTo>
                  <a:lnTo>
                    <a:pt x="232409" y="44413"/>
                  </a:lnTo>
                  <a:lnTo>
                    <a:pt x="200321" y="88549"/>
                  </a:lnTo>
                  <a:lnTo>
                    <a:pt x="164855" y="129930"/>
                  </a:lnTo>
                  <a:lnTo>
                    <a:pt x="126203" y="168364"/>
                  </a:lnTo>
                  <a:lnTo>
                    <a:pt x="84556" y="203662"/>
                  </a:lnTo>
                  <a:lnTo>
                    <a:pt x="48856" y="231561"/>
                  </a:lnTo>
                  <a:lnTo>
                    <a:pt x="31093" y="248436"/>
                  </a:lnTo>
                  <a:lnTo>
                    <a:pt x="6982" y="290167"/>
                  </a:lnTo>
                  <a:lnTo>
                    <a:pt x="0" y="325445"/>
                  </a:lnTo>
                  <a:lnTo>
                    <a:pt x="0" y="365094"/>
                  </a:lnTo>
                  <a:lnTo>
                    <a:pt x="2954" y="379833"/>
                  </a:lnTo>
                  <a:lnTo>
                    <a:pt x="11026" y="391830"/>
                  </a:lnTo>
                  <a:lnTo>
                    <a:pt x="23027" y="399898"/>
                  </a:lnTo>
                  <a:lnTo>
                    <a:pt x="37769" y="402851"/>
                  </a:lnTo>
                  <a:lnTo>
                    <a:pt x="190677" y="402851"/>
                  </a:lnTo>
                  <a:lnTo>
                    <a:pt x="229851" y="399595"/>
                  </a:lnTo>
                  <a:lnTo>
                    <a:pt x="267639" y="390006"/>
                  </a:lnTo>
                  <a:lnTo>
                    <a:pt x="303313" y="374354"/>
                  </a:lnTo>
                  <a:lnTo>
                    <a:pt x="336143" y="352908"/>
                  </a:lnTo>
                  <a:lnTo>
                    <a:pt x="442747" y="269937"/>
                  </a:lnTo>
                  <a:lnTo>
                    <a:pt x="555853" y="231707"/>
                  </a:lnTo>
                  <a:lnTo>
                    <a:pt x="568559" y="225102"/>
                  </a:lnTo>
                  <a:lnTo>
                    <a:pt x="578383" y="215124"/>
                  </a:lnTo>
                  <a:lnTo>
                    <a:pt x="584721" y="202616"/>
                  </a:lnTo>
                  <a:lnTo>
                    <a:pt x="586968" y="188421"/>
                  </a:lnTo>
                  <a:lnTo>
                    <a:pt x="586968" y="0"/>
                  </a:lnTo>
                  <a:close/>
                </a:path>
              </a:pathLst>
            </a:custGeom>
            <a:solidFill>
              <a:srgbClr val="333333"/>
            </a:solidFill>
          </p:spPr>
          <p:txBody>
            <a:bodyPr wrap="square" lIns="0" tIns="0" rIns="0" bIns="0" rtlCol="0"/>
            <a:lstStyle/>
            <a:p>
              <a:endParaRPr/>
            </a:p>
          </p:txBody>
        </p:sp>
        <p:sp>
          <p:nvSpPr>
            <p:cNvPr id="34" name="object 23">
              <a:extLst>
                <a:ext uri="{FF2B5EF4-FFF2-40B4-BE49-F238E27FC236}">
                  <a16:creationId xmlns:a16="http://schemas.microsoft.com/office/drawing/2014/main" id="{0FE6A646-FBA5-4722-8C16-89031054F460}"/>
                </a:ext>
              </a:extLst>
            </p:cNvPr>
            <p:cNvSpPr/>
            <p:nvPr/>
          </p:nvSpPr>
          <p:spPr>
            <a:xfrm>
              <a:off x="2548864" y="9211048"/>
              <a:ext cx="586105" cy="342265"/>
            </a:xfrm>
            <a:custGeom>
              <a:avLst/>
              <a:gdLst/>
              <a:ahLst/>
              <a:cxnLst/>
              <a:rect l="l" t="t" r="r" b="b"/>
              <a:pathLst>
                <a:path w="586105" h="342265">
                  <a:moveTo>
                    <a:pt x="585698" y="0"/>
                  </a:moveTo>
                  <a:lnTo>
                    <a:pt x="260654" y="0"/>
                  </a:lnTo>
                  <a:lnTo>
                    <a:pt x="231139" y="44413"/>
                  </a:lnTo>
                  <a:lnTo>
                    <a:pt x="199051" y="88549"/>
                  </a:lnTo>
                  <a:lnTo>
                    <a:pt x="163585" y="129930"/>
                  </a:lnTo>
                  <a:lnTo>
                    <a:pt x="124933" y="168364"/>
                  </a:lnTo>
                  <a:lnTo>
                    <a:pt x="83286" y="203662"/>
                  </a:lnTo>
                  <a:lnTo>
                    <a:pt x="47586" y="231561"/>
                  </a:lnTo>
                  <a:lnTo>
                    <a:pt x="29823" y="248436"/>
                  </a:lnTo>
                  <a:lnTo>
                    <a:pt x="15759" y="268186"/>
                  </a:lnTo>
                  <a:lnTo>
                    <a:pt x="5712" y="290167"/>
                  </a:lnTo>
                  <a:lnTo>
                    <a:pt x="0" y="313733"/>
                  </a:lnTo>
                  <a:lnTo>
                    <a:pt x="4961" y="324957"/>
                  </a:lnTo>
                  <a:lnTo>
                    <a:pt x="13187" y="333903"/>
                  </a:lnTo>
                  <a:lnTo>
                    <a:pt x="23944" y="339820"/>
                  </a:lnTo>
                  <a:lnTo>
                    <a:pt x="36499" y="341960"/>
                  </a:lnTo>
                  <a:lnTo>
                    <a:pt x="189407" y="341960"/>
                  </a:lnTo>
                  <a:lnTo>
                    <a:pt x="228581" y="338703"/>
                  </a:lnTo>
                  <a:lnTo>
                    <a:pt x="266369" y="329110"/>
                  </a:lnTo>
                  <a:lnTo>
                    <a:pt x="302043" y="313447"/>
                  </a:lnTo>
                  <a:lnTo>
                    <a:pt x="334873" y="291980"/>
                  </a:lnTo>
                  <a:lnTo>
                    <a:pt x="441477" y="209045"/>
                  </a:lnTo>
                  <a:lnTo>
                    <a:pt x="554583" y="170816"/>
                  </a:lnTo>
                  <a:lnTo>
                    <a:pt x="567289" y="164121"/>
                  </a:lnTo>
                  <a:lnTo>
                    <a:pt x="577113" y="154087"/>
                  </a:lnTo>
                  <a:lnTo>
                    <a:pt x="583451" y="141551"/>
                  </a:lnTo>
                  <a:lnTo>
                    <a:pt x="585698" y="127347"/>
                  </a:lnTo>
                  <a:lnTo>
                    <a:pt x="585698" y="0"/>
                  </a:lnTo>
                  <a:close/>
                </a:path>
              </a:pathLst>
            </a:custGeom>
            <a:solidFill>
              <a:srgbClr val="4C4C4C"/>
            </a:solidFill>
          </p:spPr>
          <p:txBody>
            <a:bodyPr wrap="square" lIns="0" tIns="0" rIns="0" bIns="0" rtlCol="0"/>
            <a:lstStyle/>
            <a:p>
              <a:endParaRPr/>
            </a:p>
          </p:txBody>
        </p:sp>
        <p:sp>
          <p:nvSpPr>
            <p:cNvPr id="35" name="object 24">
              <a:extLst>
                <a:ext uri="{FF2B5EF4-FFF2-40B4-BE49-F238E27FC236}">
                  <a16:creationId xmlns:a16="http://schemas.microsoft.com/office/drawing/2014/main" id="{ACC59EB2-694F-4EC2-8764-130FC910B442}"/>
                </a:ext>
              </a:extLst>
            </p:cNvPr>
            <p:cNvSpPr/>
            <p:nvPr/>
          </p:nvSpPr>
          <p:spPr>
            <a:xfrm>
              <a:off x="2765894" y="7585049"/>
              <a:ext cx="983615" cy="1626235"/>
            </a:xfrm>
            <a:custGeom>
              <a:avLst/>
              <a:gdLst/>
              <a:ahLst/>
              <a:cxnLst/>
              <a:rect l="l" t="t" r="r" b="b"/>
              <a:pathLst>
                <a:path w="983614" h="1626234">
                  <a:moveTo>
                    <a:pt x="983386" y="0"/>
                  </a:moveTo>
                  <a:lnTo>
                    <a:pt x="0" y="0"/>
                  </a:lnTo>
                  <a:lnTo>
                    <a:pt x="0" y="1589506"/>
                  </a:lnTo>
                  <a:lnTo>
                    <a:pt x="2864" y="1603709"/>
                  </a:lnTo>
                  <a:lnTo>
                    <a:pt x="10663" y="1615306"/>
                  </a:lnTo>
                  <a:lnTo>
                    <a:pt x="22208" y="1623124"/>
                  </a:lnTo>
                  <a:lnTo>
                    <a:pt x="36309" y="1625991"/>
                  </a:lnTo>
                  <a:lnTo>
                    <a:pt x="376923" y="1625991"/>
                  </a:lnTo>
                  <a:lnTo>
                    <a:pt x="410198" y="1604460"/>
                  </a:lnTo>
                  <a:lnTo>
                    <a:pt x="454012" y="233451"/>
                  </a:lnTo>
                  <a:lnTo>
                    <a:pt x="457292" y="219188"/>
                  </a:lnTo>
                  <a:lnTo>
                    <a:pt x="465426" y="207597"/>
                  </a:lnTo>
                  <a:lnTo>
                    <a:pt x="477250" y="199811"/>
                  </a:lnTo>
                  <a:lnTo>
                    <a:pt x="491604" y="196964"/>
                  </a:lnTo>
                  <a:lnTo>
                    <a:pt x="505979" y="199811"/>
                  </a:lnTo>
                  <a:lnTo>
                    <a:pt x="517864" y="207597"/>
                  </a:lnTo>
                  <a:lnTo>
                    <a:pt x="526058" y="219188"/>
                  </a:lnTo>
                  <a:lnTo>
                    <a:pt x="529361" y="233451"/>
                  </a:lnTo>
                  <a:lnTo>
                    <a:pt x="569823" y="1590634"/>
                  </a:lnTo>
                  <a:lnTo>
                    <a:pt x="573020" y="1604460"/>
                  </a:lnTo>
                  <a:lnTo>
                    <a:pt x="580923" y="1615692"/>
                  </a:lnTo>
                  <a:lnTo>
                    <a:pt x="592397" y="1623233"/>
                  </a:lnTo>
                  <a:lnTo>
                    <a:pt x="606310" y="1625991"/>
                  </a:lnTo>
                  <a:lnTo>
                    <a:pt x="947039" y="1625991"/>
                  </a:lnTo>
                  <a:lnTo>
                    <a:pt x="961162" y="1623124"/>
                  </a:lnTo>
                  <a:lnTo>
                    <a:pt x="972718" y="1615306"/>
                  </a:lnTo>
                  <a:lnTo>
                    <a:pt x="980521" y="1603709"/>
                  </a:lnTo>
                  <a:lnTo>
                    <a:pt x="983386" y="1589506"/>
                  </a:lnTo>
                  <a:lnTo>
                    <a:pt x="983386" y="0"/>
                  </a:lnTo>
                  <a:close/>
                </a:path>
              </a:pathLst>
            </a:custGeom>
            <a:solidFill>
              <a:srgbClr val="3C465A"/>
            </a:solidFill>
          </p:spPr>
          <p:txBody>
            <a:bodyPr wrap="square" lIns="0" tIns="0" rIns="0" bIns="0" rtlCol="0"/>
            <a:lstStyle/>
            <a:p>
              <a:endParaRPr/>
            </a:p>
          </p:txBody>
        </p:sp>
        <p:sp>
          <p:nvSpPr>
            <p:cNvPr id="36" name="object 25">
              <a:extLst>
                <a:ext uri="{FF2B5EF4-FFF2-40B4-BE49-F238E27FC236}">
                  <a16:creationId xmlns:a16="http://schemas.microsoft.com/office/drawing/2014/main" id="{06A3A4B1-91CE-461D-89C7-AF2661460345}"/>
                </a:ext>
              </a:extLst>
            </p:cNvPr>
            <p:cNvSpPr/>
            <p:nvPr/>
          </p:nvSpPr>
          <p:spPr>
            <a:xfrm>
              <a:off x="3257499" y="7585049"/>
              <a:ext cx="492125" cy="1626235"/>
            </a:xfrm>
            <a:custGeom>
              <a:avLst/>
              <a:gdLst/>
              <a:ahLst/>
              <a:cxnLst/>
              <a:rect l="l" t="t" r="r" b="b"/>
              <a:pathLst>
                <a:path w="492125" h="1626234">
                  <a:moveTo>
                    <a:pt x="491782" y="0"/>
                  </a:moveTo>
                  <a:lnTo>
                    <a:pt x="0" y="0"/>
                  </a:lnTo>
                  <a:lnTo>
                    <a:pt x="0" y="196964"/>
                  </a:lnTo>
                  <a:lnTo>
                    <a:pt x="14375" y="199811"/>
                  </a:lnTo>
                  <a:lnTo>
                    <a:pt x="26260" y="207597"/>
                  </a:lnTo>
                  <a:lnTo>
                    <a:pt x="34454" y="219188"/>
                  </a:lnTo>
                  <a:lnTo>
                    <a:pt x="37757" y="233451"/>
                  </a:lnTo>
                  <a:lnTo>
                    <a:pt x="78219" y="1590634"/>
                  </a:lnTo>
                  <a:lnTo>
                    <a:pt x="81416" y="1604460"/>
                  </a:lnTo>
                  <a:lnTo>
                    <a:pt x="89319" y="1615692"/>
                  </a:lnTo>
                  <a:lnTo>
                    <a:pt x="100793" y="1623233"/>
                  </a:lnTo>
                  <a:lnTo>
                    <a:pt x="114706" y="1625991"/>
                  </a:lnTo>
                  <a:lnTo>
                    <a:pt x="455434" y="1625991"/>
                  </a:lnTo>
                  <a:lnTo>
                    <a:pt x="469557" y="1623124"/>
                  </a:lnTo>
                  <a:lnTo>
                    <a:pt x="481114" y="1615306"/>
                  </a:lnTo>
                  <a:lnTo>
                    <a:pt x="488917" y="1603709"/>
                  </a:lnTo>
                  <a:lnTo>
                    <a:pt x="491782" y="1589506"/>
                  </a:lnTo>
                  <a:lnTo>
                    <a:pt x="491782" y="0"/>
                  </a:lnTo>
                  <a:close/>
                </a:path>
              </a:pathLst>
            </a:custGeom>
            <a:solidFill>
              <a:srgbClr val="283246"/>
            </a:solidFill>
          </p:spPr>
          <p:txBody>
            <a:bodyPr wrap="square" lIns="0" tIns="0" rIns="0" bIns="0" rtlCol="0"/>
            <a:lstStyle/>
            <a:p>
              <a:endParaRPr/>
            </a:p>
          </p:txBody>
        </p:sp>
        <p:sp>
          <p:nvSpPr>
            <p:cNvPr id="37" name="object 26">
              <a:extLst>
                <a:ext uri="{FF2B5EF4-FFF2-40B4-BE49-F238E27FC236}">
                  <a16:creationId xmlns:a16="http://schemas.microsoft.com/office/drawing/2014/main" id="{7283A546-8D45-4412-A0BF-F72497E66EA8}"/>
                </a:ext>
              </a:extLst>
            </p:cNvPr>
            <p:cNvSpPr/>
            <p:nvPr/>
          </p:nvSpPr>
          <p:spPr>
            <a:xfrm>
              <a:off x="3554958" y="7585049"/>
              <a:ext cx="194945" cy="1626235"/>
            </a:xfrm>
            <a:custGeom>
              <a:avLst/>
              <a:gdLst/>
              <a:ahLst/>
              <a:cxnLst/>
              <a:rect l="l" t="t" r="r" b="b"/>
              <a:pathLst>
                <a:path w="194945" h="1626234">
                  <a:moveTo>
                    <a:pt x="194322" y="0"/>
                  </a:moveTo>
                  <a:lnTo>
                    <a:pt x="0" y="0"/>
                  </a:lnTo>
                  <a:lnTo>
                    <a:pt x="0" y="1625991"/>
                  </a:lnTo>
                  <a:lnTo>
                    <a:pt x="157975" y="1625991"/>
                  </a:lnTo>
                  <a:lnTo>
                    <a:pt x="172098" y="1623124"/>
                  </a:lnTo>
                  <a:lnTo>
                    <a:pt x="183654" y="1615306"/>
                  </a:lnTo>
                  <a:lnTo>
                    <a:pt x="191458" y="1603709"/>
                  </a:lnTo>
                  <a:lnTo>
                    <a:pt x="194322" y="1589506"/>
                  </a:lnTo>
                  <a:lnTo>
                    <a:pt x="194322" y="0"/>
                  </a:lnTo>
                  <a:close/>
                </a:path>
              </a:pathLst>
            </a:custGeom>
            <a:solidFill>
              <a:srgbClr val="141E32"/>
            </a:solidFill>
          </p:spPr>
          <p:txBody>
            <a:bodyPr wrap="square" lIns="0" tIns="0" rIns="0" bIns="0" rtlCol="0"/>
            <a:lstStyle/>
            <a:p>
              <a:endParaRPr/>
            </a:p>
          </p:txBody>
        </p:sp>
        <p:sp>
          <p:nvSpPr>
            <p:cNvPr id="38" name="object 27">
              <a:extLst>
                <a:ext uri="{FF2B5EF4-FFF2-40B4-BE49-F238E27FC236}">
                  <a16:creationId xmlns:a16="http://schemas.microsoft.com/office/drawing/2014/main" id="{A1644EB8-7CC0-42B8-9C83-A1B7AD236A2F}"/>
                </a:ext>
              </a:extLst>
            </p:cNvPr>
            <p:cNvSpPr/>
            <p:nvPr/>
          </p:nvSpPr>
          <p:spPr>
            <a:xfrm>
              <a:off x="2765882" y="7585049"/>
              <a:ext cx="194945" cy="1626235"/>
            </a:xfrm>
            <a:custGeom>
              <a:avLst/>
              <a:gdLst/>
              <a:ahLst/>
              <a:cxnLst/>
              <a:rect l="l" t="t" r="r" b="b"/>
              <a:pathLst>
                <a:path w="194944" h="1626234">
                  <a:moveTo>
                    <a:pt x="194322" y="0"/>
                  </a:moveTo>
                  <a:lnTo>
                    <a:pt x="0" y="0"/>
                  </a:lnTo>
                  <a:lnTo>
                    <a:pt x="0" y="1589506"/>
                  </a:lnTo>
                  <a:lnTo>
                    <a:pt x="2864" y="1603709"/>
                  </a:lnTo>
                  <a:lnTo>
                    <a:pt x="10668" y="1615306"/>
                  </a:lnTo>
                  <a:lnTo>
                    <a:pt x="22224" y="1623124"/>
                  </a:lnTo>
                  <a:lnTo>
                    <a:pt x="36347" y="1625991"/>
                  </a:lnTo>
                  <a:lnTo>
                    <a:pt x="194322" y="1625991"/>
                  </a:lnTo>
                  <a:lnTo>
                    <a:pt x="194322" y="0"/>
                  </a:lnTo>
                  <a:close/>
                </a:path>
              </a:pathLst>
            </a:custGeom>
            <a:solidFill>
              <a:srgbClr val="505A6E"/>
            </a:solidFill>
          </p:spPr>
          <p:txBody>
            <a:bodyPr wrap="square" lIns="0" tIns="0" rIns="0" bIns="0" rtlCol="0"/>
            <a:lstStyle/>
            <a:p>
              <a:endParaRPr/>
            </a:p>
          </p:txBody>
        </p:sp>
        <p:sp>
          <p:nvSpPr>
            <p:cNvPr id="39" name="object 28">
              <a:extLst>
                <a:ext uri="{FF2B5EF4-FFF2-40B4-BE49-F238E27FC236}">
                  <a16:creationId xmlns:a16="http://schemas.microsoft.com/office/drawing/2014/main" id="{352ECBD5-9FD1-4E24-A6CA-A08E1E17D560}"/>
                </a:ext>
              </a:extLst>
            </p:cNvPr>
            <p:cNvSpPr/>
            <p:nvPr/>
          </p:nvSpPr>
          <p:spPr>
            <a:xfrm>
              <a:off x="2765894" y="7585047"/>
              <a:ext cx="983394" cy="85764"/>
            </a:xfrm>
            <a:prstGeom prst="rect">
              <a:avLst/>
            </a:prstGeom>
            <a:blipFill>
              <a:blip r:embed="rId3" cstate="print"/>
              <a:stretch>
                <a:fillRect/>
              </a:stretch>
            </a:blipFill>
          </p:spPr>
          <p:txBody>
            <a:bodyPr wrap="square" lIns="0" tIns="0" rIns="0" bIns="0" rtlCol="0"/>
            <a:lstStyle/>
            <a:p>
              <a:endParaRPr/>
            </a:p>
          </p:txBody>
        </p:sp>
        <p:sp>
          <p:nvSpPr>
            <p:cNvPr id="40" name="object 29">
              <a:extLst>
                <a:ext uri="{FF2B5EF4-FFF2-40B4-BE49-F238E27FC236}">
                  <a16:creationId xmlns:a16="http://schemas.microsoft.com/office/drawing/2014/main" id="{9EADE7B0-4D39-437F-A71B-B1077FA2BF52}"/>
                </a:ext>
              </a:extLst>
            </p:cNvPr>
            <p:cNvSpPr/>
            <p:nvPr/>
          </p:nvSpPr>
          <p:spPr>
            <a:xfrm>
              <a:off x="3232747" y="5308599"/>
              <a:ext cx="1962150" cy="2215515"/>
            </a:xfrm>
            <a:custGeom>
              <a:avLst/>
              <a:gdLst/>
              <a:ahLst/>
              <a:cxnLst/>
              <a:rect l="l" t="t" r="r" b="b"/>
              <a:pathLst>
                <a:path w="1962150" h="2215515">
                  <a:moveTo>
                    <a:pt x="1525651" y="1778660"/>
                  </a:moveTo>
                  <a:lnTo>
                    <a:pt x="1518234" y="1732661"/>
                  </a:lnTo>
                  <a:lnTo>
                    <a:pt x="1497596" y="1692694"/>
                  </a:lnTo>
                  <a:lnTo>
                    <a:pt x="1466138" y="1661172"/>
                  </a:lnTo>
                  <a:lnTo>
                    <a:pt x="1426248" y="1640484"/>
                  </a:lnTo>
                  <a:lnTo>
                    <a:pt x="1380350" y="1633054"/>
                  </a:lnTo>
                  <a:lnTo>
                    <a:pt x="581202" y="1633054"/>
                  </a:lnTo>
                  <a:lnTo>
                    <a:pt x="535292" y="1640484"/>
                  </a:lnTo>
                  <a:lnTo>
                    <a:pt x="495401" y="1661172"/>
                  </a:lnTo>
                  <a:lnTo>
                    <a:pt x="463943" y="1692694"/>
                  </a:lnTo>
                  <a:lnTo>
                    <a:pt x="443306" y="1732661"/>
                  </a:lnTo>
                  <a:lnTo>
                    <a:pt x="435902" y="1778660"/>
                  </a:lnTo>
                  <a:lnTo>
                    <a:pt x="435902" y="2069858"/>
                  </a:lnTo>
                  <a:lnTo>
                    <a:pt x="443306" y="2115870"/>
                  </a:lnTo>
                  <a:lnTo>
                    <a:pt x="463943" y="2155837"/>
                  </a:lnTo>
                  <a:lnTo>
                    <a:pt x="495401" y="2187359"/>
                  </a:lnTo>
                  <a:lnTo>
                    <a:pt x="535292" y="2208047"/>
                  </a:lnTo>
                  <a:lnTo>
                    <a:pt x="581202" y="2215464"/>
                  </a:lnTo>
                  <a:lnTo>
                    <a:pt x="1380350" y="2215464"/>
                  </a:lnTo>
                  <a:lnTo>
                    <a:pt x="1426248" y="2208047"/>
                  </a:lnTo>
                  <a:lnTo>
                    <a:pt x="1466138" y="2187359"/>
                  </a:lnTo>
                  <a:lnTo>
                    <a:pt x="1497596" y="2155837"/>
                  </a:lnTo>
                  <a:lnTo>
                    <a:pt x="1518234" y="2115870"/>
                  </a:lnTo>
                  <a:lnTo>
                    <a:pt x="1525651" y="2069858"/>
                  </a:lnTo>
                  <a:lnTo>
                    <a:pt x="1525651" y="1778660"/>
                  </a:lnTo>
                  <a:close/>
                </a:path>
                <a:path w="1962150" h="2215515">
                  <a:moveTo>
                    <a:pt x="1961553" y="143700"/>
                  </a:moveTo>
                  <a:lnTo>
                    <a:pt x="1954225" y="98310"/>
                  </a:lnTo>
                  <a:lnTo>
                    <a:pt x="1933867" y="58864"/>
                  </a:lnTo>
                  <a:lnTo>
                    <a:pt x="1902815" y="27749"/>
                  </a:lnTo>
                  <a:lnTo>
                    <a:pt x="1863445" y="7340"/>
                  </a:lnTo>
                  <a:lnTo>
                    <a:pt x="1818144" y="0"/>
                  </a:lnTo>
                  <a:lnTo>
                    <a:pt x="143395" y="0"/>
                  </a:lnTo>
                  <a:lnTo>
                    <a:pt x="98082" y="7340"/>
                  </a:lnTo>
                  <a:lnTo>
                    <a:pt x="58724" y="27749"/>
                  </a:lnTo>
                  <a:lnTo>
                    <a:pt x="27673" y="58864"/>
                  </a:lnTo>
                  <a:lnTo>
                    <a:pt x="7302" y="98310"/>
                  </a:lnTo>
                  <a:lnTo>
                    <a:pt x="0" y="143700"/>
                  </a:lnTo>
                  <a:lnTo>
                    <a:pt x="0" y="1130312"/>
                  </a:lnTo>
                  <a:lnTo>
                    <a:pt x="7302" y="1175715"/>
                  </a:lnTo>
                  <a:lnTo>
                    <a:pt x="27673" y="1215161"/>
                  </a:lnTo>
                  <a:lnTo>
                    <a:pt x="58724" y="1246276"/>
                  </a:lnTo>
                  <a:lnTo>
                    <a:pt x="98082" y="1266685"/>
                  </a:lnTo>
                  <a:lnTo>
                    <a:pt x="143395" y="1274013"/>
                  </a:lnTo>
                  <a:lnTo>
                    <a:pt x="1818144" y="1274013"/>
                  </a:lnTo>
                  <a:lnTo>
                    <a:pt x="1863445" y="1266685"/>
                  </a:lnTo>
                  <a:lnTo>
                    <a:pt x="1902815" y="1246276"/>
                  </a:lnTo>
                  <a:lnTo>
                    <a:pt x="1933867" y="1215161"/>
                  </a:lnTo>
                  <a:lnTo>
                    <a:pt x="1954225" y="1175715"/>
                  </a:lnTo>
                  <a:lnTo>
                    <a:pt x="1961553" y="1130312"/>
                  </a:lnTo>
                  <a:lnTo>
                    <a:pt x="1961553" y="143700"/>
                  </a:lnTo>
                  <a:close/>
                </a:path>
              </a:pathLst>
            </a:custGeom>
            <a:solidFill>
              <a:srgbClr val="000925"/>
            </a:solidFill>
          </p:spPr>
          <p:txBody>
            <a:bodyPr wrap="square" lIns="0" tIns="0" rIns="0" bIns="0" rtlCol="0"/>
            <a:lstStyle/>
            <a:p>
              <a:endParaRPr/>
            </a:p>
          </p:txBody>
        </p:sp>
        <p:sp>
          <p:nvSpPr>
            <p:cNvPr id="41" name="object 30">
              <a:extLst>
                <a:ext uri="{FF2B5EF4-FFF2-40B4-BE49-F238E27FC236}">
                  <a16:creationId xmlns:a16="http://schemas.microsoft.com/office/drawing/2014/main" id="{B4C6A832-38A6-4DD7-B867-08CFCCD91CEB}"/>
                </a:ext>
              </a:extLst>
            </p:cNvPr>
            <p:cNvSpPr/>
            <p:nvPr/>
          </p:nvSpPr>
          <p:spPr>
            <a:xfrm>
              <a:off x="4037952" y="6327812"/>
              <a:ext cx="351155" cy="740410"/>
            </a:xfrm>
            <a:custGeom>
              <a:avLst/>
              <a:gdLst/>
              <a:ahLst/>
              <a:cxnLst/>
              <a:rect l="l" t="t" r="r" b="b"/>
              <a:pathLst>
                <a:path w="351154" h="740409">
                  <a:moveTo>
                    <a:pt x="263359" y="0"/>
                  </a:moveTo>
                  <a:lnTo>
                    <a:pt x="87782" y="0"/>
                  </a:lnTo>
                  <a:lnTo>
                    <a:pt x="53626" y="6918"/>
                  </a:lnTo>
                  <a:lnTo>
                    <a:pt x="25722" y="25779"/>
                  </a:lnTo>
                  <a:lnTo>
                    <a:pt x="6902" y="53744"/>
                  </a:lnTo>
                  <a:lnTo>
                    <a:pt x="0" y="87972"/>
                  </a:lnTo>
                  <a:lnTo>
                    <a:pt x="0" y="652170"/>
                  </a:lnTo>
                  <a:lnTo>
                    <a:pt x="6902" y="686399"/>
                  </a:lnTo>
                  <a:lnTo>
                    <a:pt x="25722" y="714363"/>
                  </a:lnTo>
                  <a:lnTo>
                    <a:pt x="53626" y="733225"/>
                  </a:lnTo>
                  <a:lnTo>
                    <a:pt x="87782" y="740143"/>
                  </a:lnTo>
                  <a:lnTo>
                    <a:pt x="263359" y="740143"/>
                  </a:lnTo>
                  <a:lnTo>
                    <a:pt x="297515" y="733225"/>
                  </a:lnTo>
                  <a:lnTo>
                    <a:pt x="325420" y="714363"/>
                  </a:lnTo>
                  <a:lnTo>
                    <a:pt x="344239" y="686399"/>
                  </a:lnTo>
                  <a:lnTo>
                    <a:pt x="351142" y="652170"/>
                  </a:lnTo>
                  <a:lnTo>
                    <a:pt x="351142" y="87972"/>
                  </a:lnTo>
                  <a:lnTo>
                    <a:pt x="344239" y="53744"/>
                  </a:lnTo>
                  <a:lnTo>
                    <a:pt x="325420" y="25779"/>
                  </a:lnTo>
                  <a:lnTo>
                    <a:pt x="297515" y="6918"/>
                  </a:lnTo>
                  <a:lnTo>
                    <a:pt x="263359" y="0"/>
                  </a:lnTo>
                  <a:close/>
                </a:path>
              </a:pathLst>
            </a:custGeom>
            <a:solidFill>
              <a:srgbClr val="252F4E"/>
            </a:solidFill>
          </p:spPr>
          <p:txBody>
            <a:bodyPr wrap="square" lIns="0" tIns="0" rIns="0" bIns="0" rtlCol="0"/>
            <a:lstStyle/>
            <a:p>
              <a:endParaRPr/>
            </a:p>
          </p:txBody>
        </p:sp>
        <p:sp>
          <p:nvSpPr>
            <p:cNvPr id="42" name="object 31">
              <a:extLst>
                <a:ext uri="{FF2B5EF4-FFF2-40B4-BE49-F238E27FC236}">
                  <a16:creationId xmlns:a16="http://schemas.microsoft.com/office/drawing/2014/main" id="{0DDBF1C9-534D-4242-B8C0-15754BC9C0CA}"/>
                </a:ext>
              </a:extLst>
            </p:cNvPr>
            <p:cNvSpPr/>
            <p:nvPr/>
          </p:nvSpPr>
          <p:spPr>
            <a:xfrm>
              <a:off x="3232746" y="5308599"/>
              <a:ext cx="1014094" cy="2215515"/>
            </a:xfrm>
            <a:custGeom>
              <a:avLst/>
              <a:gdLst/>
              <a:ahLst/>
              <a:cxnLst/>
              <a:rect l="l" t="t" r="r" b="b"/>
              <a:pathLst>
                <a:path w="1014095" h="2215515">
                  <a:moveTo>
                    <a:pt x="1013752" y="0"/>
                  </a:moveTo>
                  <a:lnTo>
                    <a:pt x="143395" y="0"/>
                  </a:lnTo>
                  <a:lnTo>
                    <a:pt x="98090" y="7330"/>
                  </a:lnTo>
                  <a:lnTo>
                    <a:pt x="58729" y="27740"/>
                  </a:lnTo>
                  <a:lnTo>
                    <a:pt x="27681" y="58855"/>
                  </a:lnTo>
                  <a:lnTo>
                    <a:pt x="7315" y="98300"/>
                  </a:lnTo>
                  <a:lnTo>
                    <a:pt x="0" y="143700"/>
                  </a:lnTo>
                  <a:lnTo>
                    <a:pt x="0" y="1130312"/>
                  </a:lnTo>
                  <a:lnTo>
                    <a:pt x="7315" y="1175713"/>
                  </a:lnTo>
                  <a:lnTo>
                    <a:pt x="27681" y="1215157"/>
                  </a:lnTo>
                  <a:lnTo>
                    <a:pt x="58729" y="1246272"/>
                  </a:lnTo>
                  <a:lnTo>
                    <a:pt x="98090" y="1266682"/>
                  </a:lnTo>
                  <a:lnTo>
                    <a:pt x="143395" y="1274013"/>
                  </a:lnTo>
                  <a:lnTo>
                    <a:pt x="805205" y="1274013"/>
                  </a:lnTo>
                  <a:lnTo>
                    <a:pt x="805205" y="1633054"/>
                  </a:lnTo>
                  <a:lnTo>
                    <a:pt x="581202" y="1633054"/>
                  </a:lnTo>
                  <a:lnTo>
                    <a:pt x="535294" y="1640482"/>
                  </a:lnTo>
                  <a:lnTo>
                    <a:pt x="495410" y="1661162"/>
                  </a:lnTo>
                  <a:lnTo>
                    <a:pt x="463950" y="1692689"/>
                  </a:lnTo>
                  <a:lnTo>
                    <a:pt x="443314" y="1732657"/>
                  </a:lnTo>
                  <a:lnTo>
                    <a:pt x="435902" y="1778660"/>
                  </a:lnTo>
                  <a:lnTo>
                    <a:pt x="435902" y="2069858"/>
                  </a:lnTo>
                  <a:lnTo>
                    <a:pt x="443314" y="2115862"/>
                  </a:lnTo>
                  <a:lnTo>
                    <a:pt x="463950" y="2155829"/>
                  </a:lnTo>
                  <a:lnTo>
                    <a:pt x="495410" y="2187356"/>
                  </a:lnTo>
                  <a:lnTo>
                    <a:pt x="535294" y="2208036"/>
                  </a:lnTo>
                  <a:lnTo>
                    <a:pt x="581202" y="2215464"/>
                  </a:lnTo>
                  <a:lnTo>
                    <a:pt x="1013752" y="2215464"/>
                  </a:lnTo>
                  <a:lnTo>
                    <a:pt x="1013752" y="0"/>
                  </a:lnTo>
                  <a:close/>
                </a:path>
              </a:pathLst>
            </a:custGeom>
            <a:solidFill>
              <a:srgbClr val="000000">
                <a:alpha val="13999"/>
              </a:srgbClr>
            </a:solidFill>
          </p:spPr>
          <p:txBody>
            <a:bodyPr wrap="square" lIns="0" tIns="0" rIns="0" bIns="0" rtlCol="0"/>
            <a:lstStyle/>
            <a:p>
              <a:endParaRPr/>
            </a:p>
          </p:txBody>
        </p:sp>
        <p:sp>
          <p:nvSpPr>
            <p:cNvPr id="43" name="object 32">
              <a:extLst>
                <a:ext uri="{FF2B5EF4-FFF2-40B4-BE49-F238E27FC236}">
                  <a16:creationId xmlns:a16="http://schemas.microsoft.com/office/drawing/2014/main" id="{61383D2A-2E50-413C-8E68-9FC00A9AE301}"/>
                </a:ext>
              </a:extLst>
            </p:cNvPr>
            <p:cNvSpPr/>
            <p:nvPr/>
          </p:nvSpPr>
          <p:spPr>
            <a:xfrm>
              <a:off x="0" y="7238898"/>
              <a:ext cx="4958715" cy="188595"/>
            </a:xfrm>
            <a:custGeom>
              <a:avLst/>
              <a:gdLst/>
              <a:ahLst/>
              <a:cxnLst/>
              <a:rect l="l" t="t" r="r" b="b"/>
              <a:pathLst>
                <a:path w="4958715" h="188595">
                  <a:moveTo>
                    <a:pt x="4930787" y="0"/>
                  </a:moveTo>
                  <a:lnTo>
                    <a:pt x="0" y="0"/>
                  </a:lnTo>
                  <a:lnTo>
                    <a:pt x="0" y="188099"/>
                  </a:lnTo>
                  <a:lnTo>
                    <a:pt x="4930787" y="188099"/>
                  </a:lnTo>
                  <a:lnTo>
                    <a:pt x="4941617" y="185893"/>
                  </a:lnTo>
                  <a:lnTo>
                    <a:pt x="4950485" y="179885"/>
                  </a:lnTo>
                  <a:lnTo>
                    <a:pt x="4956476" y="170997"/>
                  </a:lnTo>
                  <a:lnTo>
                    <a:pt x="4958676" y="160147"/>
                  </a:lnTo>
                  <a:lnTo>
                    <a:pt x="4958676" y="27952"/>
                  </a:lnTo>
                  <a:lnTo>
                    <a:pt x="4956476" y="17096"/>
                  </a:lnTo>
                  <a:lnTo>
                    <a:pt x="4950485" y="8208"/>
                  </a:lnTo>
                  <a:lnTo>
                    <a:pt x="4941617" y="2204"/>
                  </a:lnTo>
                  <a:lnTo>
                    <a:pt x="4930787" y="0"/>
                  </a:lnTo>
                  <a:close/>
                </a:path>
              </a:pathLst>
            </a:custGeom>
            <a:solidFill>
              <a:srgbClr val="DEC58F"/>
            </a:solidFill>
          </p:spPr>
          <p:txBody>
            <a:bodyPr wrap="square" lIns="0" tIns="0" rIns="0" bIns="0" rtlCol="0"/>
            <a:lstStyle/>
            <a:p>
              <a:endParaRPr/>
            </a:p>
          </p:txBody>
        </p:sp>
        <p:sp>
          <p:nvSpPr>
            <p:cNvPr id="44" name="object 33">
              <a:extLst>
                <a:ext uri="{FF2B5EF4-FFF2-40B4-BE49-F238E27FC236}">
                  <a16:creationId xmlns:a16="http://schemas.microsoft.com/office/drawing/2014/main" id="{63B5A25F-0150-4DE6-896E-159E24FA5C84}"/>
                </a:ext>
              </a:extLst>
            </p:cNvPr>
            <p:cNvSpPr/>
            <p:nvPr/>
          </p:nvSpPr>
          <p:spPr>
            <a:xfrm>
              <a:off x="0" y="7392993"/>
              <a:ext cx="4958676" cy="188106"/>
            </a:xfrm>
            <a:prstGeom prst="rect">
              <a:avLst/>
            </a:prstGeom>
            <a:blipFill>
              <a:blip r:embed="rId4" cstate="print"/>
              <a:stretch>
                <a:fillRect/>
              </a:stretch>
            </a:blipFill>
          </p:spPr>
          <p:txBody>
            <a:bodyPr wrap="square" lIns="0" tIns="0" rIns="0" bIns="0" rtlCol="0"/>
            <a:lstStyle/>
            <a:p>
              <a:endParaRPr/>
            </a:p>
          </p:txBody>
        </p:sp>
        <p:sp>
          <p:nvSpPr>
            <p:cNvPr id="45" name="object 34">
              <a:extLst>
                <a:ext uri="{FF2B5EF4-FFF2-40B4-BE49-F238E27FC236}">
                  <a16:creationId xmlns:a16="http://schemas.microsoft.com/office/drawing/2014/main" id="{FC28E927-1D87-406E-BCE9-CC3620536295}"/>
                </a:ext>
              </a:extLst>
            </p:cNvPr>
            <p:cNvSpPr/>
            <p:nvPr/>
          </p:nvSpPr>
          <p:spPr>
            <a:xfrm>
              <a:off x="0" y="7352486"/>
              <a:ext cx="4958715" cy="2401570"/>
            </a:xfrm>
            <a:custGeom>
              <a:avLst/>
              <a:gdLst/>
              <a:ahLst/>
              <a:cxnLst/>
              <a:rect l="l" t="t" r="r" b="b"/>
              <a:pathLst>
                <a:path w="4958715" h="2401570">
                  <a:moveTo>
                    <a:pt x="4958689" y="95288"/>
                  </a:moveTo>
                  <a:lnTo>
                    <a:pt x="4951171" y="58293"/>
                  </a:lnTo>
                  <a:lnTo>
                    <a:pt x="4930737" y="27990"/>
                  </a:lnTo>
                  <a:lnTo>
                    <a:pt x="4900498" y="7518"/>
                  </a:lnTo>
                  <a:lnTo>
                    <a:pt x="4863579" y="0"/>
                  </a:lnTo>
                  <a:lnTo>
                    <a:pt x="0" y="0"/>
                  </a:lnTo>
                  <a:lnTo>
                    <a:pt x="0" y="2186482"/>
                  </a:lnTo>
                  <a:lnTo>
                    <a:pt x="4781613" y="2186482"/>
                  </a:lnTo>
                  <a:lnTo>
                    <a:pt x="4781613" y="2365857"/>
                  </a:lnTo>
                  <a:lnTo>
                    <a:pt x="4786388" y="2389403"/>
                  </a:lnTo>
                  <a:lnTo>
                    <a:pt x="4794288" y="2401112"/>
                  </a:lnTo>
                  <a:lnTo>
                    <a:pt x="4946002" y="2401112"/>
                  </a:lnTo>
                  <a:lnTo>
                    <a:pt x="4953889" y="2389403"/>
                  </a:lnTo>
                  <a:lnTo>
                    <a:pt x="4958677" y="2365857"/>
                  </a:lnTo>
                  <a:lnTo>
                    <a:pt x="4958677" y="2091245"/>
                  </a:lnTo>
                  <a:lnTo>
                    <a:pt x="4958689" y="95288"/>
                  </a:lnTo>
                  <a:close/>
                </a:path>
              </a:pathLst>
            </a:custGeom>
            <a:solidFill>
              <a:srgbClr val="DEC58F"/>
            </a:solidFill>
          </p:spPr>
          <p:txBody>
            <a:bodyPr wrap="square" lIns="0" tIns="0" rIns="0" bIns="0" rtlCol="0"/>
            <a:lstStyle/>
            <a:p>
              <a:endParaRPr/>
            </a:p>
          </p:txBody>
        </p:sp>
        <p:sp>
          <p:nvSpPr>
            <p:cNvPr id="46" name="object 35">
              <a:extLst>
                <a:ext uri="{FF2B5EF4-FFF2-40B4-BE49-F238E27FC236}">
                  <a16:creationId xmlns:a16="http://schemas.microsoft.com/office/drawing/2014/main" id="{AFCF645D-32F7-4546-9050-88515AD4BC6A}"/>
                </a:ext>
              </a:extLst>
            </p:cNvPr>
            <p:cNvSpPr/>
            <p:nvPr/>
          </p:nvSpPr>
          <p:spPr>
            <a:xfrm>
              <a:off x="0" y="7232865"/>
              <a:ext cx="2162810" cy="2300605"/>
            </a:xfrm>
            <a:custGeom>
              <a:avLst/>
              <a:gdLst/>
              <a:ahLst/>
              <a:cxnLst/>
              <a:rect l="l" t="t" r="r" b="b"/>
              <a:pathLst>
                <a:path w="2162810" h="2300604">
                  <a:moveTo>
                    <a:pt x="2162695" y="0"/>
                  </a:moveTo>
                  <a:lnTo>
                    <a:pt x="0" y="0"/>
                  </a:lnTo>
                  <a:lnTo>
                    <a:pt x="0" y="2300067"/>
                  </a:lnTo>
                  <a:lnTo>
                    <a:pt x="2162695" y="2300067"/>
                  </a:lnTo>
                  <a:lnTo>
                    <a:pt x="2162695" y="0"/>
                  </a:lnTo>
                  <a:close/>
                </a:path>
              </a:pathLst>
            </a:custGeom>
            <a:solidFill>
              <a:srgbClr val="000000">
                <a:alpha val="13999"/>
              </a:srgbClr>
            </a:solidFill>
          </p:spPr>
          <p:txBody>
            <a:bodyPr wrap="square" lIns="0" tIns="0" rIns="0" bIns="0" rtlCol="0"/>
            <a:lstStyle/>
            <a:p>
              <a:endParaRPr/>
            </a:p>
          </p:txBody>
        </p:sp>
      </p:grpSp>
      <p:grpSp>
        <p:nvGrpSpPr>
          <p:cNvPr id="50" name="object 17">
            <a:extLst>
              <a:ext uri="{FF2B5EF4-FFF2-40B4-BE49-F238E27FC236}">
                <a16:creationId xmlns:a16="http://schemas.microsoft.com/office/drawing/2014/main" id="{1FC37E28-2D83-4BE3-BF30-78E1FF70489F}"/>
              </a:ext>
            </a:extLst>
          </p:cNvPr>
          <p:cNvGrpSpPr/>
          <p:nvPr/>
        </p:nvGrpSpPr>
        <p:grpSpPr>
          <a:xfrm rot="21090397">
            <a:off x="4309745" y="4397847"/>
            <a:ext cx="924192" cy="933527"/>
            <a:chOff x="7677025" y="6937715"/>
            <a:chExt cx="1188085" cy="1151890"/>
          </a:xfrm>
        </p:grpSpPr>
        <p:sp>
          <p:nvSpPr>
            <p:cNvPr id="51" name="object 18">
              <a:extLst>
                <a:ext uri="{FF2B5EF4-FFF2-40B4-BE49-F238E27FC236}">
                  <a16:creationId xmlns:a16="http://schemas.microsoft.com/office/drawing/2014/main" id="{C255D0D7-FD10-4660-A7F6-686916A040E0}"/>
                </a:ext>
              </a:extLst>
            </p:cNvPr>
            <p:cNvSpPr/>
            <p:nvPr/>
          </p:nvSpPr>
          <p:spPr>
            <a:xfrm>
              <a:off x="8115106" y="6981803"/>
              <a:ext cx="706120" cy="890269"/>
            </a:xfrm>
            <a:custGeom>
              <a:avLst/>
              <a:gdLst/>
              <a:ahLst/>
              <a:cxnLst/>
              <a:rect l="l" t="t" r="r" b="b"/>
              <a:pathLst>
                <a:path w="706120" h="890270">
                  <a:moveTo>
                    <a:pt x="77766" y="0"/>
                  </a:moveTo>
                  <a:lnTo>
                    <a:pt x="122862" y="15249"/>
                  </a:lnTo>
                  <a:lnTo>
                    <a:pt x="167162" y="32910"/>
                  </a:lnTo>
                  <a:lnTo>
                    <a:pt x="210561" y="52964"/>
                  </a:lnTo>
                  <a:lnTo>
                    <a:pt x="252951" y="75392"/>
                  </a:lnTo>
                  <a:lnTo>
                    <a:pt x="294225" y="100176"/>
                  </a:lnTo>
                  <a:lnTo>
                    <a:pt x="334276" y="127297"/>
                  </a:lnTo>
                  <a:lnTo>
                    <a:pt x="372997" y="156736"/>
                  </a:lnTo>
                  <a:lnTo>
                    <a:pt x="410280" y="188476"/>
                  </a:lnTo>
                  <a:lnTo>
                    <a:pt x="446020" y="222498"/>
                  </a:lnTo>
                  <a:lnTo>
                    <a:pt x="480109" y="258782"/>
                  </a:lnTo>
                  <a:lnTo>
                    <a:pt x="512439" y="297311"/>
                  </a:lnTo>
                  <a:lnTo>
                    <a:pt x="542904" y="338066"/>
                  </a:lnTo>
                  <a:lnTo>
                    <a:pt x="571033" y="380466"/>
                  </a:lnTo>
                  <a:lnTo>
                    <a:pt x="596437" y="423875"/>
                  </a:lnTo>
                  <a:lnTo>
                    <a:pt x="619137" y="468184"/>
                  </a:lnTo>
                  <a:lnTo>
                    <a:pt x="639150" y="513286"/>
                  </a:lnTo>
                  <a:lnTo>
                    <a:pt x="656495" y="559076"/>
                  </a:lnTo>
                  <a:lnTo>
                    <a:pt x="671191" y="605444"/>
                  </a:lnTo>
                  <a:lnTo>
                    <a:pt x="683256" y="652285"/>
                  </a:lnTo>
                  <a:lnTo>
                    <a:pt x="692708" y="699492"/>
                  </a:lnTo>
                  <a:lnTo>
                    <a:pt x="699567" y="746956"/>
                  </a:lnTo>
                  <a:lnTo>
                    <a:pt x="703850" y="794572"/>
                  </a:lnTo>
                  <a:lnTo>
                    <a:pt x="705576" y="842232"/>
                  </a:lnTo>
                  <a:lnTo>
                    <a:pt x="704764" y="889829"/>
                  </a:lnTo>
                </a:path>
                <a:path w="706120" h="890270">
                  <a:moveTo>
                    <a:pt x="52332" y="246347"/>
                  </a:moveTo>
                  <a:lnTo>
                    <a:pt x="96577" y="261969"/>
                  </a:lnTo>
                  <a:lnTo>
                    <a:pt x="139568" y="281141"/>
                  </a:lnTo>
                  <a:lnTo>
                    <a:pt x="181068" y="303822"/>
                  </a:lnTo>
                  <a:lnTo>
                    <a:pt x="220839" y="329972"/>
                  </a:lnTo>
                  <a:lnTo>
                    <a:pt x="258644" y="359549"/>
                  </a:lnTo>
                  <a:lnTo>
                    <a:pt x="294246" y="392512"/>
                  </a:lnTo>
                  <a:lnTo>
                    <a:pt x="327407" y="428819"/>
                  </a:lnTo>
                  <a:lnTo>
                    <a:pt x="357891" y="468431"/>
                  </a:lnTo>
                  <a:lnTo>
                    <a:pt x="384936" y="510464"/>
                  </a:lnTo>
                  <a:lnTo>
                    <a:pt x="407970" y="553908"/>
                  </a:lnTo>
                  <a:lnTo>
                    <a:pt x="427032" y="598525"/>
                  </a:lnTo>
                  <a:lnTo>
                    <a:pt x="442165" y="644077"/>
                  </a:lnTo>
                  <a:lnTo>
                    <a:pt x="453410" y="690327"/>
                  </a:lnTo>
                  <a:lnTo>
                    <a:pt x="460806" y="737039"/>
                  </a:lnTo>
                  <a:lnTo>
                    <a:pt x="464396" y="783974"/>
                  </a:lnTo>
                  <a:lnTo>
                    <a:pt x="464220" y="830895"/>
                  </a:lnTo>
                </a:path>
                <a:path w="706120" h="890270">
                  <a:moveTo>
                    <a:pt x="0" y="486269"/>
                  </a:moveTo>
                  <a:lnTo>
                    <a:pt x="46738" y="504910"/>
                  </a:lnTo>
                  <a:lnTo>
                    <a:pt x="90281" y="531073"/>
                  </a:lnTo>
                  <a:lnTo>
                    <a:pt x="129610" y="564580"/>
                  </a:lnTo>
                  <a:lnTo>
                    <a:pt x="163710" y="605256"/>
                  </a:lnTo>
                  <a:lnTo>
                    <a:pt x="190540" y="651052"/>
                  </a:lnTo>
                  <a:lnTo>
                    <a:pt x="208862" y="699362"/>
                  </a:lnTo>
                  <a:lnTo>
                    <a:pt x="218849" y="749168"/>
                  </a:lnTo>
                  <a:lnTo>
                    <a:pt x="220678" y="799454"/>
                  </a:lnTo>
                </a:path>
              </a:pathLst>
            </a:custGeom>
            <a:ln w="88176">
              <a:solidFill>
                <a:srgbClr val="CD7862"/>
              </a:solidFill>
            </a:ln>
          </p:spPr>
          <p:txBody>
            <a:bodyPr wrap="square" lIns="0" tIns="0" rIns="0" bIns="0" rtlCol="0"/>
            <a:lstStyle/>
            <a:p>
              <a:endParaRPr/>
            </a:p>
          </p:txBody>
        </p:sp>
        <p:sp>
          <p:nvSpPr>
            <p:cNvPr id="52" name="object 19">
              <a:extLst>
                <a:ext uri="{FF2B5EF4-FFF2-40B4-BE49-F238E27FC236}">
                  <a16:creationId xmlns:a16="http://schemas.microsoft.com/office/drawing/2014/main" id="{34858077-0828-4415-9848-24D481B4BACC}"/>
                </a:ext>
              </a:extLst>
            </p:cNvPr>
            <p:cNvSpPr/>
            <p:nvPr/>
          </p:nvSpPr>
          <p:spPr>
            <a:xfrm>
              <a:off x="7940144" y="7681610"/>
              <a:ext cx="183948" cy="183948"/>
            </a:xfrm>
            <a:prstGeom prst="rect">
              <a:avLst/>
            </a:prstGeom>
            <a:blipFill>
              <a:blip r:embed="rId5" cstate="print"/>
              <a:stretch>
                <a:fillRect/>
              </a:stretch>
            </a:blipFill>
          </p:spPr>
          <p:txBody>
            <a:bodyPr wrap="square" lIns="0" tIns="0" rIns="0" bIns="0" rtlCol="0"/>
            <a:lstStyle/>
            <a:p>
              <a:endParaRPr/>
            </a:p>
          </p:txBody>
        </p:sp>
        <p:sp>
          <p:nvSpPr>
            <p:cNvPr id="53" name="object 20">
              <a:extLst>
                <a:ext uri="{FF2B5EF4-FFF2-40B4-BE49-F238E27FC236}">
                  <a16:creationId xmlns:a16="http://schemas.microsoft.com/office/drawing/2014/main" id="{65E63811-B6A6-4304-918D-AC0889F9AA91}"/>
                </a:ext>
              </a:extLst>
            </p:cNvPr>
            <p:cNvSpPr/>
            <p:nvPr/>
          </p:nvSpPr>
          <p:spPr>
            <a:xfrm>
              <a:off x="7677025" y="7566547"/>
              <a:ext cx="523240" cy="523240"/>
            </a:xfrm>
            <a:custGeom>
              <a:avLst/>
              <a:gdLst/>
              <a:ahLst/>
              <a:cxnLst/>
              <a:rect l="l" t="t" r="r" b="b"/>
              <a:pathLst>
                <a:path w="523240" h="523240">
                  <a:moveTo>
                    <a:pt x="283700" y="0"/>
                  </a:moveTo>
                  <a:lnTo>
                    <a:pt x="238992" y="0"/>
                  </a:lnTo>
                  <a:lnTo>
                    <a:pt x="194808" y="7588"/>
                  </a:lnTo>
                  <a:lnTo>
                    <a:pt x="152196" y="22764"/>
                  </a:lnTo>
                  <a:lnTo>
                    <a:pt x="112204" y="45528"/>
                  </a:lnTo>
                  <a:lnTo>
                    <a:pt x="75880" y="75880"/>
                  </a:lnTo>
                  <a:lnTo>
                    <a:pt x="45528" y="112204"/>
                  </a:lnTo>
                  <a:lnTo>
                    <a:pt x="22764" y="152196"/>
                  </a:lnTo>
                  <a:lnTo>
                    <a:pt x="7588" y="194808"/>
                  </a:lnTo>
                  <a:lnTo>
                    <a:pt x="0" y="238992"/>
                  </a:lnTo>
                  <a:lnTo>
                    <a:pt x="0" y="283700"/>
                  </a:lnTo>
                  <a:lnTo>
                    <a:pt x="7588" y="327884"/>
                  </a:lnTo>
                  <a:lnTo>
                    <a:pt x="22764" y="370498"/>
                  </a:lnTo>
                  <a:lnTo>
                    <a:pt x="45528" y="410493"/>
                  </a:lnTo>
                  <a:lnTo>
                    <a:pt x="75880" y="446821"/>
                  </a:lnTo>
                  <a:lnTo>
                    <a:pt x="112204" y="477170"/>
                  </a:lnTo>
                  <a:lnTo>
                    <a:pt x="152196" y="499931"/>
                  </a:lnTo>
                  <a:lnTo>
                    <a:pt x="194808" y="515105"/>
                  </a:lnTo>
                  <a:lnTo>
                    <a:pt x="238992" y="522692"/>
                  </a:lnTo>
                  <a:lnTo>
                    <a:pt x="283700" y="522692"/>
                  </a:lnTo>
                  <a:lnTo>
                    <a:pt x="327884" y="515105"/>
                  </a:lnTo>
                  <a:lnTo>
                    <a:pt x="370498" y="499931"/>
                  </a:lnTo>
                  <a:lnTo>
                    <a:pt x="410493" y="477170"/>
                  </a:lnTo>
                  <a:lnTo>
                    <a:pt x="446821" y="446821"/>
                  </a:lnTo>
                  <a:lnTo>
                    <a:pt x="477170" y="410493"/>
                  </a:lnTo>
                  <a:lnTo>
                    <a:pt x="499931" y="370498"/>
                  </a:lnTo>
                  <a:lnTo>
                    <a:pt x="515105" y="327884"/>
                  </a:lnTo>
                  <a:lnTo>
                    <a:pt x="522692" y="283700"/>
                  </a:lnTo>
                  <a:lnTo>
                    <a:pt x="522692" y="238992"/>
                  </a:lnTo>
                  <a:lnTo>
                    <a:pt x="515105" y="194808"/>
                  </a:lnTo>
                  <a:lnTo>
                    <a:pt x="499931" y="152196"/>
                  </a:lnTo>
                  <a:lnTo>
                    <a:pt x="477170" y="112204"/>
                  </a:lnTo>
                  <a:lnTo>
                    <a:pt x="446821" y="75880"/>
                  </a:lnTo>
                  <a:lnTo>
                    <a:pt x="410493" y="45528"/>
                  </a:lnTo>
                  <a:lnTo>
                    <a:pt x="370498" y="22764"/>
                  </a:lnTo>
                  <a:lnTo>
                    <a:pt x="327884" y="7588"/>
                  </a:lnTo>
                  <a:lnTo>
                    <a:pt x="283700" y="0"/>
                  </a:lnTo>
                  <a:close/>
                </a:path>
              </a:pathLst>
            </a:custGeom>
            <a:solidFill>
              <a:srgbClr val="DF7366"/>
            </a:solidFill>
          </p:spPr>
          <p:txBody>
            <a:bodyPr wrap="square" lIns="0" tIns="0" rIns="0" bIns="0" rtlCol="0"/>
            <a:lstStyle/>
            <a:p>
              <a:endParaRPr/>
            </a:p>
          </p:txBody>
        </p:sp>
        <p:sp>
          <p:nvSpPr>
            <p:cNvPr id="54" name="object 21">
              <a:extLst>
                <a:ext uri="{FF2B5EF4-FFF2-40B4-BE49-F238E27FC236}">
                  <a16:creationId xmlns:a16="http://schemas.microsoft.com/office/drawing/2014/main" id="{15057D49-A16B-457B-BB39-8D1154319D9F}"/>
                </a:ext>
              </a:extLst>
            </p:cNvPr>
            <p:cNvSpPr/>
            <p:nvPr/>
          </p:nvSpPr>
          <p:spPr>
            <a:xfrm>
              <a:off x="7882318" y="7603130"/>
              <a:ext cx="280670" cy="321945"/>
            </a:xfrm>
            <a:custGeom>
              <a:avLst/>
              <a:gdLst/>
              <a:ahLst/>
              <a:cxnLst/>
              <a:rect l="l" t="t" r="r" b="b"/>
              <a:pathLst>
                <a:path w="280670" h="321945">
                  <a:moveTo>
                    <a:pt x="92890" y="0"/>
                  </a:moveTo>
                  <a:lnTo>
                    <a:pt x="54546" y="6774"/>
                  </a:lnTo>
                  <a:lnTo>
                    <a:pt x="22946" y="25876"/>
                  </a:lnTo>
                  <a:lnTo>
                    <a:pt x="0" y="55883"/>
                  </a:lnTo>
                  <a:lnTo>
                    <a:pt x="42128" y="70968"/>
                  </a:lnTo>
                  <a:lnTo>
                    <a:pt x="82035" y="95399"/>
                  </a:lnTo>
                  <a:lnTo>
                    <a:pt x="118161" y="128003"/>
                  </a:lnTo>
                  <a:lnTo>
                    <a:pt x="148945" y="167605"/>
                  </a:lnTo>
                  <a:lnTo>
                    <a:pt x="169358" y="205179"/>
                  </a:lnTo>
                  <a:lnTo>
                    <a:pt x="183254" y="244139"/>
                  </a:lnTo>
                  <a:lnTo>
                    <a:pt x="190311" y="283284"/>
                  </a:lnTo>
                  <a:lnTo>
                    <a:pt x="190207" y="321415"/>
                  </a:lnTo>
                  <a:lnTo>
                    <a:pt x="226007" y="309348"/>
                  </a:lnTo>
                  <a:lnTo>
                    <a:pt x="254261" y="285577"/>
                  </a:lnTo>
                  <a:lnTo>
                    <a:pt x="273012" y="251454"/>
                  </a:lnTo>
                  <a:lnTo>
                    <a:pt x="280301" y="208334"/>
                  </a:lnTo>
                  <a:lnTo>
                    <a:pt x="277882" y="176246"/>
                  </a:lnTo>
                  <a:lnTo>
                    <a:pt x="256666" y="113922"/>
                  </a:lnTo>
                  <a:lnTo>
                    <a:pt x="217713" y="59545"/>
                  </a:lnTo>
                  <a:lnTo>
                    <a:pt x="165643" y="19557"/>
                  </a:lnTo>
                  <a:lnTo>
                    <a:pt x="136067" y="6976"/>
                  </a:lnTo>
                  <a:lnTo>
                    <a:pt x="92890" y="0"/>
                  </a:lnTo>
                  <a:close/>
                </a:path>
              </a:pathLst>
            </a:custGeom>
            <a:solidFill>
              <a:srgbClr val="FFFFFF">
                <a:alpha val="40119"/>
              </a:srgbClr>
            </a:solidFill>
          </p:spPr>
          <p:txBody>
            <a:bodyPr wrap="square" lIns="0" tIns="0" rIns="0" bIns="0" rtlCol="0"/>
            <a:lstStyle/>
            <a:p>
              <a:endParaRPr/>
            </a:p>
          </p:txBody>
        </p:sp>
      </p:grpSp>
      <p:grpSp>
        <p:nvGrpSpPr>
          <p:cNvPr id="55" name="object 17">
            <a:extLst>
              <a:ext uri="{FF2B5EF4-FFF2-40B4-BE49-F238E27FC236}">
                <a16:creationId xmlns:a16="http://schemas.microsoft.com/office/drawing/2014/main" id="{28A1546E-DD8F-434A-B10D-A13543161D48}"/>
              </a:ext>
            </a:extLst>
          </p:cNvPr>
          <p:cNvGrpSpPr/>
          <p:nvPr/>
        </p:nvGrpSpPr>
        <p:grpSpPr>
          <a:xfrm rot="18314670">
            <a:off x="11715574" y="6026987"/>
            <a:ext cx="801293" cy="839832"/>
            <a:chOff x="7677025" y="6937715"/>
            <a:chExt cx="1188085" cy="1151890"/>
          </a:xfrm>
        </p:grpSpPr>
        <p:sp>
          <p:nvSpPr>
            <p:cNvPr id="56" name="object 18">
              <a:extLst>
                <a:ext uri="{FF2B5EF4-FFF2-40B4-BE49-F238E27FC236}">
                  <a16:creationId xmlns:a16="http://schemas.microsoft.com/office/drawing/2014/main" id="{17EA7C16-6113-4A22-8DA4-FF4AA01D05F4}"/>
                </a:ext>
              </a:extLst>
            </p:cNvPr>
            <p:cNvSpPr/>
            <p:nvPr/>
          </p:nvSpPr>
          <p:spPr>
            <a:xfrm>
              <a:off x="8115106" y="6981803"/>
              <a:ext cx="706120" cy="890269"/>
            </a:xfrm>
            <a:custGeom>
              <a:avLst/>
              <a:gdLst/>
              <a:ahLst/>
              <a:cxnLst/>
              <a:rect l="l" t="t" r="r" b="b"/>
              <a:pathLst>
                <a:path w="706120" h="890270">
                  <a:moveTo>
                    <a:pt x="77766" y="0"/>
                  </a:moveTo>
                  <a:lnTo>
                    <a:pt x="122862" y="15249"/>
                  </a:lnTo>
                  <a:lnTo>
                    <a:pt x="167162" y="32910"/>
                  </a:lnTo>
                  <a:lnTo>
                    <a:pt x="210561" y="52964"/>
                  </a:lnTo>
                  <a:lnTo>
                    <a:pt x="252951" y="75392"/>
                  </a:lnTo>
                  <a:lnTo>
                    <a:pt x="294225" y="100176"/>
                  </a:lnTo>
                  <a:lnTo>
                    <a:pt x="334276" y="127297"/>
                  </a:lnTo>
                  <a:lnTo>
                    <a:pt x="372997" y="156736"/>
                  </a:lnTo>
                  <a:lnTo>
                    <a:pt x="410280" y="188476"/>
                  </a:lnTo>
                  <a:lnTo>
                    <a:pt x="446020" y="222498"/>
                  </a:lnTo>
                  <a:lnTo>
                    <a:pt x="480109" y="258782"/>
                  </a:lnTo>
                  <a:lnTo>
                    <a:pt x="512439" y="297311"/>
                  </a:lnTo>
                  <a:lnTo>
                    <a:pt x="542904" y="338066"/>
                  </a:lnTo>
                  <a:lnTo>
                    <a:pt x="571033" y="380466"/>
                  </a:lnTo>
                  <a:lnTo>
                    <a:pt x="596437" y="423875"/>
                  </a:lnTo>
                  <a:lnTo>
                    <a:pt x="619137" y="468184"/>
                  </a:lnTo>
                  <a:lnTo>
                    <a:pt x="639150" y="513286"/>
                  </a:lnTo>
                  <a:lnTo>
                    <a:pt x="656495" y="559076"/>
                  </a:lnTo>
                  <a:lnTo>
                    <a:pt x="671191" y="605444"/>
                  </a:lnTo>
                  <a:lnTo>
                    <a:pt x="683256" y="652285"/>
                  </a:lnTo>
                  <a:lnTo>
                    <a:pt x="692708" y="699492"/>
                  </a:lnTo>
                  <a:lnTo>
                    <a:pt x="699567" y="746956"/>
                  </a:lnTo>
                  <a:lnTo>
                    <a:pt x="703850" y="794572"/>
                  </a:lnTo>
                  <a:lnTo>
                    <a:pt x="705576" y="842232"/>
                  </a:lnTo>
                  <a:lnTo>
                    <a:pt x="704764" y="889829"/>
                  </a:lnTo>
                </a:path>
                <a:path w="706120" h="890270">
                  <a:moveTo>
                    <a:pt x="52332" y="246347"/>
                  </a:moveTo>
                  <a:lnTo>
                    <a:pt x="96577" y="261969"/>
                  </a:lnTo>
                  <a:lnTo>
                    <a:pt x="139568" y="281141"/>
                  </a:lnTo>
                  <a:lnTo>
                    <a:pt x="181068" y="303822"/>
                  </a:lnTo>
                  <a:lnTo>
                    <a:pt x="220839" y="329972"/>
                  </a:lnTo>
                  <a:lnTo>
                    <a:pt x="258644" y="359549"/>
                  </a:lnTo>
                  <a:lnTo>
                    <a:pt x="294246" y="392512"/>
                  </a:lnTo>
                  <a:lnTo>
                    <a:pt x="327407" y="428819"/>
                  </a:lnTo>
                  <a:lnTo>
                    <a:pt x="357891" y="468431"/>
                  </a:lnTo>
                  <a:lnTo>
                    <a:pt x="384936" y="510464"/>
                  </a:lnTo>
                  <a:lnTo>
                    <a:pt x="407970" y="553908"/>
                  </a:lnTo>
                  <a:lnTo>
                    <a:pt x="427032" y="598525"/>
                  </a:lnTo>
                  <a:lnTo>
                    <a:pt x="442165" y="644077"/>
                  </a:lnTo>
                  <a:lnTo>
                    <a:pt x="453410" y="690327"/>
                  </a:lnTo>
                  <a:lnTo>
                    <a:pt x="460806" y="737039"/>
                  </a:lnTo>
                  <a:lnTo>
                    <a:pt x="464396" y="783974"/>
                  </a:lnTo>
                  <a:lnTo>
                    <a:pt x="464220" y="830895"/>
                  </a:lnTo>
                </a:path>
                <a:path w="706120" h="890270">
                  <a:moveTo>
                    <a:pt x="0" y="486269"/>
                  </a:moveTo>
                  <a:lnTo>
                    <a:pt x="46738" y="504910"/>
                  </a:lnTo>
                  <a:lnTo>
                    <a:pt x="90281" y="531073"/>
                  </a:lnTo>
                  <a:lnTo>
                    <a:pt x="129610" y="564580"/>
                  </a:lnTo>
                  <a:lnTo>
                    <a:pt x="163710" y="605256"/>
                  </a:lnTo>
                  <a:lnTo>
                    <a:pt x="190540" y="651052"/>
                  </a:lnTo>
                  <a:lnTo>
                    <a:pt x="208862" y="699362"/>
                  </a:lnTo>
                  <a:lnTo>
                    <a:pt x="218849" y="749168"/>
                  </a:lnTo>
                  <a:lnTo>
                    <a:pt x="220678" y="799454"/>
                  </a:lnTo>
                </a:path>
              </a:pathLst>
            </a:custGeom>
            <a:ln w="88176">
              <a:solidFill>
                <a:srgbClr val="CD7862"/>
              </a:solidFill>
            </a:ln>
          </p:spPr>
          <p:txBody>
            <a:bodyPr wrap="square" lIns="0" tIns="0" rIns="0" bIns="0" rtlCol="0"/>
            <a:lstStyle/>
            <a:p>
              <a:endParaRPr/>
            </a:p>
          </p:txBody>
        </p:sp>
        <p:sp>
          <p:nvSpPr>
            <p:cNvPr id="57" name="object 19">
              <a:extLst>
                <a:ext uri="{FF2B5EF4-FFF2-40B4-BE49-F238E27FC236}">
                  <a16:creationId xmlns:a16="http://schemas.microsoft.com/office/drawing/2014/main" id="{0AB0FF91-DDA6-4553-BEE8-A806FA4B505C}"/>
                </a:ext>
              </a:extLst>
            </p:cNvPr>
            <p:cNvSpPr/>
            <p:nvPr/>
          </p:nvSpPr>
          <p:spPr>
            <a:xfrm>
              <a:off x="7940144" y="7681610"/>
              <a:ext cx="183948" cy="183948"/>
            </a:xfrm>
            <a:prstGeom prst="rect">
              <a:avLst/>
            </a:prstGeom>
            <a:blipFill>
              <a:blip r:embed="rId5" cstate="print"/>
              <a:stretch>
                <a:fillRect/>
              </a:stretch>
            </a:blipFill>
          </p:spPr>
          <p:txBody>
            <a:bodyPr wrap="square" lIns="0" tIns="0" rIns="0" bIns="0" rtlCol="0"/>
            <a:lstStyle/>
            <a:p>
              <a:endParaRPr/>
            </a:p>
          </p:txBody>
        </p:sp>
        <p:sp>
          <p:nvSpPr>
            <p:cNvPr id="58" name="object 20">
              <a:extLst>
                <a:ext uri="{FF2B5EF4-FFF2-40B4-BE49-F238E27FC236}">
                  <a16:creationId xmlns:a16="http://schemas.microsoft.com/office/drawing/2014/main" id="{AD60A567-5AC0-4527-9F83-1FEA9807BAAE}"/>
                </a:ext>
              </a:extLst>
            </p:cNvPr>
            <p:cNvSpPr/>
            <p:nvPr/>
          </p:nvSpPr>
          <p:spPr>
            <a:xfrm>
              <a:off x="7677025" y="7566547"/>
              <a:ext cx="523240" cy="523240"/>
            </a:xfrm>
            <a:custGeom>
              <a:avLst/>
              <a:gdLst/>
              <a:ahLst/>
              <a:cxnLst/>
              <a:rect l="l" t="t" r="r" b="b"/>
              <a:pathLst>
                <a:path w="523240" h="523240">
                  <a:moveTo>
                    <a:pt x="283700" y="0"/>
                  </a:moveTo>
                  <a:lnTo>
                    <a:pt x="238992" y="0"/>
                  </a:lnTo>
                  <a:lnTo>
                    <a:pt x="194808" y="7588"/>
                  </a:lnTo>
                  <a:lnTo>
                    <a:pt x="152196" y="22764"/>
                  </a:lnTo>
                  <a:lnTo>
                    <a:pt x="112204" y="45528"/>
                  </a:lnTo>
                  <a:lnTo>
                    <a:pt x="75880" y="75880"/>
                  </a:lnTo>
                  <a:lnTo>
                    <a:pt x="45528" y="112204"/>
                  </a:lnTo>
                  <a:lnTo>
                    <a:pt x="22764" y="152196"/>
                  </a:lnTo>
                  <a:lnTo>
                    <a:pt x="7588" y="194808"/>
                  </a:lnTo>
                  <a:lnTo>
                    <a:pt x="0" y="238992"/>
                  </a:lnTo>
                  <a:lnTo>
                    <a:pt x="0" y="283700"/>
                  </a:lnTo>
                  <a:lnTo>
                    <a:pt x="7588" y="327884"/>
                  </a:lnTo>
                  <a:lnTo>
                    <a:pt x="22764" y="370498"/>
                  </a:lnTo>
                  <a:lnTo>
                    <a:pt x="45528" y="410493"/>
                  </a:lnTo>
                  <a:lnTo>
                    <a:pt x="75880" y="446821"/>
                  </a:lnTo>
                  <a:lnTo>
                    <a:pt x="112204" y="477170"/>
                  </a:lnTo>
                  <a:lnTo>
                    <a:pt x="152196" y="499931"/>
                  </a:lnTo>
                  <a:lnTo>
                    <a:pt x="194808" y="515105"/>
                  </a:lnTo>
                  <a:lnTo>
                    <a:pt x="238992" y="522692"/>
                  </a:lnTo>
                  <a:lnTo>
                    <a:pt x="283700" y="522692"/>
                  </a:lnTo>
                  <a:lnTo>
                    <a:pt x="327884" y="515105"/>
                  </a:lnTo>
                  <a:lnTo>
                    <a:pt x="370498" y="499931"/>
                  </a:lnTo>
                  <a:lnTo>
                    <a:pt x="410493" y="477170"/>
                  </a:lnTo>
                  <a:lnTo>
                    <a:pt x="446821" y="446821"/>
                  </a:lnTo>
                  <a:lnTo>
                    <a:pt x="477170" y="410493"/>
                  </a:lnTo>
                  <a:lnTo>
                    <a:pt x="499931" y="370498"/>
                  </a:lnTo>
                  <a:lnTo>
                    <a:pt x="515105" y="327884"/>
                  </a:lnTo>
                  <a:lnTo>
                    <a:pt x="522692" y="283700"/>
                  </a:lnTo>
                  <a:lnTo>
                    <a:pt x="522692" y="238992"/>
                  </a:lnTo>
                  <a:lnTo>
                    <a:pt x="515105" y="194808"/>
                  </a:lnTo>
                  <a:lnTo>
                    <a:pt x="499931" y="152196"/>
                  </a:lnTo>
                  <a:lnTo>
                    <a:pt x="477170" y="112204"/>
                  </a:lnTo>
                  <a:lnTo>
                    <a:pt x="446821" y="75880"/>
                  </a:lnTo>
                  <a:lnTo>
                    <a:pt x="410493" y="45528"/>
                  </a:lnTo>
                  <a:lnTo>
                    <a:pt x="370498" y="22764"/>
                  </a:lnTo>
                  <a:lnTo>
                    <a:pt x="327884" y="7588"/>
                  </a:lnTo>
                  <a:lnTo>
                    <a:pt x="283700" y="0"/>
                  </a:lnTo>
                  <a:close/>
                </a:path>
              </a:pathLst>
            </a:custGeom>
            <a:solidFill>
              <a:srgbClr val="DF7366"/>
            </a:solidFill>
          </p:spPr>
          <p:txBody>
            <a:bodyPr wrap="square" lIns="0" tIns="0" rIns="0" bIns="0" rtlCol="0"/>
            <a:lstStyle/>
            <a:p>
              <a:endParaRPr/>
            </a:p>
          </p:txBody>
        </p:sp>
        <p:sp>
          <p:nvSpPr>
            <p:cNvPr id="59" name="object 21">
              <a:extLst>
                <a:ext uri="{FF2B5EF4-FFF2-40B4-BE49-F238E27FC236}">
                  <a16:creationId xmlns:a16="http://schemas.microsoft.com/office/drawing/2014/main" id="{923DD135-00DA-48CE-8FD5-C4BDF5DA783B}"/>
                </a:ext>
              </a:extLst>
            </p:cNvPr>
            <p:cNvSpPr/>
            <p:nvPr/>
          </p:nvSpPr>
          <p:spPr>
            <a:xfrm>
              <a:off x="7882318" y="7603130"/>
              <a:ext cx="280670" cy="321945"/>
            </a:xfrm>
            <a:custGeom>
              <a:avLst/>
              <a:gdLst/>
              <a:ahLst/>
              <a:cxnLst/>
              <a:rect l="l" t="t" r="r" b="b"/>
              <a:pathLst>
                <a:path w="280670" h="321945">
                  <a:moveTo>
                    <a:pt x="92890" y="0"/>
                  </a:moveTo>
                  <a:lnTo>
                    <a:pt x="54546" y="6774"/>
                  </a:lnTo>
                  <a:lnTo>
                    <a:pt x="22946" y="25876"/>
                  </a:lnTo>
                  <a:lnTo>
                    <a:pt x="0" y="55883"/>
                  </a:lnTo>
                  <a:lnTo>
                    <a:pt x="42128" y="70968"/>
                  </a:lnTo>
                  <a:lnTo>
                    <a:pt x="82035" y="95399"/>
                  </a:lnTo>
                  <a:lnTo>
                    <a:pt x="118161" y="128003"/>
                  </a:lnTo>
                  <a:lnTo>
                    <a:pt x="148945" y="167605"/>
                  </a:lnTo>
                  <a:lnTo>
                    <a:pt x="169358" y="205179"/>
                  </a:lnTo>
                  <a:lnTo>
                    <a:pt x="183254" y="244139"/>
                  </a:lnTo>
                  <a:lnTo>
                    <a:pt x="190311" y="283284"/>
                  </a:lnTo>
                  <a:lnTo>
                    <a:pt x="190207" y="321415"/>
                  </a:lnTo>
                  <a:lnTo>
                    <a:pt x="226007" y="309348"/>
                  </a:lnTo>
                  <a:lnTo>
                    <a:pt x="254261" y="285577"/>
                  </a:lnTo>
                  <a:lnTo>
                    <a:pt x="273012" y="251454"/>
                  </a:lnTo>
                  <a:lnTo>
                    <a:pt x="280301" y="208334"/>
                  </a:lnTo>
                  <a:lnTo>
                    <a:pt x="277882" y="176246"/>
                  </a:lnTo>
                  <a:lnTo>
                    <a:pt x="256666" y="113922"/>
                  </a:lnTo>
                  <a:lnTo>
                    <a:pt x="217713" y="59545"/>
                  </a:lnTo>
                  <a:lnTo>
                    <a:pt x="165643" y="19557"/>
                  </a:lnTo>
                  <a:lnTo>
                    <a:pt x="136067" y="6976"/>
                  </a:lnTo>
                  <a:lnTo>
                    <a:pt x="92890" y="0"/>
                  </a:lnTo>
                  <a:close/>
                </a:path>
              </a:pathLst>
            </a:custGeom>
            <a:solidFill>
              <a:srgbClr val="FFFFFF">
                <a:alpha val="40119"/>
              </a:srgbClr>
            </a:solidFill>
          </p:spPr>
          <p:txBody>
            <a:bodyPr wrap="square" lIns="0" tIns="0" rIns="0" bIns="0" rtlCol="0"/>
            <a:lstStyle/>
            <a:p>
              <a:endParaRPr/>
            </a:p>
          </p:txBody>
        </p:sp>
      </p:grpSp>
      <p:grpSp>
        <p:nvGrpSpPr>
          <p:cNvPr id="60" name="object 10">
            <a:extLst>
              <a:ext uri="{FF2B5EF4-FFF2-40B4-BE49-F238E27FC236}">
                <a16:creationId xmlns:a16="http://schemas.microsoft.com/office/drawing/2014/main" id="{6A4F882D-8729-44BE-A7B8-8C652A07D08D}"/>
              </a:ext>
            </a:extLst>
          </p:cNvPr>
          <p:cNvGrpSpPr/>
          <p:nvPr/>
        </p:nvGrpSpPr>
        <p:grpSpPr>
          <a:xfrm>
            <a:off x="11701591" y="7016430"/>
            <a:ext cx="1026897" cy="523240"/>
            <a:chOff x="10027853" y="7864105"/>
            <a:chExt cx="2061259" cy="610236"/>
          </a:xfrm>
        </p:grpSpPr>
        <p:sp>
          <p:nvSpPr>
            <p:cNvPr id="64" name="object 14">
              <a:extLst>
                <a:ext uri="{FF2B5EF4-FFF2-40B4-BE49-F238E27FC236}">
                  <a16:creationId xmlns:a16="http://schemas.microsoft.com/office/drawing/2014/main" id="{C6E6A962-A5CF-4787-91F4-2F6043CCED1B}"/>
                </a:ext>
              </a:extLst>
            </p:cNvPr>
            <p:cNvSpPr/>
            <p:nvPr/>
          </p:nvSpPr>
          <p:spPr>
            <a:xfrm>
              <a:off x="10027853" y="7864105"/>
              <a:ext cx="2061210" cy="610235"/>
            </a:xfrm>
            <a:custGeom>
              <a:avLst/>
              <a:gdLst/>
              <a:ahLst/>
              <a:cxnLst/>
              <a:rect l="l" t="t" r="r" b="b"/>
              <a:pathLst>
                <a:path w="2061209" h="610234">
                  <a:moveTo>
                    <a:pt x="1908771" y="0"/>
                  </a:moveTo>
                  <a:lnTo>
                    <a:pt x="152222" y="0"/>
                  </a:lnTo>
                  <a:lnTo>
                    <a:pt x="104131" y="7779"/>
                  </a:lnTo>
                  <a:lnTo>
                    <a:pt x="62347" y="29436"/>
                  </a:lnTo>
                  <a:lnTo>
                    <a:pt x="29387" y="62451"/>
                  </a:lnTo>
                  <a:lnTo>
                    <a:pt x="7766" y="104304"/>
                  </a:lnTo>
                  <a:lnTo>
                    <a:pt x="0" y="152476"/>
                  </a:lnTo>
                  <a:lnTo>
                    <a:pt x="0" y="457428"/>
                  </a:lnTo>
                  <a:lnTo>
                    <a:pt x="7766" y="505599"/>
                  </a:lnTo>
                  <a:lnTo>
                    <a:pt x="29387" y="547453"/>
                  </a:lnTo>
                  <a:lnTo>
                    <a:pt x="62347" y="580468"/>
                  </a:lnTo>
                  <a:lnTo>
                    <a:pt x="104131" y="602125"/>
                  </a:lnTo>
                  <a:lnTo>
                    <a:pt x="152222" y="609904"/>
                  </a:lnTo>
                  <a:lnTo>
                    <a:pt x="1908771" y="609904"/>
                  </a:lnTo>
                  <a:lnTo>
                    <a:pt x="1956864" y="602125"/>
                  </a:lnTo>
                  <a:lnTo>
                    <a:pt x="1998651" y="580468"/>
                  </a:lnTo>
                  <a:lnTo>
                    <a:pt x="2031615" y="547453"/>
                  </a:lnTo>
                  <a:lnTo>
                    <a:pt x="2053239" y="505599"/>
                  </a:lnTo>
                  <a:lnTo>
                    <a:pt x="2061006" y="457428"/>
                  </a:lnTo>
                  <a:lnTo>
                    <a:pt x="2061006" y="152476"/>
                  </a:lnTo>
                  <a:lnTo>
                    <a:pt x="2053239" y="104304"/>
                  </a:lnTo>
                  <a:lnTo>
                    <a:pt x="2031615" y="62451"/>
                  </a:lnTo>
                  <a:lnTo>
                    <a:pt x="1998651" y="29436"/>
                  </a:lnTo>
                  <a:lnTo>
                    <a:pt x="1956864" y="7779"/>
                  </a:lnTo>
                  <a:lnTo>
                    <a:pt x="1908771" y="0"/>
                  </a:lnTo>
                  <a:close/>
                </a:path>
              </a:pathLst>
            </a:custGeom>
            <a:solidFill>
              <a:srgbClr val="343434"/>
            </a:solidFill>
          </p:spPr>
          <p:txBody>
            <a:bodyPr wrap="square" lIns="0" tIns="0" rIns="0" bIns="0" rtlCol="0"/>
            <a:lstStyle/>
            <a:p>
              <a:endParaRPr/>
            </a:p>
          </p:txBody>
        </p:sp>
        <p:sp>
          <p:nvSpPr>
            <p:cNvPr id="65" name="object 15">
              <a:extLst>
                <a:ext uri="{FF2B5EF4-FFF2-40B4-BE49-F238E27FC236}">
                  <a16:creationId xmlns:a16="http://schemas.microsoft.com/office/drawing/2014/main" id="{B34E58F6-6A69-4C77-B961-A652E44DA32A}"/>
                </a:ext>
              </a:extLst>
            </p:cNvPr>
            <p:cNvSpPr/>
            <p:nvPr/>
          </p:nvSpPr>
          <p:spPr>
            <a:xfrm>
              <a:off x="10158077" y="7864106"/>
              <a:ext cx="1931035" cy="610235"/>
            </a:xfrm>
            <a:custGeom>
              <a:avLst/>
              <a:gdLst/>
              <a:ahLst/>
              <a:cxnLst/>
              <a:rect l="l" t="t" r="r" b="b"/>
              <a:pathLst>
                <a:path w="1931034" h="610234">
                  <a:moveTo>
                    <a:pt x="1778551" y="0"/>
                  </a:moveTo>
                  <a:lnTo>
                    <a:pt x="22001" y="0"/>
                  </a:lnTo>
                  <a:lnTo>
                    <a:pt x="0" y="3558"/>
                  </a:lnTo>
                  <a:lnTo>
                    <a:pt x="1739071" y="609904"/>
                  </a:lnTo>
                  <a:lnTo>
                    <a:pt x="1778551" y="609904"/>
                  </a:lnTo>
                  <a:lnTo>
                    <a:pt x="1826643" y="602125"/>
                  </a:lnTo>
                  <a:lnTo>
                    <a:pt x="1868430" y="580468"/>
                  </a:lnTo>
                  <a:lnTo>
                    <a:pt x="1901394" y="547453"/>
                  </a:lnTo>
                  <a:lnTo>
                    <a:pt x="1923018" y="505599"/>
                  </a:lnTo>
                  <a:lnTo>
                    <a:pt x="1930786" y="457428"/>
                  </a:lnTo>
                  <a:lnTo>
                    <a:pt x="1930786" y="152476"/>
                  </a:lnTo>
                  <a:lnTo>
                    <a:pt x="1923018" y="104304"/>
                  </a:lnTo>
                  <a:lnTo>
                    <a:pt x="1901394" y="62451"/>
                  </a:lnTo>
                  <a:lnTo>
                    <a:pt x="1868430" y="29436"/>
                  </a:lnTo>
                  <a:lnTo>
                    <a:pt x="1826643" y="7779"/>
                  </a:lnTo>
                  <a:lnTo>
                    <a:pt x="1778551" y="0"/>
                  </a:lnTo>
                  <a:close/>
                </a:path>
              </a:pathLst>
            </a:custGeom>
            <a:solidFill>
              <a:srgbClr val="4C4C4C"/>
            </a:solidFill>
          </p:spPr>
          <p:txBody>
            <a:bodyPr wrap="square" lIns="0" tIns="0" rIns="0" bIns="0" rtlCol="0"/>
            <a:lstStyle/>
            <a:p>
              <a:endParaRPr/>
            </a:p>
          </p:txBody>
        </p:sp>
        <p:sp>
          <p:nvSpPr>
            <p:cNvPr id="61" name="object 11">
              <a:extLst>
                <a:ext uri="{FF2B5EF4-FFF2-40B4-BE49-F238E27FC236}">
                  <a16:creationId xmlns:a16="http://schemas.microsoft.com/office/drawing/2014/main" id="{59824914-BDCC-4C0E-A38F-0EB28CD39A88}"/>
                </a:ext>
              </a:extLst>
            </p:cNvPr>
            <p:cNvSpPr/>
            <p:nvPr/>
          </p:nvSpPr>
          <p:spPr>
            <a:xfrm>
              <a:off x="10781260" y="8021796"/>
              <a:ext cx="467359" cy="149860"/>
            </a:xfrm>
            <a:custGeom>
              <a:avLst/>
              <a:gdLst/>
              <a:ahLst/>
              <a:cxnLst/>
              <a:rect l="l" t="t" r="r" b="b"/>
              <a:pathLst>
                <a:path w="467359" h="149859">
                  <a:moveTo>
                    <a:pt x="0" y="79706"/>
                  </a:moveTo>
                  <a:lnTo>
                    <a:pt x="40662" y="52228"/>
                  </a:lnTo>
                  <a:lnTo>
                    <a:pt x="84797" y="30062"/>
                  </a:lnTo>
                  <a:lnTo>
                    <a:pt x="131949" y="13665"/>
                  </a:lnTo>
                  <a:lnTo>
                    <a:pt x="181663" y="3492"/>
                  </a:lnTo>
                  <a:lnTo>
                    <a:pt x="233481" y="0"/>
                  </a:lnTo>
                  <a:lnTo>
                    <a:pt x="285304" y="3492"/>
                  </a:lnTo>
                  <a:lnTo>
                    <a:pt x="335019" y="13665"/>
                  </a:lnTo>
                  <a:lnTo>
                    <a:pt x="382171" y="30062"/>
                  </a:lnTo>
                  <a:lnTo>
                    <a:pt x="426305" y="52228"/>
                  </a:lnTo>
                  <a:lnTo>
                    <a:pt x="466963" y="79706"/>
                  </a:lnTo>
                </a:path>
                <a:path w="467359" h="149859">
                  <a:moveTo>
                    <a:pt x="80106" y="149611"/>
                  </a:moveTo>
                  <a:lnTo>
                    <a:pt x="113861" y="127582"/>
                  </a:lnTo>
                  <a:lnTo>
                    <a:pt x="151064" y="111123"/>
                  </a:lnTo>
                  <a:lnTo>
                    <a:pt x="191133" y="100818"/>
                  </a:lnTo>
                  <a:lnTo>
                    <a:pt x="233481" y="97252"/>
                  </a:lnTo>
                  <a:lnTo>
                    <a:pt x="275831" y="100818"/>
                  </a:lnTo>
                  <a:lnTo>
                    <a:pt x="315902" y="111123"/>
                  </a:lnTo>
                  <a:lnTo>
                    <a:pt x="353109" y="127582"/>
                  </a:lnTo>
                  <a:lnTo>
                    <a:pt x="386865" y="149611"/>
                  </a:lnTo>
                </a:path>
              </a:pathLst>
            </a:custGeom>
            <a:ln w="37856">
              <a:solidFill>
                <a:srgbClr val="3AC0D0"/>
              </a:solidFill>
            </a:ln>
          </p:spPr>
          <p:txBody>
            <a:bodyPr wrap="square" lIns="0" tIns="0" rIns="0" bIns="0" rtlCol="0"/>
            <a:lstStyle/>
            <a:p>
              <a:endParaRPr/>
            </a:p>
          </p:txBody>
        </p:sp>
        <p:sp>
          <p:nvSpPr>
            <p:cNvPr id="62" name="object 12">
              <a:extLst>
                <a:ext uri="{FF2B5EF4-FFF2-40B4-BE49-F238E27FC236}">
                  <a16:creationId xmlns:a16="http://schemas.microsoft.com/office/drawing/2014/main" id="{35F43F5E-E675-4418-99C7-97868EF84924}"/>
                </a:ext>
              </a:extLst>
            </p:cNvPr>
            <p:cNvSpPr/>
            <p:nvPr/>
          </p:nvSpPr>
          <p:spPr>
            <a:xfrm>
              <a:off x="10978347" y="8209662"/>
              <a:ext cx="80110" cy="80238"/>
            </a:xfrm>
            <a:prstGeom prst="rect">
              <a:avLst/>
            </a:prstGeom>
            <a:blipFill>
              <a:blip r:embed="rId6" cstate="print"/>
              <a:stretch>
                <a:fillRect/>
              </a:stretch>
            </a:blipFill>
          </p:spPr>
          <p:txBody>
            <a:bodyPr wrap="square" lIns="0" tIns="0" rIns="0" bIns="0" rtlCol="0"/>
            <a:lstStyle/>
            <a:p>
              <a:endParaRPr/>
            </a:p>
          </p:txBody>
        </p:sp>
      </p:grpSp>
      <p:cxnSp>
        <p:nvCxnSpPr>
          <p:cNvPr id="73" name="Connettore curvo 72">
            <a:extLst>
              <a:ext uri="{FF2B5EF4-FFF2-40B4-BE49-F238E27FC236}">
                <a16:creationId xmlns:a16="http://schemas.microsoft.com/office/drawing/2014/main" id="{2B3400D4-E5ED-4F5B-952C-CA1AC763CDFF}"/>
              </a:ext>
            </a:extLst>
          </p:cNvPr>
          <p:cNvCxnSpPr>
            <a:cxnSpLocks/>
          </p:cNvCxnSpPr>
          <p:nvPr/>
        </p:nvCxnSpPr>
        <p:spPr>
          <a:xfrm>
            <a:off x="4619116" y="5305533"/>
            <a:ext cx="7344000" cy="2448000"/>
          </a:xfrm>
          <a:prstGeom prst="curvedConnector3">
            <a:avLst>
              <a:gd name="adj1" fmla="val 38056"/>
            </a:avLst>
          </a:prstGeom>
          <a:ln>
            <a:tailEnd type="triangle"/>
          </a:ln>
        </p:spPr>
        <p:style>
          <a:lnRef idx="3">
            <a:schemeClr val="accent2"/>
          </a:lnRef>
          <a:fillRef idx="0">
            <a:schemeClr val="accent2"/>
          </a:fillRef>
          <a:effectRef idx="2">
            <a:schemeClr val="accent2"/>
          </a:effectRef>
          <a:fontRef idx="minor">
            <a:schemeClr val="tx1"/>
          </a:fontRef>
        </p:style>
      </p:cxnSp>
      <p:sp>
        <p:nvSpPr>
          <p:cNvPr id="85" name="CasellaDiTesto 84">
            <a:extLst>
              <a:ext uri="{FF2B5EF4-FFF2-40B4-BE49-F238E27FC236}">
                <a16:creationId xmlns:a16="http://schemas.microsoft.com/office/drawing/2014/main" id="{5A8FBB55-B7FE-41B4-AC47-5522F56F518F}"/>
              </a:ext>
            </a:extLst>
          </p:cNvPr>
          <p:cNvSpPr txBox="1"/>
          <p:nvPr/>
        </p:nvSpPr>
        <p:spPr>
          <a:xfrm>
            <a:off x="2648781" y="4085609"/>
            <a:ext cx="2286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t-IT" dirty="0"/>
              <a:t>Temperature </a:t>
            </a:r>
            <a:r>
              <a:rPr lang="it-IT" dirty="0" err="1"/>
              <a:t>sensor</a:t>
            </a:r>
            <a:endParaRPr lang="it-IT" dirty="0"/>
          </a:p>
        </p:txBody>
      </p:sp>
      <p:sp>
        <p:nvSpPr>
          <p:cNvPr id="86" name="CasellaDiTesto 85">
            <a:extLst>
              <a:ext uri="{FF2B5EF4-FFF2-40B4-BE49-F238E27FC236}">
                <a16:creationId xmlns:a16="http://schemas.microsoft.com/office/drawing/2014/main" id="{ADF4B7BE-49AC-4F78-B15D-2985A52C6080}"/>
              </a:ext>
            </a:extLst>
          </p:cNvPr>
          <p:cNvSpPr txBox="1"/>
          <p:nvPr/>
        </p:nvSpPr>
        <p:spPr>
          <a:xfrm>
            <a:off x="10740460" y="5578656"/>
            <a:ext cx="223096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t-IT" dirty="0"/>
              <a:t>Remote </a:t>
            </a:r>
            <a:r>
              <a:rPr lang="it-IT" dirty="0" err="1"/>
              <a:t>Alarm</a:t>
            </a:r>
            <a:r>
              <a:rPr lang="it-IT" dirty="0"/>
              <a:t> Light</a:t>
            </a:r>
          </a:p>
        </p:txBody>
      </p:sp>
    </p:spTree>
    <p:extLst>
      <p:ext uri="{BB962C8B-B14F-4D97-AF65-F5344CB8AC3E}">
        <p14:creationId xmlns:p14="http://schemas.microsoft.com/office/powerpoint/2010/main" val="1572973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37394" y="624346"/>
            <a:ext cx="12137205" cy="7823488"/>
          </a:xfrm>
          <a:prstGeom prst="rect">
            <a:avLst/>
          </a:prstGeom>
        </p:spPr>
        <p:txBody>
          <a:bodyPr vert="horz" wrap="square" lIns="0" tIns="90170" rIns="0" bIns="0" rtlCol="0">
            <a:spAutoFit/>
          </a:bodyPr>
          <a:lstStyle/>
          <a:p>
            <a:pPr marL="12700">
              <a:lnSpc>
                <a:spcPct val="100000"/>
              </a:lnSpc>
              <a:spcBef>
                <a:spcPts val="710"/>
              </a:spcBef>
            </a:pPr>
            <a:r>
              <a:rPr sz="3200" spc="-105" dirty="0">
                <a:solidFill>
                  <a:srgbClr val="FFFFFF"/>
                </a:solidFill>
                <a:latin typeface="Arial"/>
                <a:cs typeface="Arial"/>
              </a:rPr>
              <a:t>Today, </a:t>
            </a:r>
            <a:r>
              <a:rPr sz="3200" spc="70" dirty="0">
                <a:solidFill>
                  <a:srgbClr val="FFFFFF"/>
                </a:solidFill>
                <a:latin typeface="Arial"/>
                <a:cs typeface="Arial"/>
              </a:rPr>
              <a:t>technology </a:t>
            </a:r>
            <a:r>
              <a:rPr sz="3200" spc="-90" dirty="0">
                <a:solidFill>
                  <a:srgbClr val="FFFFFF"/>
                </a:solidFill>
                <a:latin typeface="Arial"/>
                <a:cs typeface="Arial"/>
              </a:rPr>
              <a:t>is</a:t>
            </a:r>
            <a:r>
              <a:rPr sz="3200" spc="45" dirty="0">
                <a:solidFill>
                  <a:srgbClr val="FFFFFF"/>
                </a:solidFill>
                <a:latin typeface="Arial"/>
                <a:cs typeface="Arial"/>
              </a:rPr>
              <a:t> </a:t>
            </a:r>
            <a:r>
              <a:rPr sz="3200" spc="65" dirty="0">
                <a:solidFill>
                  <a:srgbClr val="FFFFFF"/>
                </a:solidFill>
                <a:latin typeface="Arial"/>
                <a:cs typeface="Arial"/>
              </a:rPr>
              <a:t>proliferating</a:t>
            </a:r>
            <a:r>
              <a:rPr lang="it-IT" sz="3200" spc="65" dirty="0">
                <a:solidFill>
                  <a:srgbClr val="FFFFFF"/>
                </a:solidFill>
                <a:latin typeface="Arial"/>
                <a:cs typeface="Arial"/>
              </a:rPr>
              <a:t> </a:t>
            </a:r>
            <a:r>
              <a:rPr sz="3200" spc="40" dirty="0">
                <a:solidFill>
                  <a:srgbClr val="FFFFFF"/>
                </a:solidFill>
                <a:latin typeface="Arial"/>
                <a:cs typeface="Arial"/>
              </a:rPr>
              <a:t>in </a:t>
            </a:r>
            <a:r>
              <a:rPr sz="3200" spc="-10" dirty="0">
                <a:solidFill>
                  <a:srgbClr val="FFFFFF"/>
                </a:solidFill>
                <a:latin typeface="Arial"/>
                <a:cs typeface="Arial"/>
              </a:rPr>
              <a:t>nearly </a:t>
            </a:r>
            <a:r>
              <a:rPr sz="3200" spc="-15" dirty="0">
                <a:solidFill>
                  <a:srgbClr val="FFFFFF"/>
                </a:solidFill>
                <a:latin typeface="Arial"/>
                <a:cs typeface="Arial"/>
              </a:rPr>
              <a:t>every </a:t>
            </a:r>
            <a:r>
              <a:rPr sz="3200" spc="25" dirty="0">
                <a:solidFill>
                  <a:srgbClr val="FFFFFF"/>
                </a:solidFill>
                <a:latin typeface="Arial"/>
                <a:cs typeface="Arial"/>
              </a:rPr>
              <a:t>industry</a:t>
            </a:r>
            <a:r>
              <a:rPr lang="it-IT" sz="3200" spc="25" dirty="0">
                <a:solidFill>
                  <a:srgbClr val="FFFFFF"/>
                </a:solidFill>
                <a:latin typeface="Arial"/>
                <a:cs typeface="Arial"/>
              </a:rPr>
              <a:t>,</a:t>
            </a:r>
            <a:r>
              <a:rPr sz="3200" spc="-35" dirty="0">
                <a:solidFill>
                  <a:srgbClr val="FFFFFF"/>
                </a:solidFill>
                <a:latin typeface="Arial"/>
                <a:cs typeface="Arial"/>
              </a:rPr>
              <a:t> </a:t>
            </a:r>
            <a:r>
              <a:rPr sz="3200" spc="65" dirty="0">
                <a:solidFill>
                  <a:srgbClr val="FFFFFF"/>
                </a:solidFill>
                <a:latin typeface="Arial"/>
                <a:cs typeface="Arial"/>
              </a:rPr>
              <a:t>including  </a:t>
            </a:r>
            <a:r>
              <a:rPr sz="3200" spc="75" dirty="0">
                <a:solidFill>
                  <a:srgbClr val="FFFFFF"/>
                </a:solidFill>
                <a:latin typeface="Arial"/>
                <a:cs typeface="Arial"/>
              </a:rPr>
              <a:t>the </a:t>
            </a:r>
            <a:r>
              <a:rPr sz="3200" spc="25" dirty="0">
                <a:solidFill>
                  <a:srgbClr val="FFFFFF"/>
                </a:solidFill>
                <a:latin typeface="Arial"/>
                <a:cs typeface="Arial"/>
              </a:rPr>
              <a:t>retail </a:t>
            </a:r>
            <a:r>
              <a:rPr sz="3200" spc="-15" dirty="0">
                <a:solidFill>
                  <a:srgbClr val="FFFFFF"/>
                </a:solidFill>
                <a:latin typeface="Arial"/>
                <a:cs typeface="Arial"/>
              </a:rPr>
              <a:t>industry. </a:t>
            </a:r>
            <a:endParaRPr lang="it-IT" sz="3200" spc="-15" dirty="0">
              <a:solidFill>
                <a:srgbClr val="FFFFFF"/>
              </a:solidFill>
              <a:latin typeface="Arial"/>
              <a:cs typeface="Arial"/>
            </a:endParaRPr>
          </a:p>
          <a:p>
            <a:pPr marL="12700" marR="1167130">
              <a:lnSpc>
                <a:spcPct val="115199"/>
              </a:lnSpc>
            </a:pPr>
            <a:r>
              <a:rPr sz="3200" dirty="0">
                <a:solidFill>
                  <a:srgbClr val="FFFFFF"/>
                </a:solidFill>
                <a:latin typeface="Arial"/>
                <a:cs typeface="Arial"/>
              </a:rPr>
              <a:t>Technology</a:t>
            </a:r>
            <a:r>
              <a:rPr sz="3200" spc="-65" dirty="0">
                <a:solidFill>
                  <a:srgbClr val="FFFFFF"/>
                </a:solidFill>
                <a:latin typeface="Arial"/>
                <a:cs typeface="Arial"/>
              </a:rPr>
              <a:t> </a:t>
            </a:r>
            <a:r>
              <a:rPr sz="3200" spc="-114" dirty="0">
                <a:solidFill>
                  <a:srgbClr val="FFFFFF"/>
                </a:solidFill>
                <a:latin typeface="Arial"/>
                <a:cs typeface="Arial"/>
              </a:rPr>
              <a:t>has</a:t>
            </a:r>
            <a:r>
              <a:rPr lang="it-IT" sz="3200" spc="-114" dirty="0">
                <a:solidFill>
                  <a:srgbClr val="FFFFFF"/>
                </a:solidFill>
                <a:latin typeface="Arial"/>
                <a:cs typeface="Arial"/>
              </a:rPr>
              <a:t> </a:t>
            </a:r>
            <a:r>
              <a:rPr sz="3200" spc="40" dirty="0">
                <a:solidFill>
                  <a:srgbClr val="FFFFFF"/>
                </a:solidFill>
                <a:latin typeface="Arial"/>
                <a:cs typeface="Arial"/>
              </a:rPr>
              <a:t>revolutionized </a:t>
            </a:r>
            <a:r>
              <a:rPr sz="3200" spc="135" dirty="0">
                <a:solidFill>
                  <a:srgbClr val="FFFFFF"/>
                </a:solidFill>
                <a:latin typeface="Arial"/>
                <a:cs typeface="Arial"/>
              </a:rPr>
              <a:t>both </a:t>
            </a:r>
            <a:r>
              <a:rPr sz="3200" spc="75" dirty="0">
                <a:solidFill>
                  <a:srgbClr val="FFFFFF"/>
                </a:solidFill>
                <a:latin typeface="Arial"/>
                <a:cs typeface="Arial"/>
              </a:rPr>
              <a:t>the </a:t>
            </a:r>
            <a:r>
              <a:rPr sz="3200" spc="-50" dirty="0">
                <a:solidFill>
                  <a:srgbClr val="FFFFFF"/>
                </a:solidFill>
                <a:latin typeface="Arial"/>
                <a:cs typeface="Arial"/>
              </a:rPr>
              <a:t>way </a:t>
            </a:r>
            <a:r>
              <a:rPr sz="3200" spc="105" dirty="0">
                <a:solidFill>
                  <a:srgbClr val="FFFFFF"/>
                </a:solidFill>
                <a:latin typeface="Arial"/>
                <a:cs typeface="Arial"/>
              </a:rPr>
              <a:t>people</a:t>
            </a:r>
            <a:r>
              <a:rPr sz="3200" spc="-165" dirty="0">
                <a:solidFill>
                  <a:srgbClr val="FFFFFF"/>
                </a:solidFill>
                <a:latin typeface="Arial"/>
                <a:cs typeface="Arial"/>
              </a:rPr>
              <a:t> </a:t>
            </a:r>
            <a:r>
              <a:rPr sz="3200" spc="25" dirty="0">
                <a:solidFill>
                  <a:srgbClr val="FFFFFF"/>
                </a:solidFill>
                <a:latin typeface="Arial"/>
                <a:cs typeface="Arial"/>
              </a:rPr>
              <a:t>shop,  </a:t>
            </a:r>
            <a:r>
              <a:rPr sz="3200" spc="35" dirty="0">
                <a:solidFill>
                  <a:srgbClr val="FFFFFF"/>
                </a:solidFill>
                <a:latin typeface="Arial"/>
                <a:cs typeface="Arial"/>
              </a:rPr>
              <a:t>and </a:t>
            </a:r>
            <a:r>
              <a:rPr sz="3200" spc="75" dirty="0">
                <a:solidFill>
                  <a:srgbClr val="FFFFFF"/>
                </a:solidFill>
                <a:latin typeface="Arial"/>
                <a:cs typeface="Arial"/>
              </a:rPr>
              <a:t>the </a:t>
            </a:r>
            <a:r>
              <a:rPr sz="3200" spc="-50" dirty="0">
                <a:solidFill>
                  <a:srgbClr val="FFFFFF"/>
                </a:solidFill>
                <a:latin typeface="Arial"/>
                <a:cs typeface="Arial"/>
              </a:rPr>
              <a:t>way </a:t>
            </a:r>
            <a:r>
              <a:rPr sz="3200" spc="-65" dirty="0">
                <a:solidFill>
                  <a:srgbClr val="FFFFFF"/>
                </a:solidFill>
                <a:latin typeface="Arial"/>
                <a:cs typeface="Arial"/>
              </a:rPr>
              <a:t>businesses </a:t>
            </a:r>
            <a:r>
              <a:rPr sz="3200" spc="20" dirty="0">
                <a:solidFill>
                  <a:srgbClr val="FFFFFF"/>
                </a:solidFill>
                <a:latin typeface="Arial"/>
                <a:cs typeface="Arial"/>
              </a:rPr>
              <a:t>market </a:t>
            </a:r>
            <a:r>
              <a:rPr sz="3200" spc="60" dirty="0">
                <a:solidFill>
                  <a:srgbClr val="FFFFFF"/>
                </a:solidFill>
                <a:latin typeface="Arial"/>
                <a:cs typeface="Arial"/>
              </a:rPr>
              <a:t>their </a:t>
            </a:r>
            <a:r>
              <a:rPr sz="3200" spc="50" dirty="0">
                <a:solidFill>
                  <a:srgbClr val="FFFFFF"/>
                </a:solidFill>
                <a:latin typeface="Arial"/>
                <a:cs typeface="Arial"/>
              </a:rPr>
              <a:t>products</a:t>
            </a:r>
            <a:r>
              <a:rPr lang="it-IT" sz="3200" spc="50" dirty="0">
                <a:solidFill>
                  <a:srgbClr val="FFFFFF"/>
                </a:solidFill>
                <a:latin typeface="Arial"/>
                <a:cs typeface="Arial"/>
              </a:rPr>
              <a:t>.</a:t>
            </a:r>
          </a:p>
          <a:p>
            <a:pPr marL="12700" marR="1167130">
              <a:lnSpc>
                <a:spcPct val="115199"/>
              </a:lnSpc>
            </a:pPr>
            <a:endParaRPr lang="it-IT" sz="3200" spc="50" dirty="0">
              <a:solidFill>
                <a:srgbClr val="FFFFFF"/>
              </a:solidFill>
              <a:latin typeface="Arial"/>
              <a:cs typeface="Arial"/>
            </a:endParaRPr>
          </a:p>
          <a:p>
            <a:pPr marL="12700" marR="1167130">
              <a:lnSpc>
                <a:spcPct val="115199"/>
              </a:lnSpc>
            </a:pPr>
            <a:r>
              <a:rPr lang="it-IT" sz="3200" spc="50" dirty="0" err="1">
                <a:solidFill>
                  <a:srgbClr val="FFFFFF"/>
                </a:solidFill>
                <a:latin typeface="Arial"/>
                <a:cs typeface="Arial"/>
              </a:rPr>
              <a:t>Our</a:t>
            </a:r>
            <a:r>
              <a:rPr lang="it-IT" sz="3200" spc="50" dirty="0">
                <a:solidFill>
                  <a:srgbClr val="FFFFFF"/>
                </a:solidFill>
                <a:latin typeface="Arial"/>
                <a:cs typeface="Arial"/>
              </a:rPr>
              <a:t> project </a:t>
            </a:r>
            <a:r>
              <a:rPr lang="it-IT" sz="3200" spc="50" dirty="0" err="1">
                <a:solidFill>
                  <a:srgbClr val="FFFFFF"/>
                </a:solidFill>
                <a:latin typeface="Arial"/>
                <a:cs typeface="Arial"/>
              </a:rPr>
              <a:t>aims</a:t>
            </a:r>
            <a:r>
              <a:rPr lang="it-IT" sz="3200" spc="50" dirty="0">
                <a:solidFill>
                  <a:srgbClr val="FFFFFF"/>
                </a:solidFill>
                <a:latin typeface="Arial"/>
                <a:cs typeface="Arial"/>
              </a:rPr>
              <a:t> to make a Supermarket «Smart»:</a:t>
            </a:r>
          </a:p>
          <a:p>
            <a:pPr marL="12700" marR="1167130">
              <a:lnSpc>
                <a:spcPct val="115199"/>
              </a:lnSpc>
            </a:pPr>
            <a:endParaRPr lang="it-IT" sz="3200" spc="50" dirty="0">
              <a:solidFill>
                <a:srgbClr val="FFFFFF"/>
              </a:solidFill>
              <a:latin typeface="Arial"/>
              <a:cs typeface="Arial"/>
            </a:endParaRPr>
          </a:p>
          <a:p>
            <a:pPr marL="527050" marR="1167130" indent="-514350">
              <a:lnSpc>
                <a:spcPct val="115199"/>
              </a:lnSpc>
              <a:buFont typeface="+mj-lt"/>
              <a:buAutoNum type="arabicPeriod"/>
            </a:pPr>
            <a:r>
              <a:rPr lang="it-IT" sz="3200" spc="50" dirty="0">
                <a:solidFill>
                  <a:srgbClr val="FFFFFF"/>
                </a:solidFill>
                <a:latin typeface="Arial"/>
                <a:cs typeface="Arial"/>
              </a:rPr>
              <a:t>Smart </a:t>
            </a:r>
            <a:r>
              <a:rPr lang="it-IT" sz="3200" spc="-60" dirty="0">
                <a:solidFill>
                  <a:srgbClr val="FFFFFF"/>
                </a:solidFill>
                <a:latin typeface="Arial"/>
                <a:cs typeface="Arial"/>
              </a:rPr>
              <a:t>S</a:t>
            </a:r>
            <a:r>
              <a:rPr sz="3200" spc="-60" dirty="0">
                <a:solidFill>
                  <a:srgbClr val="FFFFFF"/>
                </a:solidFill>
                <a:latin typeface="Arial"/>
                <a:cs typeface="Arial"/>
              </a:rPr>
              <a:t>helves</a:t>
            </a:r>
            <a:r>
              <a:rPr lang="it-IT" sz="3200" spc="-60" dirty="0">
                <a:solidFill>
                  <a:srgbClr val="FFFFFF"/>
                </a:solidFill>
                <a:latin typeface="Arial"/>
                <a:cs typeface="Arial"/>
              </a:rPr>
              <a:t> [</a:t>
            </a:r>
            <a:r>
              <a:rPr lang="it-IT" sz="3200" spc="-60" dirty="0" err="1">
                <a:solidFill>
                  <a:srgbClr val="FFFFFF"/>
                </a:solidFill>
                <a:latin typeface="Arial"/>
                <a:cs typeface="Arial"/>
              </a:rPr>
              <a:t>CoAP</a:t>
            </a:r>
            <a:r>
              <a:rPr lang="it-IT" sz="3200" spc="-60" dirty="0">
                <a:solidFill>
                  <a:srgbClr val="FFFFFF"/>
                </a:solidFill>
                <a:latin typeface="Arial"/>
                <a:cs typeface="Arial"/>
              </a:rPr>
              <a:t>] :</a:t>
            </a:r>
          </a:p>
          <a:p>
            <a:pPr marL="927100" marR="1167130" lvl="1" indent="-457200">
              <a:lnSpc>
                <a:spcPct val="115199"/>
              </a:lnSpc>
              <a:buFont typeface="Arial" panose="020B0604020202020204" pitchFamily="34" charset="0"/>
              <a:buChar char="•"/>
            </a:pPr>
            <a:r>
              <a:rPr lang="it-IT" sz="3200" spc="-60" dirty="0" err="1">
                <a:solidFill>
                  <a:srgbClr val="FFFFFF"/>
                </a:solidFill>
                <a:latin typeface="Arial"/>
                <a:cs typeface="Arial"/>
              </a:rPr>
              <a:t>Sensors</a:t>
            </a:r>
            <a:r>
              <a:rPr lang="it-IT" sz="3200" spc="-60" dirty="0">
                <a:solidFill>
                  <a:srgbClr val="FFFFFF"/>
                </a:solidFill>
                <a:latin typeface="Arial"/>
                <a:cs typeface="Arial"/>
              </a:rPr>
              <a:t>: Weight </a:t>
            </a:r>
          </a:p>
          <a:p>
            <a:pPr marL="927100" marR="1167130" lvl="1" indent="-457200">
              <a:lnSpc>
                <a:spcPct val="115199"/>
              </a:lnSpc>
              <a:buFont typeface="Arial" panose="020B0604020202020204" pitchFamily="34" charset="0"/>
              <a:buChar char="•"/>
            </a:pPr>
            <a:r>
              <a:rPr lang="it-IT" sz="3200" spc="-60" dirty="0" err="1">
                <a:solidFill>
                  <a:srgbClr val="FFFFFF"/>
                </a:solidFill>
                <a:latin typeface="Arial"/>
                <a:cs typeface="Arial"/>
              </a:rPr>
              <a:t>Actuators</a:t>
            </a:r>
            <a:r>
              <a:rPr lang="it-IT" sz="3200" spc="-60" dirty="0">
                <a:solidFill>
                  <a:srgbClr val="FFFFFF"/>
                </a:solidFill>
                <a:latin typeface="Arial"/>
                <a:cs typeface="Arial"/>
              </a:rPr>
              <a:t>: Price Displays</a:t>
            </a:r>
          </a:p>
          <a:p>
            <a:pPr marL="527050" marR="1167130" indent="-514350">
              <a:lnSpc>
                <a:spcPct val="115199"/>
              </a:lnSpc>
              <a:buFont typeface="+mj-lt"/>
              <a:buAutoNum type="arabicPeriod"/>
            </a:pPr>
            <a:endParaRPr lang="it-IT" sz="3200" spc="-60" dirty="0">
              <a:solidFill>
                <a:srgbClr val="FFFFFF"/>
              </a:solidFill>
              <a:latin typeface="Arial"/>
              <a:cs typeface="Arial"/>
            </a:endParaRPr>
          </a:p>
          <a:p>
            <a:pPr marL="527050" marR="1167130" indent="-514350">
              <a:lnSpc>
                <a:spcPct val="115199"/>
              </a:lnSpc>
              <a:buFont typeface="+mj-lt"/>
              <a:buAutoNum type="arabicPeriod"/>
            </a:pPr>
            <a:r>
              <a:rPr lang="it-IT" sz="3200" spc="-60" dirty="0">
                <a:solidFill>
                  <a:srgbClr val="FFFFFF"/>
                </a:solidFill>
                <a:latin typeface="Arial"/>
                <a:cs typeface="Arial"/>
              </a:rPr>
              <a:t>Smart </a:t>
            </a:r>
            <a:r>
              <a:rPr lang="it-IT" sz="3200" spc="-60" dirty="0" err="1">
                <a:solidFill>
                  <a:srgbClr val="FFFFFF"/>
                </a:solidFill>
                <a:latin typeface="Arial"/>
                <a:cs typeface="Arial"/>
              </a:rPr>
              <a:t>Fridges</a:t>
            </a:r>
            <a:r>
              <a:rPr lang="it-IT" sz="3200" spc="-60" dirty="0">
                <a:solidFill>
                  <a:srgbClr val="FFFFFF"/>
                </a:solidFill>
                <a:latin typeface="Arial"/>
                <a:cs typeface="Arial"/>
              </a:rPr>
              <a:t> [MQTT]: </a:t>
            </a:r>
          </a:p>
          <a:p>
            <a:pPr marL="984250" marR="1167130" lvl="1" indent="-514350">
              <a:lnSpc>
                <a:spcPct val="115199"/>
              </a:lnSpc>
              <a:buFont typeface="Arial" panose="020B0604020202020204" pitchFamily="34" charset="0"/>
              <a:buChar char="•"/>
            </a:pPr>
            <a:r>
              <a:rPr lang="it-IT" sz="3200" spc="-60" dirty="0" err="1">
                <a:solidFill>
                  <a:srgbClr val="FFFFFF"/>
                </a:solidFill>
                <a:latin typeface="Arial"/>
                <a:cs typeface="Arial"/>
              </a:rPr>
              <a:t>Sensors</a:t>
            </a:r>
            <a:r>
              <a:rPr lang="it-IT" sz="3200" spc="-60" dirty="0">
                <a:solidFill>
                  <a:srgbClr val="FFFFFF"/>
                </a:solidFill>
                <a:latin typeface="Arial"/>
                <a:cs typeface="Arial"/>
              </a:rPr>
              <a:t>: Temperature</a:t>
            </a:r>
          </a:p>
          <a:p>
            <a:pPr marL="984250" marR="1167130" lvl="1" indent="-514350">
              <a:lnSpc>
                <a:spcPct val="115199"/>
              </a:lnSpc>
              <a:buFont typeface="Arial" panose="020B0604020202020204" pitchFamily="34" charset="0"/>
              <a:buChar char="•"/>
            </a:pPr>
            <a:r>
              <a:rPr lang="it-IT" sz="3200" spc="-60" dirty="0" err="1">
                <a:solidFill>
                  <a:srgbClr val="FFFFFF"/>
                </a:solidFill>
                <a:latin typeface="Arial"/>
                <a:cs typeface="Arial"/>
              </a:rPr>
              <a:t>Actuators</a:t>
            </a:r>
            <a:r>
              <a:rPr lang="it-IT" sz="3200" spc="-60" dirty="0">
                <a:solidFill>
                  <a:srgbClr val="FFFFFF"/>
                </a:solidFill>
                <a:latin typeface="Arial"/>
                <a:cs typeface="Arial"/>
              </a:rPr>
              <a:t>: Remote </a:t>
            </a:r>
            <a:r>
              <a:rPr lang="it-IT" sz="3200" spc="-60" dirty="0" err="1">
                <a:solidFill>
                  <a:srgbClr val="FFFFFF"/>
                </a:solidFill>
                <a:latin typeface="Arial"/>
                <a:cs typeface="Arial"/>
              </a:rPr>
              <a:t>Alarm</a:t>
            </a:r>
            <a:endParaRPr lang="it-IT" sz="3200" spc="-60" dirty="0">
              <a:solidFill>
                <a:srgbClr val="FFFFFF"/>
              </a:solidFill>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800" y="463612"/>
            <a:ext cx="6389370" cy="695960"/>
          </a:xfrm>
          <a:prstGeom prst="rect">
            <a:avLst/>
          </a:prstGeom>
        </p:spPr>
        <p:txBody>
          <a:bodyPr vert="horz" wrap="square" lIns="0" tIns="12700" rIns="0" bIns="0" rtlCol="0">
            <a:spAutoFit/>
          </a:bodyPr>
          <a:lstStyle/>
          <a:p>
            <a:pPr marL="12700">
              <a:lnSpc>
                <a:spcPct val="100000"/>
              </a:lnSpc>
              <a:spcBef>
                <a:spcPts val="100"/>
              </a:spcBef>
            </a:pPr>
            <a:r>
              <a:rPr sz="4400" b="1" spc="40" dirty="0">
                <a:solidFill>
                  <a:srgbClr val="FF9908"/>
                </a:solidFill>
                <a:latin typeface="Arial"/>
                <a:cs typeface="Arial"/>
              </a:rPr>
              <a:t>What </a:t>
            </a:r>
            <a:r>
              <a:rPr sz="4400" b="1" spc="-30" dirty="0">
                <a:solidFill>
                  <a:srgbClr val="FF9908"/>
                </a:solidFill>
                <a:latin typeface="Arial"/>
                <a:cs typeface="Arial"/>
              </a:rPr>
              <a:t>are </a:t>
            </a:r>
            <a:r>
              <a:rPr sz="4400" b="1" spc="-85" dirty="0">
                <a:solidFill>
                  <a:srgbClr val="FF9908"/>
                </a:solidFill>
                <a:latin typeface="Arial"/>
                <a:cs typeface="Arial"/>
              </a:rPr>
              <a:t>smart</a:t>
            </a:r>
            <a:r>
              <a:rPr sz="4400" b="1" spc="135" dirty="0">
                <a:solidFill>
                  <a:srgbClr val="FF9908"/>
                </a:solidFill>
                <a:latin typeface="Arial"/>
                <a:cs typeface="Arial"/>
              </a:rPr>
              <a:t> </a:t>
            </a:r>
            <a:r>
              <a:rPr sz="4400" b="1" spc="-204" dirty="0">
                <a:solidFill>
                  <a:srgbClr val="FF9908"/>
                </a:solidFill>
                <a:latin typeface="Arial"/>
                <a:cs typeface="Arial"/>
              </a:rPr>
              <a:t>shelves?</a:t>
            </a:r>
            <a:endParaRPr sz="4400" dirty="0">
              <a:latin typeface="Arial"/>
              <a:cs typeface="Arial"/>
            </a:endParaRPr>
          </a:p>
        </p:txBody>
      </p:sp>
      <p:sp>
        <p:nvSpPr>
          <p:cNvPr id="3" name="object 3"/>
          <p:cNvSpPr txBox="1"/>
          <p:nvPr/>
        </p:nvSpPr>
        <p:spPr>
          <a:xfrm>
            <a:off x="311523" y="1360372"/>
            <a:ext cx="12963220" cy="2512034"/>
          </a:xfrm>
          <a:prstGeom prst="rect">
            <a:avLst/>
          </a:prstGeom>
        </p:spPr>
        <p:txBody>
          <a:bodyPr vert="horz" wrap="square" lIns="0" tIns="12700" rIns="0" bIns="0" rtlCol="0">
            <a:spAutoFit/>
          </a:bodyPr>
          <a:lstStyle/>
          <a:p>
            <a:pPr marL="12700" marR="5080">
              <a:lnSpc>
                <a:spcPct val="114300"/>
              </a:lnSpc>
              <a:spcBef>
                <a:spcPts val="100"/>
              </a:spcBef>
            </a:pPr>
            <a:r>
              <a:rPr sz="3600" spc="-25" dirty="0">
                <a:solidFill>
                  <a:srgbClr val="FFFFFF"/>
                </a:solidFill>
                <a:latin typeface="Arial"/>
                <a:cs typeface="Arial"/>
              </a:rPr>
              <a:t>In </a:t>
            </a:r>
            <a:r>
              <a:rPr sz="3600" spc="50" dirty="0">
                <a:solidFill>
                  <a:srgbClr val="FFFFFF"/>
                </a:solidFill>
                <a:latin typeface="Arial"/>
                <a:cs typeface="Arial"/>
              </a:rPr>
              <a:t>brief, </a:t>
            </a:r>
            <a:r>
              <a:rPr sz="3600" spc="-30" dirty="0">
                <a:solidFill>
                  <a:srgbClr val="FFFFFF"/>
                </a:solidFill>
                <a:latin typeface="Arial"/>
                <a:cs typeface="Arial"/>
              </a:rPr>
              <a:t>smart </a:t>
            </a:r>
            <a:r>
              <a:rPr sz="3600" spc="-75" dirty="0">
                <a:solidFill>
                  <a:srgbClr val="FFFFFF"/>
                </a:solidFill>
                <a:latin typeface="Arial"/>
                <a:cs typeface="Arial"/>
              </a:rPr>
              <a:t>shelves </a:t>
            </a:r>
            <a:r>
              <a:rPr sz="3600" spc="-70" dirty="0">
                <a:solidFill>
                  <a:srgbClr val="FFFFFF"/>
                </a:solidFill>
                <a:latin typeface="Arial"/>
                <a:cs typeface="Arial"/>
              </a:rPr>
              <a:t>are </a:t>
            </a:r>
            <a:r>
              <a:rPr lang="it-IT" sz="3600" spc="20" dirty="0" err="1">
                <a:solidFill>
                  <a:srgbClr val="FFFFFF"/>
                </a:solidFill>
                <a:latin typeface="Arial"/>
                <a:cs typeface="Arial"/>
              </a:rPr>
              <a:t>composed</a:t>
            </a:r>
            <a:r>
              <a:rPr lang="it-IT" sz="3600" spc="20" dirty="0">
                <a:solidFill>
                  <a:srgbClr val="FFFFFF"/>
                </a:solidFill>
                <a:latin typeface="Arial"/>
                <a:cs typeface="Arial"/>
              </a:rPr>
              <a:t> by </a:t>
            </a:r>
            <a:r>
              <a:rPr lang="it-IT" sz="3600" spc="20" dirty="0" err="1">
                <a:solidFill>
                  <a:srgbClr val="FFFFFF"/>
                </a:solidFill>
                <a:latin typeface="Arial"/>
                <a:cs typeface="Arial"/>
              </a:rPr>
              <a:t>two</a:t>
            </a:r>
            <a:r>
              <a:rPr lang="it-IT" sz="3600" spc="20" dirty="0">
                <a:solidFill>
                  <a:srgbClr val="FFFFFF"/>
                </a:solidFill>
                <a:latin typeface="Arial"/>
                <a:cs typeface="Arial"/>
              </a:rPr>
              <a:t> </a:t>
            </a:r>
            <a:r>
              <a:rPr lang="it-IT" sz="3600" spc="20" dirty="0" err="1">
                <a:solidFill>
                  <a:srgbClr val="FFFFFF"/>
                </a:solidFill>
                <a:latin typeface="Arial"/>
                <a:cs typeface="Arial"/>
              </a:rPr>
              <a:t>elements</a:t>
            </a:r>
            <a:r>
              <a:rPr lang="it-IT" sz="3600" spc="20" dirty="0">
                <a:solidFill>
                  <a:srgbClr val="FFFFFF"/>
                </a:solidFill>
                <a:latin typeface="Arial"/>
                <a:cs typeface="Arial"/>
              </a:rPr>
              <a:t>: </a:t>
            </a:r>
          </a:p>
          <a:p>
            <a:pPr marL="12700" marR="5080">
              <a:lnSpc>
                <a:spcPct val="114300"/>
              </a:lnSpc>
              <a:spcBef>
                <a:spcPts val="100"/>
              </a:spcBef>
            </a:pPr>
            <a:r>
              <a:rPr lang="it-IT" sz="3600" spc="20" dirty="0">
                <a:solidFill>
                  <a:srgbClr val="FFFFFF"/>
                </a:solidFill>
                <a:latin typeface="Arial"/>
                <a:cs typeface="Arial"/>
              </a:rPr>
              <a:t>a weight </a:t>
            </a:r>
            <a:r>
              <a:rPr lang="it-IT" sz="3600" spc="20" dirty="0" err="1">
                <a:solidFill>
                  <a:srgbClr val="FFFFFF"/>
                </a:solidFill>
                <a:latin typeface="Arial"/>
                <a:cs typeface="Arial"/>
              </a:rPr>
              <a:t>sensor</a:t>
            </a:r>
            <a:r>
              <a:rPr lang="it-IT" sz="3600" spc="20" dirty="0">
                <a:solidFill>
                  <a:srgbClr val="FFFFFF"/>
                </a:solidFill>
                <a:latin typeface="Arial"/>
                <a:cs typeface="Arial"/>
              </a:rPr>
              <a:t> and a smart price display.</a:t>
            </a:r>
            <a:r>
              <a:rPr sz="3600" spc="20" dirty="0">
                <a:solidFill>
                  <a:srgbClr val="FFFFFF"/>
                </a:solidFill>
                <a:latin typeface="Arial"/>
                <a:cs typeface="Arial"/>
              </a:rPr>
              <a:t> </a:t>
            </a:r>
            <a:endParaRPr lang="it-IT" sz="3600" spc="20" dirty="0">
              <a:solidFill>
                <a:srgbClr val="FFFFFF"/>
              </a:solidFill>
              <a:latin typeface="Arial"/>
              <a:cs typeface="Arial"/>
            </a:endParaRPr>
          </a:p>
          <a:p>
            <a:pPr marL="12700" marR="5080">
              <a:lnSpc>
                <a:spcPct val="114300"/>
              </a:lnSpc>
              <a:spcBef>
                <a:spcPts val="100"/>
              </a:spcBef>
            </a:pPr>
            <a:r>
              <a:rPr lang="it-IT" sz="3600" spc="45" dirty="0" err="1">
                <a:solidFill>
                  <a:srgbClr val="FFFFFF"/>
                </a:solidFill>
                <a:latin typeface="Arial"/>
                <a:cs typeface="Arial"/>
              </a:rPr>
              <a:t>Shelves</a:t>
            </a:r>
            <a:r>
              <a:rPr lang="it-IT" sz="3600" spc="45" dirty="0">
                <a:solidFill>
                  <a:srgbClr val="FFFFFF"/>
                </a:solidFill>
                <a:latin typeface="Arial"/>
                <a:cs typeface="Arial"/>
              </a:rPr>
              <a:t> are </a:t>
            </a:r>
            <a:r>
              <a:rPr sz="3600" spc="45" dirty="0">
                <a:solidFill>
                  <a:srgbClr val="FFFFFF"/>
                </a:solidFill>
                <a:latin typeface="Arial"/>
                <a:cs typeface="Arial"/>
              </a:rPr>
              <a:t>designed </a:t>
            </a:r>
            <a:r>
              <a:rPr sz="3600" spc="155" dirty="0">
                <a:solidFill>
                  <a:srgbClr val="FFFFFF"/>
                </a:solidFill>
                <a:latin typeface="Arial"/>
                <a:cs typeface="Arial"/>
              </a:rPr>
              <a:t>to </a:t>
            </a:r>
            <a:r>
              <a:rPr sz="3600" spc="15" dirty="0">
                <a:solidFill>
                  <a:srgbClr val="FFFFFF"/>
                </a:solidFill>
                <a:latin typeface="Arial"/>
                <a:cs typeface="Arial"/>
              </a:rPr>
              <a:t>automatically </a:t>
            </a:r>
            <a:r>
              <a:rPr sz="3600" spc="30" dirty="0">
                <a:solidFill>
                  <a:srgbClr val="FFFFFF"/>
                </a:solidFill>
                <a:latin typeface="Arial"/>
                <a:cs typeface="Arial"/>
              </a:rPr>
              <a:t>keep</a:t>
            </a:r>
            <a:r>
              <a:rPr sz="3600" spc="-145" dirty="0">
                <a:solidFill>
                  <a:srgbClr val="FFFFFF"/>
                </a:solidFill>
                <a:latin typeface="Arial"/>
                <a:cs typeface="Arial"/>
              </a:rPr>
              <a:t> </a:t>
            </a:r>
            <a:r>
              <a:rPr sz="3600" spc="-15" dirty="0">
                <a:solidFill>
                  <a:srgbClr val="FFFFFF"/>
                </a:solidFill>
                <a:latin typeface="Arial"/>
                <a:cs typeface="Arial"/>
              </a:rPr>
              <a:t>track</a:t>
            </a:r>
            <a:r>
              <a:rPr lang="it-IT" sz="3600" spc="-15" dirty="0">
                <a:solidFill>
                  <a:srgbClr val="FFFFFF"/>
                </a:solidFill>
                <a:latin typeface="Arial"/>
                <a:cs typeface="Arial"/>
              </a:rPr>
              <a:t> </a:t>
            </a:r>
            <a:r>
              <a:rPr sz="3600" spc="95" dirty="0">
                <a:solidFill>
                  <a:srgbClr val="FFFFFF"/>
                </a:solidFill>
                <a:latin typeface="Arial"/>
                <a:cs typeface="Arial"/>
              </a:rPr>
              <a:t>of </a:t>
            </a:r>
            <a:r>
              <a:rPr sz="3600" spc="25" dirty="0">
                <a:solidFill>
                  <a:srgbClr val="FFFFFF"/>
                </a:solidFill>
                <a:latin typeface="Arial"/>
                <a:cs typeface="Arial"/>
              </a:rPr>
              <a:t>inventory </a:t>
            </a:r>
            <a:r>
              <a:rPr sz="3600" spc="30" dirty="0">
                <a:solidFill>
                  <a:srgbClr val="FFFFFF"/>
                </a:solidFill>
                <a:latin typeface="Arial"/>
                <a:cs typeface="Arial"/>
              </a:rPr>
              <a:t>in </a:t>
            </a:r>
            <a:r>
              <a:rPr sz="3600" spc="-65" dirty="0">
                <a:solidFill>
                  <a:srgbClr val="FFFFFF"/>
                </a:solidFill>
                <a:latin typeface="Arial"/>
                <a:cs typeface="Arial"/>
              </a:rPr>
              <a:t>any </a:t>
            </a:r>
            <a:r>
              <a:rPr sz="3600" spc="15" dirty="0">
                <a:solidFill>
                  <a:srgbClr val="FFFFFF"/>
                </a:solidFill>
                <a:latin typeface="Arial"/>
                <a:cs typeface="Arial"/>
              </a:rPr>
              <a:t>retail</a:t>
            </a:r>
            <a:r>
              <a:rPr sz="3600" spc="-90" dirty="0">
                <a:solidFill>
                  <a:srgbClr val="FFFFFF"/>
                </a:solidFill>
                <a:latin typeface="Arial"/>
                <a:cs typeface="Arial"/>
              </a:rPr>
              <a:t> </a:t>
            </a:r>
            <a:r>
              <a:rPr sz="3600" spc="5" dirty="0">
                <a:solidFill>
                  <a:srgbClr val="FFFFFF"/>
                </a:solidFill>
                <a:latin typeface="Arial"/>
                <a:cs typeface="Arial"/>
              </a:rPr>
              <a:t>establishment</a:t>
            </a:r>
            <a:r>
              <a:rPr lang="it-IT" sz="3600" spc="5" dirty="0">
                <a:solidFill>
                  <a:srgbClr val="FFFFFF"/>
                </a:solidFill>
                <a:latin typeface="Arial"/>
                <a:cs typeface="Arial"/>
              </a:rPr>
              <a:t> (in </a:t>
            </a:r>
            <a:r>
              <a:rPr lang="it-IT" sz="3600" spc="5" dirty="0" err="1">
                <a:solidFill>
                  <a:srgbClr val="FFFFFF"/>
                </a:solidFill>
                <a:latin typeface="Arial"/>
                <a:cs typeface="Arial"/>
              </a:rPr>
              <a:t>our</a:t>
            </a:r>
            <a:r>
              <a:rPr lang="it-IT" sz="3600" spc="5" dirty="0">
                <a:solidFill>
                  <a:srgbClr val="FFFFFF"/>
                </a:solidFill>
                <a:latin typeface="Arial"/>
                <a:cs typeface="Arial"/>
              </a:rPr>
              <a:t> case, supermarkets)</a:t>
            </a:r>
            <a:r>
              <a:rPr sz="3600" spc="5" dirty="0">
                <a:solidFill>
                  <a:srgbClr val="FFFFFF"/>
                </a:solidFill>
                <a:latin typeface="Arial"/>
                <a:cs typeface="Arial"/>
              </a:rPr>
              <a:t>.</a:t>
            </a:r>
            <a:endParaRPr sz="3600" dirty="0">
              <a:latin typeface="Arial"/>
              <a:cs typeface="Arial"/>
            </a:endParaRPr>
          </a:p>
        </p:txBody>
      </p:sp>
      <p:grpSp>
        <p:nvGrpSpPr>
          <p:cNvPr id="4" name="object 4"/>
          <p:cNvGrpSpPr/>
          <p:nvPr/>
        </p:nvGrpSpPr>
        <p:grpSpPr>
          <a:xfrm>
            <a:off x="6858000" y="8649907"/>
            <a:ext cx="6146800" cy="1981200"/>
            <a:chOff x="6858000" y="7772400"/>
            <a:chExt cx="6146800" cy="1981200"/>
          </a:xfrm>
        </p:grpSpPr>
        <p:sp>
          <p:nvSpPr>
            <p:cNvPr id="5" name="object 5"/>
            <p:cNvSpPr/>
            <p:nvPr/>
          </p:nvSpPr>
          <p:spPr>
            <a:xfrm>
              <a:off x="6858000" y="7908886"/>
              <a:ext cx="6146800" cy="18447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58000" y="7772400"/>
              <a:ext cx="6146800" cy="793750"/>
            </a:xfrm>
            <a:custGeom>
              <a:avLst/>
              <a:gdLst/>
              <a:ahLst/>
              <a:cxnLst/>
              <a:rect l="l" t="t" r="r" b="b"/>
              <a:pathLst>
                <a:path w="6146800" h="793750">
                  <a:moveTo>
                    <a:pt x="6146800" y="0"/>
                  </a:moveTo>
                  <a:lnTo>
                    <a:pt x="198005" y="0"/>
                  </a:lnTo>
                  <a:lnTo>
                    <a:pt x="152627" y="5242"/>
                  </a:lnTo>
                  <a:lnTo>
                    <a:pt x="110959" y="20172"/>
                  </a:lnTo>
                  <a:lnTo>
                    <a:pt x="74193" y="43595"/>
                  </a:lnTo>
                  <a:lnTo>
                    <a:pt x="43522" y="74316"/>
                  </a:lnTo>
                  <a:lnTo>
                    <a:pt x="20138" y="111141"/>
                  </a:lnTo>
                  <a:lnTo>
                    <a:pt x="5233" y="152875"/>
                  </a:lnTo>
                  <a:lnTo>
                    <a:pt x="0" y="198323"/>
                  </a:lnTo>
                  <a:lnTo>
                    <a:pt x="0" y="594982"/>
                  </a:lnTo>
                  <a:lnTo>
                    <a:pt x="5233" y="640434"/>
                  </a:lnTo>
                  <a:lnTo>
                    <a:pt x="20138" y="682170"/>
                  </a:lnTo>
                  <a:lnTo>
                    <a:pt x="43522" y="718995"/>
                  </a:lnTo>
                  <a:lnTo>
                    <a:pt x="74193" y="749716"/>
                  </a:lnTo>
                  <a:lnTo>
                    <a:pt x="110959" y="773138"/>
                  </a:lnTo>
                  <a:lnTo>
                    <a:pt x="152627" y="788067"/>
                  </a:lnTo>
                  <a:lnTo>
                    <a:pt x="198005" y="793309"/>
                  </a:lnTo>
                  <a:lnTo>
                    <a:pt x="6146800" y="793309"/>
                  </a:lnTo>
                  <a:lnTo>
                    <a:pt x="6146800" y="0"/>
                  </a:lnTo>
                  <a:close/>
                </a:path>
              </a:pathLst>
            </a:custGeom>
            <a:solidFill>
              <a:srgbClr val="7B6041"/>
            </a:solidFill>
          </p:spPr>
          <p:txBody>
            <a:bodyPr wrap="square" lIns="0" tIns="0" rIns="0" bIns="0" rtlCol="0"/>
            <a:lstStyle/>
            <a:p>
              <a:endParaRPr/>
            </a:p>
          </p:txBody>
        </p:sp>
        <p:sp>
          <p:nvSpPr>
            <p:cNvPr id="7" name="object 7"/>
            <p:cNvSpPr/>
            <p:nvPr/>
          </p:nvSpPr>
          <p:spPr>
            <a:xfrm>
              <a:off x="7309383" y="7864106"/>
              <a:ext cx="2061210" cy="610235"/>
            </a:xfrm>
            <a:custGeom>
              <a:avLst/>
              <a:gdLst/>
              <a:ahLst/>
              <a:cxnLst/>
              <a:rect l="l" t="t" r="r" b="b"/>
              <a:pathLst>
                <a:path w="2061209" h="610234">
                  <a:moveTo>
                    <a:pt x="1908771" y="0"/>
                  </a:moveTo>
                  <a:lnTo>
                    <a:pt x="152222" y="0"/>
                  </a:lnTo>
                  <a:lnTo>
                    <a:pt x="104131" y="7779"/>
                  </a:lnTo>
                  <a:lnTo>
                    <a:pt x="62347" y="29436"/>
                  </a:lnTo>
                  <a:lnTo>
                    <a:pt x="29387" y="62451"/>
                  </a:lnTo>
                  <a:lnTo>
                    <a:pt x="7766" y="104304"/>
                  </a:lnTo>
                  <a:lnTo>
                    <a:pt x="0" y="152476"/>
                  </a:lnTo>
                  <a:lnTo>
                    <a:pt x="0" y="457428"/>
                  </a:lnTo>
                  <a:lnTo>
                    <a:pt x="7766" y="505599"/>
                  </a:lnTo>
                  <a:lnTo>
                    <a:pt x="29387" y="547453"/>
                  </a:lnTo>
                  <a:lnTo>
                    <a:pt x="62347" y="580468"/>
                  </a:lnTo>
                  <a:lnTo>
                    <a:pt x="104131" y="602125"/>
                  </a:lnTo>
                  <a:lnTo>
                    <a:pt x="152222" y="609904"/>
                  </a:lnTo>
                  <a:lnTo>
                    <a:pt x="1908771" y="609904"/>
                  </a:lnTo>
                  <a:lnTo>
                    <a:pt x="1956864" y="602125"/>
                  </a:lnTo>
                  <a:lnTo>
                    <a:pt x="1998651" y="580468"/>
                  </a:lnTo>
                  <a:lnTo>
                    <a:pt x="2031615" y="547453"/>
                  </a:lnTo>
                  <a:lnTo>
                    <a:pt x="2053239" y="505599"/>
                  </a:lnTo>
                  <a:lnTo>
                    <a:pt x="2061006" y="457428"/>
                  </a:lnTo>
                  <a:lnTo>
                    <a:pt x="2061006" y="152476"/>
                  </a:lnTo>
                  <a:lnTo>
                    <a:pt x="2053239" y="104304"/>
                  </a:lnTo>
                  <a:lnTo>
                    <a:pt x="2031615" y="62451"/>
                  </a:lnTo>
                  <a:lnTo>
                    <a:pt x="1998651" y="29436"/>
                  </a:lnTo>
                  <a:lnTo>
                    <a:pt x="1956864" y="7779"/>
                  </a:lnTo>
                  <a:lnTo>
                    <a:pt x="1908771" y="0"/>
                  </a:lnTo>
                  <a:close/>
                </a:path>
              </a:pathLst>
            </a:custGeom>
            <a:solidFill>
              <a:srgbClr val="343434"/>
            </a:solidFill>
          </p:spPr>
          <p:txBody>
            <a:bodyPr wrap="square" lIns="0" tIns="0" rIns="0" bIns="0" rtlCol="0"/>
            <a:lstStyle/>
            <a:p>
              <a:endParaRPr/>
            </a:p>
          </p:txBody>
        </p:sp>
        <p:sp>
          <p:nvSpPr>
            <p:cNvPr id="8" name="object 8"/>
            <p:cNvSpPr/>
            <p:nvPr/>
          </p:nvSpPr>
          <p:spPr>
            <a:xfrm>
              <a:off x="7439603" y="7864106"/>
              <a:ext cx="1931035" cy="610235"/>
            </a:xfrm>
            <a:custGeom>
              <a:avLst/>
              <a:gdLst/>
              <a:ahLst/>
              <a:cxnLst/>
              <a:rect l="l" t="t" r="r" b="b"/>
              <a:pathLst>
                <a:path w="1931034" h="610234">
                  <a:moveTo>
                    <a:pt x="1778551" y="0"/>
                  </a:moveTo>
                  <a:lnTo>
                    <a:pt x="22001" y="0"/>
                  </a:lnTo>
                  <a:lnTo>
                    <a:pt x="0" y="3558"/>
                  </a:lnTo>
                  <a:lnTo>
                    <a:pt x="1739071" y="609904"/>
                  </a:lnTo>
                  <a:lnTo>
                    <a:pt x="1778551" y="609904"/>
                  </a:lnTo>
                  <a:lnTo>
                    <a:pt x="1826643" y="602125"/>
                  </a:lnTo>
                  <a:lnTo>
                    <a:pt x="1868430" y="580468"/>
                  </a:lnTo>
                  <a:lnTo>
                    <a:pt x="1901394" y="547453"/>
                  </a:lnTo>
                  <a:lnTo>
                    <a:pt x="1923018" y="505599"/>
                  </a:lnTo>
                  <a:lnTo>
                    <a:pt x="1930786" y="457428"/>
                  </a:lnTo>
                  <a:lnTo>
                    <a:pt x="1930786" y="152476"/>
                  </a:lnTo>
                  <a:lnTo>
                    <a:pt x="1923018" y="104304"/>
                  </a:lnTo>
                  <a:lnTo>
                    <a:pt x="1901394" y="62451"/>
                  </a:lnTo>
                  <a:lnTo>
                    <a:pt x="1868430" y="29436"/>
                  </a:lnTo>
                  <a:lnTo>
                    <a:pt x="1826643" y="7779"/>
                  </a:lnTo>
                  <a:lnTo>
                    <a:pt x="1778551" y="0"/>
                  </a:lnTo>
                  <a:close/>
                </a:path>
              </a:pathLst>
            </a:custGeom>
            <a:solidFill>
              <a:srgbClr val="4C4C4C"/>
            </a:solidFill>
          </p:spPr>
          <p:txBody>
            <a:bodyPr wrap="square" lIns="0" tIns="0" rIns="0" bIns="0" rtlCol="0"/>
            <a:lstStyle/>
            <a:p>
              <a:endParaRPr/>
            </a:p>
          </p:txBody>
        </p:sp>
      </p:grpSp>
      <p:sp>
        <p:nvSpPr>
          <p:cNvPr id="9" name="object 9"/>
          <p:cNvSpPr txBox="1"/>
          <p:nvPr/>
        </p:nvSpPr>
        <p:spPr>
          <a:xfrm>
            <a:off x="7552613" y="8753488"/>
            <a:ext cx="453390" cy="516890"/>
          </a:xfrm>
          <a:prstGeom prst="rect">
            <a:avLst/>
          </a:prstGeom>
        </p:spPr>
        <p:txBody>
          <a:bodyPr vert="horz" wrap="square" lIns="0" tIns="15875" rIns="0" bIns="0" rtlCol="0">
            <a:spAutoFit/>
          </a:bodyPr>
          <a:lstStyle/>
          <a:p>
            <a:pPr marL="12700">
              <a:lnSpc>
                <a:spcPct val="100000"/>
              </a:lnSpc>
              <a:spcBef>
                <a:spcPts val="125"/>
              </a:spcBef>
            </a:pPr>
            <a:r>
              <a:rPr sz="3200" spc="5" dirty="0">
                <a:solidFill>
                  <a:srgbClr val="3AC0D0"/>
                </a:solidFill>
                <a:latin typeface="Impact"/>
                <a:cs typeface="Impact"/>
              </a:rPr>
              <a:t>$4</a:t>
            </a:r>
            <a:endParaRPr sz="3200">
              <a:latin typeface="Impact"/>
              <a:cs typeface="Impact"/>
            </a:endParaRPr>
          </a:p>
        </p:txBody>
      </p:sp>
      <p:grpSp>
        <p:nvGrpSpPr>
          <p:cNvPr id="10" name="object 10"/>
          <p:cNvGrpSpPr/>
          <p:nvPr/>
        </p:nvGrpSpPr>
        <p:grpSpPr>
          <a:xfrm>
            <a:off x="8543641" y="8711224"/>
            <a:ext cx="3503929" cy="610235"/>
            <a:chOff x="8585221" y="7864106"/>
            <a:chExt cx="3503929" cy="610235"/>
          </a:xfrm>
        </p:grpSpPr>
        <p:sp>
          <p:nvSpPr>
            <p:cNvPr id="11" name="object 11"/>
            <p:cNvSpPr/>
            <p:nvPr/>
          </p:nvSpPr>
          <p:spPr>
            <a:xfrm>
              <a:off x="8604271" y="7982932"/>
              <a:ext cx="467359" cy="149860"/>
            </a:xfrm>
            <a:custGeom>
              <a:avLst/>
              <a:gdLst/>
              <a:ahLst/>
              <a:cxnLst/>
              <a:rect l="l" t="t" r="r" b="b"/>
              <a:pathLst>
                <a:path w="467359" h="149859">
                  <a:moveTo>
                    <a:pt x="0" y="79706"/>
                  </a:moveTo>
                  <a:lnTo>
                    <a:pt x="40662" y="52228"/>
                  </a:lnTo>
                  <a:lnTo>
                    <a:pt x="84797" y="30062"/>
                  </a:lnTo>
                  <a:lnTo>
                    <a:pt x="131949" y="13665"/>
                  </a:lnTo>
                  <a:lnTo>
                    <a:pt x="181663" y="3492"/>
                  </a:lnTo>
                  <a:lnTo>
                    <a:pt x="233481" y="0"/>
                  </a:lnTo>
                  <a:lnTo>
                    <a:pt x="285304" y="3492"/>
                  </a:lnTo>
                  <a:lnTo>
                    <a:pt x="335019" y="13665"/>
                  </a:lnTo>
                  <a:lnTo>
                    <a:pt x="382171" y="30062"/>
                  </a:lnTo>
                  <a:lnTo>
                    <a:pt x="426305" y="52228"/>
                  </a:lnTo>
                  <a:lnTo>
                    <a:pt x="466963" y="79706"/>
                  </a:lnTo>
                </a:path>
                <a:path w="467359" h="149859">
                  <a:moveTo>
                    <a:pt x="80106" y="149611"/>
                  </a:moveTo>
                  <a:lnTo>
                    <a:pt x="113861" y="127582"/>
                  </a:lnTo>
                  <a:lnTo>
                    <a:pt x="151064" y="111123"/>
                  </a:lnTo>
                  <a:lnTo>
                    <a:pt x="191133" y="100818"/>
                  </a:lnTo>
                  <a:lnTo>
                    <a:pt x="233481" y="97252"/>
                  </a:lnTo>
                  <a:lnTo>
                    <a:pt x="275831" y="100818"/>
                  </a:lnTo>
                  <a:lnTo>
                    <a:pt x="315902" y="111123"/>
                  </a:lnTo>
                  <a:lnTo>
                    <a:pt x="353109" y="127582"/>
                  </a:lnTo>
                  <a:lnTo>
                    <a:pt x="386865" y="149611"/>
                  </a:lnTo>
                </a:path>
              </a:pathLst>
            </a:custGeom>
            <a:ln w="37856">
              <a:solidFill>
                <a:srgbClr val="3AC0D0"/>
              </a:solidFill>
            </a:ln>
          </p:spPr>
          <p:txBody>
            <a:bodyPr wrap="square" lIns="0" tIns="0" rIns="0" bIns="0" rtlCol="0"/>
            <a:lstStyle/>
            <a:p>
              <a:endParaRPr/>
            </a:p>
          </p:txBody>
        </p:sp>
        <p:sp>
          <p:nvSpPr>
            <p:cNvPr id="12" name="object 12"/>
            <p:cNvSpPr/>
            <p:nvPr/>
          </p:nvSpPr>
          <p:spPr>
            <a:xfrm>
              <a:off x="8802154" y="8274939"/>
              <a:ext cx="80111" cy="80238"/>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8736634" y="8163306"/>
              <a:ext cx="202237" cy="65932"/>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0027856" y="7864106"/>
              <a:ext cx="2061210" cy="610235"/>
            </a:xfrm>
            <a:custGeom>
              <a:avLst/>
              <a:gdLst/>
              <a:ahLst/>
              <a:cxnLst/>
              <a:rect l="l" t="t" r="r" b="b"/>
              <a:pathLst>
                <a:path w="2061209" h="610234">
                  <a:moveTo>
                    <a:pt x="1908771" y="0"/>
                  </a:moveTo>
                  <a:lnTo>
                    <a:pt x="152222" y="0"/>
                  </a:lnTo>
                  <a:lnTo>
                    <a:pt x="104131" y="7779"/>
                  </a:lnTo>
                  <a:lnTo>
                    <a:pt x="62347" y="29436"/>
                  </a:lnTo>
                  <a:lnTo>
                    <a:pt x="29387" y="62451"/>
                  </a:lnTo>
                  <a:lnTo>
                    <a:pt x="7766" y="104304"/>
                  </a:lnTo>
                  <a:lnTo>
                    <a:pt x="0" y="152476"/>
                  </a:lnTo>
                  <a:lnTo>
                    <a:pt x="0" y="457428"/>
                  </a:lnTo>
                  <a:lnTo>
                    <a:pt x="7766" y="505599"/>
                  </a:lnTo>
                  <a:lnTo>
                    <a:pt x="29387" y="547453"/>
                  </a:lnTo>
                  <a:lnTo>
                    <a:pt x="62347" y="580468"/>
                  </a:lnTo>
                  <a:lnTo>
                    <a:pt x="104131" y="602125"/>
                  </a:lnTo>
                  <a:lnTo>
                    <a:pt x="152222" y="609904"/>
                  </a:lnTo>
                  <a:lnTo>
                    <a:pt x="1908771" y="609904"/>
                  </a:lnTo>
                  <a:lnTo>
                    <a:pt x="1956864" y="602125"/>
                  </a:lnTo>
                  <a:lnTo>
                    <a:pt x="1998651" y="580468"/>
                  </a:lnTo>
                  <a:lnTo>
                    <a:pt x="2031615" y="547453"/>
                  </a:lnTo>
                  <a:lnTo>
                    <a:pt x="2053239" y="505599"/>
                  </a:lnTo>
                  <a:lnTo>
                    <a:pt x="2061006" y="457428"/>
                  </a:lnTo>
                  <a:lnTo>
                    <a:pt x="2061006" y="152476"/>
                  </a:lnTo>
                  <a:lnTo>
                    <a:pt x="2053239" y="104304"/>
                  </a:lnTo>
                  <a:lnTo>
                    <a:pt x="2031615" y="62451"/>
                  </a:lnTo>
                  <a:lnTo>
                    <a:pt x="1998651" y="29436"/>
                  </a:lnTo>
                  <a:lnTo>
                    <a:pt x="1956864" y="7779"/>
                  </a:lnTo>
                  <a:lnTo>
                    <a:pt x="1908771" y="0"/>
                  </a:lnTo>
                  <a:close/>
                </a:path>
              </a:pathLst>
            </a:custGeom>
            <a:solidFill>
              <a:srgbClr val="343434"/>
            </a:solidFill>
          </p:spPr>
          <p:txBody>
            <a:bodyPr wrap="square" lIns="0" tIns="0" rIns="0" bIns="0" rtlCol="0"/>
            <a:lstStyle/>
            <a:p>
              <a:endParaRPr/>
            </a:p>
          </p:txBody>
        </p:sp>
        <p:sp>
          <p:nvSpPr>
            <p:cNvPr id="15" name="object 15"/>
            <p:cNvSpPr/>
            <p:nvPr/>
          </p:nvSpPr>
          <p:spPr>
            <a:xfrm>
              <a:off x="10158077" y="7864106"/>
              <a:ext cx="1931035" cy="610235"/>
            </a:xfrm>
            <a:custGeom>
              <a:avLst/>
              <a:gdLst/>
              <a:ahLst/>
              <a:cxnLst/>
              <a:rect l="l" t="t" r="r" b="b"/>
              <a:pathLst>
                <a:path w="1931034" h="610234">
                  <a:moveTo>
                    <a:pt x="1778551" y="0"/>
                  </a:moveTo>
                  <a:lnTo>
                    <a:pt x="22001" y="0"/>
                  </a:lnTo>
                  <a:lnTo>
                    <a:pt x="0" y="3558"/>
                  </a:lnTo>
                  <a:lnTo>
                    <a:pt x="1739071" y="609904"/>
                  </a:lnTo>
                  <a:lnTo>
                    <a:pt x="1778551" y="609904"/>
                  </a:lnTo>
                  <a:lnTo>
                    <a:pt x="1826643" y="602125"/>
                  </a:lnTo>
                  <a:lnTo>
                    <a:pt x="1868430" y="580468"/>
                  </a:lnTo>
                  <a:lnTo>
                    <a:pt x="1901394" y="547453"/>
                  </a:lnTo>
                  <a:lnTo>
                    <a:pt x="1923018" y="505599"/>
                  </a:lnTo>
                  <a:lnTo>
                    <a:pt x="1930786" y="457428"/>
                  </a:lnTo>
                  <a:lnTo>
                    <a:pt x="1930786" y="152476"/>
                  </a:lnTo>
                  <a:lnTo>
                    <a:pt x="1923018" y="104304"/>
                  </a:lnTo>
                  <a:lnTo>
                    <a:pt x="1901394" y="62451"/>
                  </a:lnTo>
                  <a:lnTo>
                    <a:pt x="1868430" y="29436"/>
                  </a:lnTo>
                  <a:lnTo>
                    <a:pt x="1826643" y="7779"/>
                  </a:lnTo>
                  <a:lnTo>
                    <a:pt x="1778551" y="0"/>
                  </a:lnTo>
                  <a:close/>
                </a:path>
              </a:pathLst>
            </a:custGeom>
            <a:solidFill>
              <a:srgbClr val="4C4C4C"/>
            </a:solidFill>
          </p:spPr>
          <p:txBody>
            <a:bodyPr wrap="square" lIns="0" tIns="0" rIns="0" bIns="0" rtlCol="0"/>
            <a:lstStyle/>
            <a:p>
              <a:endParaRPr/>
            </a:p>
          </p:txBody>
        </p:sp>
      </p:grpSp>
      <p:sp>
        <p:nvSpPr>
          <p:cNvPr id="16" name="object 16"/>
          <p:cNvSpPr txBox="1"/>
          <p:nvPr/>
        </p:nvSpPr>
        <p:spPr>
          <a:xfrm>
            <a:off x="10334716" y="8753488"/>
            <a:ext cx="468630" cy="516890"/>
          </a:xfrm>
          <a:prstGeom prst="rect">
            <a:avLst/>
          </a:prstGeom>
        </p:spPr>
        <p:txBody>
          <a:bodyPr vert="horz" wrap="square" lIns="0" tIns="15875" rIns="0" bIns="0" rtlCol="0">
            <a:spAutoFit/>
          </a:bodyPr>
          <a:lstStyle/>
          <a:p>
            <a:pPr marL="12700">
              <a:lnSpc>
                <a:spcPct val="100000"/>
              </a:lnSpc>
              <a:spcBef>
                <a:spcPts val="125"/>
              </a:spcBef>
            </a:pPr>
            <a:r>
              <a:rPr sz="3200" spc="10" dirty="0">
                <a:solidFill>
                  <a:srgbClr val="3AC0D0"/>
                </a:solidFill>
                <a:latin typeface="Impact"/>
                <a:cs typeface="Impact"/>
              </a:rPr>
              <a:t>$5</a:t>
            </a:r>
            <a:endParaRPr sz="3200" dirty="0">
              <a:latin typeface="Impact"/>
              <a:cs typeface="Impact"/>
            </a:endParaRPr>
          </a:p>
        </p:txBody>
      </p:sp>
      <p:grpSp>
        <p:nvGrpSpPr>
          <p:cNvPr id="17" name="object 17"/>
          <p:cNvGrpSpPr/>
          <p:nvPr/>
        </p:nvGrpSpPr>
        <p:grpSpPr>
          <a:xfrm>
            <a:off x="11262220" y="8711224"/>
            <a:ext cx="1701164" cy="610235"/>
            <a:chOff x="11303800" y="7864106"/>
            <a:chExt cx="1701164" cy="610235"/>
          </a:xfrm>
        </p:grpSpPr>
        <p:sp>
          <p:nvSpPr>
            <p:cNvPr id="18" name="object 18"/>
            <p:cNvSpPr/>
            <p:nvPr/>
          </p:nvSpPr>
          <p:spPr>
            <a:xfrm>
              <a:off x="11322743" y="7982932"/>
              <a:ext cx="467359" cy="149860"/>
            </a:xfrm>
            <a:custGeom>
              <a:avLst/>
              <a:gdLst/>
              <a:ahLst/>
              <a:cxnLst/>
              <a:rect l="l" t="t" r="r" b="b"/>
              <a:pathLst>
                <a:path w="467359" h="149859">
                  <a:moveTo>
                    <a:pt x="0" y="79706"/>
                  </a:moveTo>
                  <a:lnTo>
                    <a:pt x="40662" y="52228"/>
                  </a:lnTo>
                  <a:lnTo>
                    <a:pt x="84797" y="30062"/>
                  </a:lnTo>
                  <a:lnTo>
                    <a:pt x="131949" y="13665"/>
                  </a:lnTo>
                  <a:lnTo>
                    <a:pt x="181663" y="3492"/>
                  </a:lnTo>
                  <a:lnTo>
                    <a:pt x="233481" y="0"/>
                  </a:lnTo>
                  <a:lnTo>
                    <a:pt x="285304" y="3492"/>
                  </a:lnTo>
                  <a:lnTo>
                    <a:pt x="335019" y="13665"/>
                  </a:lnTo>
                  <a:lnTo>
                    <a:pt x="382171" y="30062"/>
                  </a:lnTo>
                  <a:lnTo>
                    <a:pt x="426305" y="52228"/>
                  </a:lnTo>
                  <a:lnTo>
                    <a:pt x="466963" y="79706"/>
                  </a:lnTo>
                </a:path>
                <a:path w="467359" h="149859">
                  <a:moveTo>
                    <a:pt x="80106" y="149611"/>
                  </a:moveTo>
                  <a:lnTo>
                    <a:pt x="113861" y="127582"/>
                  </a:lnTo>
                  <a:lnTo>
                    <a:pt x="151064" y="111123"/>
                  </a:lnTo>
                  <a:lnTo>
                    <a:pt x="191133" y="100818"/>
                  </a:lnTo>
                  <a:lnTo>
                    <a:pt x="233481" y="97252"/>
                  </a:lnTo>
                  <a:lnTo>
                    <a:pt x="275831" y="100818"/>
                  </a:lnTo>
                  <a:lnTo>
                    <a:pt x="315902" y="111123"/>
                  </a:lnTo>
                  <a:lnTo>
                    <a:pt x="353109" y="127582"/>
                  </a:lnTo>
                  <a:lnTo>
                    <a:pt x="386865" y="149611"/>
                  </a:lnTo>
                </a:path>
              </a:pathLst>
            </a:custGeom>
            <a:ln w="37856">
              <a:solidFill>
                <a:srgbClr val="3AC0D0"/>
              </a:solidFill>
            </a:ln>
          </p:spPr>
          <p:txBody>
            <a:bodyPr wrap="square" lIns="0" tIns="0" rIns="0" bIns="0" rtlCol="0"/>
            <a:lstStyle/>
            <a:p>
              <a:endParaRPr/>
            </a:p>
          </p:txBody>
        </p:sp>
        <p:sp>
          <p:nvSpPr>
            <p:cNvPr id="19" name="object 19"/>
            <p:cNvSpPr/>
            <p:nvPr/>
          </p:nvSpPr>
          <p:spPr>
            <a:xfrm>
              <a:off x="11455106" y="8163306"/>
              <a:ext cx="202237" cy="65932"/>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11520627" y="8274939"/>
              <a:ext cx="80098" cy="80238"/>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12746355" y="7864106"/>
              <a:ext cx="258445" cy="610235"/>
            </a:xfrm>
            <a:custGeom>
              <a:avLst/>
              <a:gdLst/>
              <a:ahLst/>
              <a:cxnLst/>
              <a:rect l="l" t="t" r="r" b="b"/>
              <a:pathLst>
                <a:path w="258444" h="610234">
                  <a:moveTo>
                    <a:pt x="258445" y="0"/>
                  </a:moveTo>
                  <a:lnTo>
                    <a:pt x="152146" y="0"/>
                  </a:lnTo>
                  <a:lnTo>
                    <a:pt x="104087" y="7779"/>
                  </a:lnTo>
                  <a:lnTo>
                    <a:pt x="62325" y="29436"/>
                  </a:lnTo>
                  <a:lnTo>
                    <a:pt x="29378" y="62451"/>
                  </a:lnTo>
                  <a:lnTo>
                    <a:pt x="7764" y="104304"/>
                  </a:lnTo>
                  <a:lnTo>
                    <a:pt x="0" y="152476"/>
                  </a:lnTo>
                  <a:lnTo>
                    <a:pt x="0" y="457428"/>
                  </a:lnTo>
                  <a:lnTo>
                    <a:pt x="7764" y="505599"/>
                  </a:lnTo>
                  <a:lnTo>
                    <a:pt x="29378" y="547453"/>
                  </a:lnTo>
                  <a:lnTo>
                    <a:pt x="62325" y="580468"/>
                  </a:lnTo>
                  <a:lnTo>
                    <a:pt x="104087" y="602125"/>
                  </a:lnTo>
                  <a:lnTo>
                    <a:pt x="152146" y="609904"/>
                  </a:lnTo>
                  <a:lnTo>
                    <a:pt x="258445" y="609904"/>
                  </a:lnTo>
                  <a:lnTo>
                    <a:pt x="258445" y="0"/>
                  </a:lnTo>
                  <a:close/>
                </a:path>
              </a:pathLst>
            </a:custGeom>
            <a:solidFill>
              <a:srgbClr val="343434"/>
            </a:solidFill>
          </p:spPr>
          <p:txBody>
            <a:bodyPr wrap="square" lIns="0" tIns="0" rIns="0" bIns="0" rtlCol="0"/>
            <a:lstStyle/>
            <a:p>
              <a:endParaRPr/>
            </a:p>
          </p:txBody>
        </p:sp>
        <p:sp>
          <p:nvSpPr>
            <p:cNvPr id="22" name="object 22"/>
            <p:cNvSpPr/>
            <p:nvPr/>
          </p:nvSpPr>
          <p:spPr>
            <a:xfrm>
              <a:off x="12876533" y="7864106"/>
              <a:ext cx="128270" cy="48895"/>
            </a:xfrm>
            <a:custGeom>
              <a:avLst/>
              <a:gdLst/>
              <a:ahLst/>
              <a:cxnLst/>
              <a:rect l="l" t="t" r="r" b="b"/>
              <a:pathLst>
                <a:path w="128269" h="48895">
                  <a:moveTo>
                    <a:pt x="128266" y="0"/>
                  </a:moveTo>
                  <a:lnTo>
                    <a:pt x="21967" y="0"/>
                  </a:lnTo>
                  <a:lnTo>
                    <a:pt x="0" y="3555"/>
                  </a:lnTo>
                  <a:lnTo>
                    <a:pt x="128266" y="48278"/>
                  </a:lnTo>
                  <a:lnTo>
                    <a:pt x="128266" y="0"/>
                  </a:lnTo>
                  <a:close/>
                </a:path>
              </a:pathLst>
            </a:custGeom>
            <a:solidFill>
              <a:srgbClr val="4C4C4C"/>
            </a:solidFill>
          </p:spPr>
          <p:txBody>
            <a:bodyPr wrap="square" lIns="0" tIns="0" rIns="0" bIns="0" rtlCol="0"/>
            <a:lstStyle/>
            <a:p>
              <a:endParaRPr/>
            </a:p>
          </p:txBody>
        </p:sp>
      </p:grpSp>
      <p:grpSp>
        <p:nvGrpSpPr>
          <p:cNvPr id="23" name="object 23"/>
          <p:cNvGrpSpPr/>
          <p:nvPr/>
        </p:nvGrpSpPr>
        <p:grpSpPr>
          <a:xfrm>
            <a:off x="311523" y="4860073"/>
            <a:ext cx="8490585" cy="4330357"/>
            <a:chOff x="558800" y="3860798"/>
            <a:chExt cx="8490585" cy="4321810"/>
          </a:xfrm>
        </p:grpSpPr>
        <p:sp>
          <p:nvSpPr>
            <p:cNvPr id="24" name="object 24"/>
            <p:cNvSpPr/>
            <p:nvPr/>
          </p:nvSpPr>
          <p:spPr>
            <a:xfrm>
              <a:off x="2324354" y="4196727"/>
              <a:ext cx="6724650" cy="3985895"/>
            </a:xfrm>
            <a:custGeom>
              <a:avLst/>
              <a:gdLst/>
              <a:ahLst/>
              <a:cxnLst/>
              <a:rect l="l" t="t" r="r" b="b"/>
              <a:pathLst>
                <a:path w="6724650" h="3985895">
                  <a:moveTo>
                    <a:pt x="1443482" y="0"/>
                  </a:moveTo>
                  <a:lnTo>
                    <a:pt x="0" y="3811943"/>
                  </a:lnTo>
                  <a:lnTo>
                    <a:pt x="6724497" y="3985399"/>
                  </a:lnTo>
                  <a:lnTo>
                    <a:pt x="1443482" y="0"/>
                  </a:lnTo>
                  <a:close/>
                </a:path>
              </a:pathLst>
            </a:custGeom>
            <a:solidFill>
              <a:srgbClr val="FFFFFF">
                <a:alpha val="8668"/>
              </a:srgbClr>
            </a:solidFill>
          </p:spPr>
          <p:txBody>
            <a:bodyPr wrap="square" lIns="0" tIns="0" rIns="0" bIns="0" rtlCol="0"/>
            <a:lstStyle/>
            <a:p>
              <a:endParaRPr/>
            </a:p>
          </p:txBody>
        </p:sp>
        <p:sp>
          <p:nvSpPr>
            <p:cNvPr id="25" name="object 25"/>
            <p:cNvSpPr/>
            <p:nvPr/>
          </p:nvSpPr>
          <p:spPr>
            <a:xfrm>
              <a:off x="558800" y="3860800"/>
              <a:ext cx="4203700" cy="4203700"/>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641225" y="3943224"/>
              <a:ext cx="4039235" cy="4039235"/>
            </a:xfrm>
            <a:custGeom>
              <a:avLst/>
              <a:gdLst/>
              <a:ahLst/>
              <a:cxnLst/>
              <a:rect l="l" t="t" r="r" b="b"/>
              <a:pathLst>
                <a:path w="4039235" h="4039234">
                  <a:moveTo>
                    <a:pt x="2019425" y="0"/>
                  </a:moveTo>
                  <a:lnTo>
                    <a:pt x="2067749" y="568"/>
                  </a:lnTo>
                  <a:lnTo>
                    <a:pt x="2115796" y="2263"/>
                  </a:lnTo>
                  <a:lnTo>
                    <a:pt x="2163554" y="5074"/>
                  </a:lnTo>
                  <a:lnTo>
                    <a:pt x="2211009" y="8987"/>
                  </a:lnTo>
                  <a:lnTo>
                    <a:pt x="2258150" y="13990"/>
                  </a:lnTo>
                  <a:lnTo>
                    <a:pt x="2304962" y="20069"/>
                  </a:lnTo>
                  <a:lnTo>
                    <a:pt x="2351435" y="27213"/>
                  </a:lnTo>
                  <a:lnTo>
                    <a:pt x="2397554" y="35408"/>
                  </a:lnTo>
                  <a:lnTo>
                    <a:pt x="2443307" y="44642"/>
                  </a:lnTo>
                  <a:lnTo>
                    <a:pt x="2488682" y="54901"/>
                  </a:lnTo>
                  <a:lnTo>
                    <a:pt x="2533665" y="66175"/>
                  </a:lnTo>
                  <a:lnTo>
                    <a:pt x="2578245" y="78449"/>
                  </a:lnTo>
                  <a:lnTo>
                    <a:pt x="2622408" y="91711"/>
                  </a:lnTo>
                  <a:lnTo>
                    <a:pt x="2666142" y="105948"/>
                  </a:lnTo>
                  <a:lnTo>
                    <a:pt x="2709434" y="121148"/>
                  </a:lnTo>
                  <a:lnTo>
                    <a:pt x="2752271" y="137298"/>
                  </a:lnTo>
                  <a:lnTo>
                    <a:pt x="2794641" y="154385"/>
                  </a:lnTo>
                  <a:lnTo>
                    <a:pt x="2836530" y="172397"/>
                  </a:lnTo>
                  <a:lnTo>
                    <a:pt x="2877927" y="191320"/>
                  </a:lnTo>
                  <a:lnTo>
                    <a:pt x="2918818" y="211142"/>
                  </a:lnTo>
                  <a:lnTo>
                    <a:pt x="2959192" y="231851"/>
                  </a:lnTo>
                  <a:lnTo>
                    <a:pt x="2999034" y="253434"/>
                  </a:lnTo>
                  <a:lnTo>
                    <a:pt x="3038333" y="275877"/>
                  </a:lnTo>
                  <a:lnTo>
                    <a:pt x="3077075" y="299169"/>
                  </a:lnTo>
                  <a:lnTo>
                    <a:pt x="3115249" y="323297"/>
                  </a:lnTo>
                  <a:lnTo>
                    <a:pt x="3152840" y="348247"/>
                  </a:lnTo>
                  <a:lnTo>
                    <a:pt x="3189838" y="374008"/>
                  </a:lnTo>
                  <a:lnTo>
                    <a:pt x="3226228" y="400566"/>
                  </a:lnTo>
                  <a:lnTo>
                    <a:pt x="3261999" y="427909"/>
                  </a:lnTo>
                  <a:lnTo>
                    <a:pt x="3297137" y="456025"/>
                  </a:lnTo>
                  <a:lnTo>
                    <a:pt x="3331630" y="484899"/>
                  </a:lnTo>
                  <a:lnTo>
                    <a:pt x="3365465" y="514521"/>
                  </a:lnTo>
                  <a:lnTo>
                    <a:pt x="3398630" y="544876"/>
                  </a:lnTo>
                  <a:lnTo>
                    <a:pt x="3431111" y="575953"/>
                  </a:lnTo>
                  <a:lnTo>
                    <a:pt x="3462897" y="607738"/>
                  </a:lnTo>
                  <a:lnTo>
                    <a:pt x="3493973" y="640219"/>
                  </a:lnTo>
                  <a:lnTo>
                    <a:pt x="3524329" y="673384"/>
                  </a:lnTo>
                  <a:lnTo>
                    <a:pt x="3553950" y="707219"/>
                  </a:lnTo>
                  <a:lnTo>
                    <a:pt x="3582825" y="741712"/>
                  </a:lnTo>
                  <a:lnTo>
                    <a:pt x="3610940" y="776850"/>
                  </a:lnTo>
                  <a:lnTo>
                    <a:pt x="3638283" y="812621"/>
                  </a:lnTo>
                  <a:lnTo>
                    <a:pt x="3664841" y="849011"/>
                  </a:lnTo>
                  <a:lnTo>
                    <a:pt x="3690602" y="886009"/>
                  </a:lnTo>
                  <a:lnTo>
                    <a:pt x="3715552" y="923601"/>
                  </a:lnTo>
                  <a:lnTo>
                    <a:pt x="3739680" y="961774"/>
                  </a:lnTo>
                  <a:lnTo>
                    <a:pt x="3762972" y="1000517"/>
                  </a:lnTo>
                  <a:lnTo>
                    <a:pt x="3785415" y="1039815"/>
                  </a:lnTo>
                  <a:lnTo>
                    <a:pt x="3806998" y="1079658"/>
                  </a:lnTo>
                  <a:lnTo>
                    <a:pt x="3827707" y="1120031"/>
                  </a:lnTo>
                  <a:lnTo>
                    <a:pt x="3847529" y="1160922"/>
                  </a:lnTo>
                  <a:lnTo>
                    <a:pt x="3866453" y="1202319"/>
                  </a:lnTo>
                  <a:lnTo>
                    <a:pt x="3884464" y="1244209"/>
                  </a:lnTo>
                  <a:lnTo>
                    <a:pt x="3901551" y="1286578"/>
                  </a:lnTo>
                  <a:lnTo>
                    <a:pt x="3917701" y="1329415"/>
                  </a:lnTo>
                  <a:lnTo>
                    <a:pt x="3932901" y="1372707"/>
                  </a:lnTo>
                  <a:lnTo>
                    <a:pt x="3947138" y="1416441"/>
                  </a:lnTo>
                  <a:lnTo>
                    <a:pt x="3960400" y="1460604"/>
                  </a:lnTo>
                  <a:lnTo>
                    <a:pt x="3972674" y="1505184"/>
                  </a:lnTo>
                  <a:lnTo>
                    <a:pt x="3983948" y="1550167"/>
                  </a:lnTo>
                  <a:lnTo>
                    <a:pt x="3994208" y="1595542"/>
                  </a:lnTo>
                  <a:lnTo>
                    <a:pt x="4003442" y="1641296"/>
                  </a:lnTo>
                  <a:lnTo>
                    <a:pt x="4011637" y="1687415"/>
                  </a:lnTo>
                  <a:lnTo>
                    <a:pt x="4018780" y="1733887"/>
                  </a:lnTo>
                  <a:lnTo>
                    <a:pt x="4024860" y="1780700"/>
                  </a:lnTo>
                  <a:lnTo>
                    <a:pt x="4029862" y="1827840"/>
                  </a:lnTo>
                  <a:lnTo>
                    <a:pt x="4033775" y="1875295"/>
                  </a:lnTo>
                  <a:lnTo>
                    <a:pt x="4036586" y="1923053"/>
                  </a:lnTo>
                  <a:lnTo>
                    <a:pt x="4038282" y="1971100"/>
                  </a:lnTo>
                  <a:lnTo>
                    <a:pt x="4038850" y="2019425"/>
                  </a:lnTo>
                  <a:lnTo>
                    <a:pt x="4038282" y="2067749"/>
                  </a:lnTo>
                  <a:lnTo>
                    <a:pt x="4036586" y="2115797"/>
                  </a:lnTo>
                  <a:lnTo>
                    <a:pt x="4033775" y="2163555"/>
                  </a:lnTo>
                  <a:lnTo>
                    <a:pt x="4029862" y="2211010"/>
                  </a:lnTo>
                  <a:lnTo>
                    <a:pt x="4024860" y="2258151"/>
                  </a:lnTo>
                  <a:lnTo>
                    <a:pt x="4018780" y="2304964"/>
                  </a:lnTo>
                  <a:lnTo>
                    <a:pt x="4011637" y="2351436"/>
                  </a:lnTo>
                  <a:lnTo>
                    <a:pt x="4003442" y="2397555"/>
                  </a:lnTo>
                  <a:lnTo>
                    <a:pt x="3994208" y="2443309"/>
                  </a:lnTo>
                  <a:lnTo>
                    <a:pt x="3983948" y="2488684"/>
                  </a:lnTo>
                  <a:lnTo>
                    <a:pt x="3972674" y="2533668"/>
                  </a:lnTo>
                  <a:lnTo>
                    <a:pt x="3960400" y="2578247"/>
                  </a:lnTo>
                  <a:lnTo>
                    <a:pt x="3947138" y="2622411"/>
                  </a:lnTo>
                  <a:lnTo>
                    <a:pt x="3932901" y="2666144"/>
                  </a:lnTo>
                  <a:lnTo>
                    <a:pt x="3917701" y="2709436"/>
                  </a:lnTo>
                  <a:lnTo>
                    <a:pt x="3901551" y="2752273"/>
                  </a:lnTo>
                  <a:lnTo>
                    <a:pt x="3884464" y="2794643"/>
                  </a:lnTo>
                  <a:lnTo>
                    <a:pt x="3866453" y="2836533"/>
                  </a:lnTo>
                  <a:lnTo>
                    <a:pt x="3847529" y="2877930"/>
                  </a:lnTo>
                  <a:lnTo>
                    <a:pt x="3827707" y="2918821"/>
                  </a:lnTo>
                  <a:lnTo>
                    <a:pt x="3806998" y="2959194"/>
                  </a:lnTo>
                  <a:lnTo>
                    <a:pt x="3785415" y="2999037"/>
                  </a:lnTo>
                  <a:lnTo>
                    <a:pt x="3762972" y="3038335"/>
                  </a:lnTo>
                  <a:lnTo>
                    <a:pt x="3739680" y="3077078"/>
                  </a:lnTo>
                  <a:lnTo>
                    <a:pt x="3715552" y="3115251"/>
                  </a:lnTo>
                  <a:lnTo>
                    <a:pt x="3690602" y="3152843"/>
                  </a:lnTo>
                  <a:lnTo>
                    <a:pt x="3664841" y="3189841"/>
                  </a:lnTo>
                  <a:lnTo>
                    <a:pt x="3638283" y="3226231"/>
                  </a:lnTo>
                  <a:lnTo>
                    <a:pt x="3610940" y="3262002"/>
                  </a:lnTo>
                  <a:lnTo>
                    <a:pt x="3582825" y="3297140"/>
                  </a:lnTo>
                  <a:lnTo>
                    <a:pt x="3553950" y="3331633"/>
                  </a:lnTo>
                  <a:lnTo>
                    <a:pt x="3524329" y="3365468"/>
                  </a:lnTo>
                  <a:lnTo>
                    <a:pt x="3493973" y="3398632"/>
                  </a:lnTo>
                  <a:lnTo>
                    <a:pt x="3462897" y="3431114"/>
                  </a:lnTo>
                  <a:lnTo>
                    <a:pt x="3431111" y="3462899"/>
                  </a:lnTo>
                  <a:lnTo>
                    <a:pt x="3398630" y="3493976"/>
                  </a:lnTo>
                  <a:lnTo>
                    <a:pt x="3365465" y="3524331"/>
                  </a:lnTo>
                  <a:lnTo>
                    <a:pt x="3331630" y="3553952"/>
                  </a:lnTo>
                  <a:lnTo>
                    <a:pt x="3297137" y="3582827"/>
                  </a:lnTo>
                  <a:lnTo>
                    <a:pt x="3261999" y="3610942"/>
                  </a:lnTo>
                  <a:lnTo>
                    <a:pt x="3226228" y="3638285"/>
                  </a:lnTo>
                  <a:lnTo>
                    <a:pt x="3189838" y="3664843"/>
                  </a:lnTo>
                  <a:lnTo>
                    <a:pt x="3152840" y="3690604"/>
                  </a:lnTo>
                  <a:lnTo>
                    <a:pt x="3115249" y="3715554"/>
                  </a:lnTo>
                  <a:lnTo>
                    <a:pt x="3077075" y="3739681"/>
                  </a:lnTo>
                  <a:lnTo>
                    <a:pt x="3038333" y="3762973"/>
                  </a:lnTo>
                  <a:lnTo>
                    <a:pt x="2999034" y="3785417"/>
                  </a:lnTo>
                  <a:lnTo>
                    <a:pt x="2959192" y="3806999"/>
                  </a:lnTo>
                  <a:lnTo>
                    <a:pt x="2918818" y="3827708"/>
                  </a:lnTo>
                  <a:lnTo>
                    <a:pt x="2877927" y="3847530"/>
                  </a:lnTo>
                  <a:lnTo>
                    <a:pt x="2836530" y="3866454"/>
                  </a:lnTo>
                  <a:lnTo>
                    <a:pt x="2794641" y="3884465"/>
                  </a:lnTo>
                  <a:lnTo>
                    <a:pt x="2752271" y="3901552"/>
                  </a:lnTo>
                  <a:lnTo>
                    <a:pt x="2709434" y="3917702"/>
                  </a:lnTo>
                  <a:lnTo>
                    <a:pt x="2666142" y="3932902"/>
                  </a:lnTo>
                  <a:lnTo>
                    <a:pt x="2622408" y="3947139"/>
                  </a:lnTo>
                  <a:lnTo>
                    <a:pt x="2578245" y="3960401"/>
                  </a:lnTo>
                  <a:lnTo>
                    <a:pt x="2533665" y="3972675"/>
                  </a:lnTo>
                  <a:lnTo>
                    <a:pt x="2488682" y="3983948"/>
                  </a:lnTo>
                  <a:lnTo>
                    <a:pt x="2443307" y="3994208"/>
                  </a:lnTo>
                  <a:lnTo>
                    <a:pt x="2397554" y="4003442"/>
                  </a:lnTo>
                  <a:lnTo>
                    <a:pt x="2351435" y="4011637"/>
                  </a:lnTo>
                  <a:lnTo>
                    <a:pt x="2304962" y="4018780"/>
                  </a:lnTo>
                  <a:lnTo>
                    <a:pt x="2258150" y="4024860"/>
                  </a:lnTo>
                  <a:lnTo>
                    <a:pt x="2211009" y="4029862"/>
                  </a:lnTo>
                  <a:lnTo>
                    <a:pt x="2163554" y="4033775"/>
                  </a:lnTo>
                  <a:lnTo>
                    <a:pt x="2115796" y="4036586"/>
                  </a:lnTo>
                  <a:lnTo>
                    <a:pt x="2067749" y="4038282"/>
                  </a:lnTo>
                  <a:lnTo>
                    <a:pt x="2019425" y="4038850"/>
                  </a:lnTo>
                  <a:lnTo>
                    <a:pt x="1971100" y="4038282"/>
                  </a:lnTo>
                  <a:lnTo>
                    <a:pt x="1923053" y="4036586"/>
                  </a:lnTo>
                  <a:lnTo>
                    <a:pt x="1875295" y="4033775"/>
                  </a:lnTo>
                  <a:lnTo>
                    <a:pt x="1827839" y="4029862"/>
                  </a:lnTo>
                  <a:lnTo>
                    <a:pt x="1780698" y="4024860"/>
                  </a:lnTo>
                  <a:lnTo>
                    <a:pt x="1733886" y="4018780"/>
                  </a:lnTo>
                  <a:lnTo>
                    <a:pt x="1687413" y="4011637"/>
                  </a:lnTo>
                  <a:lnTo>
                    <a:pt x="1641294" y="4003442"/>
                  </a:lnTo>
                  <a:lnTo>
                    <a:pt x="1595540" y="3994208"/>
                  </a:lnTo>
                  <a:lnTo>
                    <a:pt x="1550165" y="3983948"/>
                  </a:lnTo>
                  <a:lnTo>
                    <a:pt x="1505182" y="3972675"/>
                  </a:lnTo>
                  <a:lnTo>
                    <a:pt x="1460602" y="3960401"/>
                  </a:lnTo>
                  <a:lnTo>
                    <a:pt x="1416439" y="3947139"/>
                  </a:lnTo>
                  <a:lnTo>
                    <a:pt x="1372705" y="3932902"/>
                  </a:lnTo>
                  <a:lnTo>
                    <a:pt x="1329413" y="3917702"/>
                  </a:lnTo>
                  <a:lnTo>
                    <a:pt x="1286576" y="3901552"/>
                  </a:lnTo>
                  <a:lnTo>
                    <a:pt x="1244206" y="3884465"/>
                  </a:lnTo>
                  <a:lnTo>
                    <a:pt x="1202316" y="3866454"/>
                  </a:lnTo>
                  <a:lnTo>
                    <a:pt x="1160919" y="3847530"/>
                  </a:lnTo>
                  <a:lnTo>
                    <a:pt x="1120028" y="3827708"/>
                  </a:lnTo>
                  <a:lnTo>
                    <a:pt x="1079655" y="3806999"/>
                  </a:lnTo>
                  <a:lnTo>
                    <a:pt x="1039812" y="3785417"/>
                  </a:lnTo>
                  <a:lnTo>
                    <a:pt x="1000514" y="3762973"/>
                  </a:lnTo>
                  <a:lnTo>
                    <a:pt x="961771" y="3739681"/>
                  </a:lnTo>
                  <a:lnTo>
                    <a:pt x="923598" y="3715554"/>
                  </a:lnTo>
                  <a:lnTo>
                    <a:pt x="886006" y="3690604"/>
                  </a:lnTo>
                  <a:lnTo>
                    <a:pt x="849009" y="3664843"/>
                  </a:lnTo>
                  <a:lnTo>
                    <a:pt x="812618" y="3638285"/>
                  </a:lnTo>
                  <a:lnTo>
                    <a:pt x="776848" y="3610942"/>
                  </a:lnTo>
                  <a:lnTo>
                    <a:pt x="741710" y="3582827"/>
                  </a:lnTo>
                  <a:lnTo>
                    <a:pt x="707217" y="3553952"/>
                  </a:lnTo>
                  <a:lnTo>
                    <a:pt x="673382" y="3524331"/>
                  </a:lnTo>
                  <a:lnTo>
                    <a:pt x="640217" y="3493976"/>
                  </a:lnTo>
                  <a:lnTo>
                    <a:pt x="607736" y="3462899"/>
                  </a:lnTo>
                  <a:lnTo>
                    <a:pt x="575950" y="3431114"/>
                  </a:lnTo>
                  <a:lnTo>
                    <a:pt x="544874" y="3398632"/>
                  </a:lnTo>
                  <a:lnTo>
                    <a:pt x="514518" y="3365468"/>
                  </a:lnTo>
                  <a:lnTo>
                    <a:pt x="484897" y="3331633"/>
                  </a:lnTo>
                  <a:lnTo>
                    <a:pt x="456023" y="3297140"/>
                  </a:lnTo>
                  <a:lnTo>
                    <a:pt x="427907" y="3262002"/>
                  </a:lnTo>
                  <a:lnTo>
                    <a:pt x="400564" y="3226231"/>
                  </a:lnTo>
                  <a:lnTo>
                    <a:pt x="374006" y="3189841"/>
                  </a:lnTo>
                  <a:lnTo>
                    <a:pt x="348246" y="3152843"/>
                  </a:lnTo>
                  <a:lnTo>
                    <a:pt x="323295" y="3115251"/>
                  </a:lnTo>
                  <a:lnTo>
                    <a:pt x="299168" y="3077078"/>
                  </a:lnTo>
                  <a:lnTo>
                    <a:pt x="275876" y="3038335"/>
                  </a:lnTo>
                  <a:lnTo>
                    <a:pt x="253433" y="2999037"/>
                  </a:lnTo>
                  <a:lnTo>
                    <a:pt x="231850" y="2959194"/>
                  </a:lnTo>
                  <a:lnTo>
                    <a:pt x="211141" y="2918821"/>
                  </a:lnTo>
                  <a:lnTo>
                    <a:pt x="191319" y="2877930"/>
                  </a:lnTo>
                  <a:lnTo>
                    <a:pt x="172396" y="2836533"/>
                  </a:lnTo>
                  <a:lnTo>
                    <a:pt x="154384" y="2794643"/>
                  </a:lnTo>
                  <a:lnTo>
                    <a:pt x="137297" y="2752273"/>
                  </a:lnTo>
                  <a:lnTo>
                    <a:pt x="121147" y="2709436"/>
                  </a:lnTo>
                  <a:lnTo>
                    <a:pt x="105948" y="2666144"/>
                  </a:lnTo>
                  <a:lnTo>
                    <a:pt x="91710" y="2622411"/>
                  </a:lnTo>
                  <a:lnTo>
                    <a:pt x="78448" y="2578247"/>
                  </a:lnTo>
                  <a:lnTo>
                    <a:pt x="66174" y="2533668"/>
                  </a:lnTo>
                  <a:lnTo>
                    <a:pt x="54901" y="2488684"/>
                  </a:lnTo>
                  <a:lnTo>
                    <a:pt x="44641" y="2443309"/>
                  </a:lnTo>
                  <a:lnTo>
                    <a:pt x="35407" y="2397555"/>
                  </a:lnTo>
                  <a:lnTo>
                    <a:pt x="27212" y="2351436"/>
                  </a:lnTo>
                  <a:lnTo>
                    <a:pt x="20069" y="2304964"/>
                  </a:lnTo>
                  <a:lnTo>
                    <a:pt x="13989" y="2258151"/>
                  </a:lnTo>
                  <a:lnTo>
                    <a:pt x="8987" y="2211010"/>
                  </a:lnTo>
                  <a:lnTo>
                    <a:pt x="5074" y="2163555"/>
                  </a:lnTo>
                  <a:lnTo>
                    <a:pt x="2263" y="2115797"/>
                  </a:lnTo>
                  <a:lnTo>
                    <a:pt x="568" y="2067749"/>
                  </a:lnTo>
                  <a:lnTo>
                    <a:pt x="0" y="2019425"/>
                  </a:lnTo>
                  <a:lnTo>
                    <a:pt x="568" y="1971100"/>
                  </a:lnTo>
                  <a:lnTo>
                    <a:pt x="2263" y="1923053"/>
                  </a:lnTo>
                  <a:lnTo>
                    <a:pt x="5074" y="1875295"/>
                  </a:lnTo>
                  <a:lnTo>
                    <a:pt x="8987" y="1827840"/>
                  </a:lnTo>
                  <a:lnTo>
                    <a:pt x="13989" y="1780700"/>
                  </a:lnTo>
                  <a:lnTo>
                    <a:pt x="20069" y="1733887"/>
                  </a:lnTo>
                  <a:lnTo>
                    <a:pt x="27212" y="1687415"/>
                  </a:lnTo>
                  <a:lnTo>
                    <a:pt x="35407" y="1641296"/>
                  </a:lnTo>
                  <a:lnTo>
                    <a:pt x="44641" y="1595542"/>
                  </a:lnTo>
                  <a:lnTo>
                    <a:pt x="54901" y="1550167"/>
                  </a:lnTo>
                  <a:lnTo>
                    <a:pt x="66174" y="1505184"/>
                  </a:lnTo>
                  <a:lnTo>
                    <a:pt x="78448" y="1460604"/>
                  </a:lnTo>
                  <a:lnTo>
                    <a:pt x="91710" y="1416441"/>
                  </a:lnTo>
                  <a:lnTo>
                    <a:pt x="105948" y="1372707"/>
                  </a:lnTo>
                  <a:lnTo>
                    <a:pt x="121147" y="1329415"/>
                  </a:lnTo>
                  <a:lnTo>
                    <a:pt x="137297" y="1286578"/>
                  </a:lnTo>
                  <a:lnTo>
                    <a:pt x="154384" y="1244209"/>
                  </a:lnTo>
                  <a:lnTo>
                    <a:pt x="172396" y="1202319"/>
                  </a:lnTo>
                  <a:lnTo>
                    <a:pt x="191319" y="1160922"/>
                  </a:lnTo>
                  <a:lnTo>
                    <a:pt x="211141" y="1120031"/>
                  </a:lnTo>
                  <a:lnTo>
                    <a:pt x="231850" y="1079658"/>
                  </a:lnTo>
                  <a:lnTo>
                    <a:pt x="253433" y="1039815"/>
                  </a:lnTo>
                  <a:lnTo>
                    <a:pt x="275876" y="1000517"/>
                  </a:lnTo>
                  <a:lnTo>
                    <a:pt x="299168" y="961774"/>
                  </a:lnTo>
                  <a:lnTo>
                    <a:pt x="323295" y="923601"/>
                  </a:lnTo>
                  <a:lnTo>
                    <a:pt x="348246" y="886009"/>
                  </a:lnTo>
                  <a:lnTo>
                    <a:pt x="374006" y="849011"/>
                  </a:lnTo>
                  <a:lnTo>
                    <a:pt x="400564" y="812621"/>
                  </a:lnTo>
                  <a:lnTo>
                    <a:pt x="427907" y="776850"/>
                  </a:lnTo>
                  <a:lnTo>
                    <a:pt x="456023" y="741712"/>
                  </a:lnTo>
                  <a:lnTo>
                    <a:pt x="484897" y="707219"/>
                  </a:lnTo>
                  <a:lnTo>
                    <a:pt x="514518" y="673384"/>
                  </a:lnTo>
                  <a:lnTo>
                    <a:pt x="544874" y="640219"/>
                  </a:lnTo>
                  <a:lnTo>
                    <a:pt x="575950" y="607738"/>
                  </a:lnTo>
                  <a:lnTo>
                    <a:pt x="607736" y="575953"/>
                  </a:lnTo>
                  <a:lnTo>
                    <a:pt x="640217" y="544876"/>
                  </a:lnTo>
                  <a:lnTo>
                    <a:pt x="673382" y="514521"/>
                  </a:lnTo>
                  <a:lnTo>
                    <a:pt x="707217" y="484899"/>
                  </a:lnTo>
                  <a:lnTo>
                    <a:pt x="741710" y="456025"/>
                  </a:lnTo>
                  <a:lnTo>
                    <a:pt x="776848" y="427909"/>
                  </a:lnTo>
                  <a:lnTo>
                    <a:pt x="812618" y="400566"/>
                  </a:lnTo>
                  <a:lnTo>
                    <a:pt x="849009" y="374008"/>
                  </a:lnTo>
                  <a:lnTo>
                    <a:pt x="886006" y="348247"/>
                  </a:lnTo>
                  <a:lnTo>
                    <a:pt x="923598" y="323297"/>
                  </a:lnTo>
                  <a:lnTo>
                    <a:pt x="961771" y="299169"/>
                  </a:lnTo>
                  <a:lnTo>
                    <a:pt x="1000514" y="275877"/>
                  </a:lnTo>
                  <a:lnTo>
                    <a:pt x="1039812" y="253434"/>
                  </a:lnTo>
                  <a:lnTo>
                    <a:pt x="1079655" y="231851"/>
                  </a:lnTo>
                  <a:lnTo>
                    <a:pt x="1120028" y="211142"/>
                  </a:lnTo>
                  <a:lnTo>
                    <a:pt x="1160919" y="191320"/>
                  </a:lnTo>
                  <a:lnTo>
                    <a:pt x="1202316" y="172397"/>
                  </a:lnTo>
                  <a:lnTo>
                    <a:pt x="1244206" y="154385"/>
                  </a:lnTo>
                  <a:lnTo>
                    <a:pt x="1286576" y="137298"/>
                  </a:lnTo>
                  <a:lnTo>
                    <a:pt x="1329413" y="121148"/>
                  </a:lnTo>
                  <a:lnTo>
                    <a:pt x="1372705" y="105948"/>
                  </a:lnTo>
                  <a:lnTo>
                    <a:pt x="1416439" y="91711"/>
                  </a:lnTo>
                  <a:lnTo>
                    <a:pt x="1460602" y="78449"/>
                  </a:lnTo>
                  <a:lnTo>
                    <a:pt x="1505182" y="66175"/>
                  </a:lnTo>
                  <a:lnTo>
                    <a:pt x="1550165" y="54901"/>
                  </a:lnTo>
                  <a:lnTo>
                    <a:pt x="1595540" y="44642"/>
                  </a:lnTo>
                  <a:lnTo>
                    <a:pt x="1641294" y="35408"/>
                  </a:lnTo>
                  <a:lnTo>
                    <a:pt x="1687413" y="27213"/>
                  </a:lnTo>
                  <a:lnTo>
                    <a:pt x="1733886" y="20069"/>
                  </a:lnTo>
                  <a:lnTo>
                    <a:pt x="1780698" y="13990"/>
                  </a:lnTo>
                  <a:lnTo>
                    <a:pt x="1827839" y="8987"/>
                  </a:lnTo>
                  <a:lnTo>
                    <a:pt x="1875295" y="5074"/>
                  </a:lnTo>
                  <a:lnTo>
                    <a:pt x="1923053" y="2263"/>
                  </a:lnTo>
                  <a:lnTo>
                    <a:pt x="1971100" y="568"/>
                  </a:lnTo>
                  <a:lnTo>
                    <a:pt x="2019425" y="0"/>
                  </a:lnTo>
                  <a:close/>
                </a:path>
              </a:pathLst>
            </a:custGeom>
            <a:ln w="164851">
              <a:solidFill>
                <a:srgbClr val="FFFFFF"/>
              </a:solidFill>
            </a:ln>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3600" y="2592360"/>
            <a:ext cx="11277600" cy="4568879"/>
          </a:xfrm>
          <a:prstGeom prst="rect">
            <a:avLst/>
          </a:prstGeom>
        </p:spPr>
        <p:txBody>
          <a:bodyPr vert="horz" wrap="square" lIns="0" tIns="12700" rIns="0" bIns="0" rtlCol="0">
            <a:spAutoFit/>
          </a:bodyPr>
          <a:lstStyle/>
          <a:p>
            <a:pPr marL="12700" marR="5080" indent="12065" algn="ctr">
              <a:lnSpc>
                <a:spcPct val="113199"/>
              </a:lnSpc>
              <a:spcBef>
                <a:spcPts val="100"/>
              </a:spcBef>
            </a:pPr>
            <a:r>
              <a:rPr sz="5400" b="1" spc="45" dirty="0">
                <a:solidFill>
                  <a:srgbClr val="FFFFFF"/>
                </a:solidFill>
                <a:latin typeface="Arial"/>
                <a:cs typeface="Arial"/>
              </a:rPr>
              <a:t>What </a:t>
            </a:r>
            <a:r>
              <a:rPr sz="5400" b="1" spc="-20" dirty="0">
                <a:solidFill>
                  <a:srgbClr val="FFFFFF"/>
                </a:solidFill>
                <a:latin typeface="Arial"/>
                <a:cs typeface="Arial"/>
              </a:rPr>
              <a:t>are </a:t>
            </a:r>
            <a:r>
              <a:rPr sz="5400" b="1" spc="55" dirty="0">
                <a:solidFill>
                  <a:srgbClr val="FFFFFF"/>
                </a:solidFill>
                <a:latin typeface="Arial"/>
                <a:cs typeface="Arial"/>
              </a:rPr>
              <a:t>the </a:t>
            </a:r>
            <a:r>
              <a:rPr sz="5400" b="1" spc="-15" dirty="0">
                <a:solidFill>
                  <a:srgbClr val="FFFFFF"/>
                </a:solidFill>
                <a:latin typeface="Arial"/>
                <a:cs typeface="Arial"/>
              </a:rPr>
              <a:t>benefits </a:t>
            </a:r>
            <a:r>
              <a:rPr sz="5400" b="1" spc="40" dirty="0">
                <a:solidFill>
                  <a:srgbClr val="FFFFFF"/>
                </a:solidFill>
                <a:latin typeface="Arial"/>
                <a:cs typeface="Arial"/>
              </a:rPr>
              <a:t>of </a:t>
            </a:r>
            <a:r>
              <a:rPr sz="5400" b="1" spc="-70" dirty="0">
                <a:solidFill>
                  <a:srgbClr val="FFFFFF"/>
                </a:solidFill>
                <a:latin typeface="Arial"/>
                <a:cs typeface="Arial"/>
              </a:rPr>
              <a:t>smart  </a:t>
            </a:r>
            <a:r>
              <a:rPr sz="5400" b="1" spc="-150" dirty="0">
                <a:solidFill>
                  <a:srgbClr val="FFFFFF"/>
                </a:solidFill>
                <a:latin typeface="Arial"/>
                <a:cs typeface="Arial"/>
              </a:rPr>
              <a:t>shelves </a:t>
            </a:r>
            <a:r>
              <a:rPr sz="5400" b="1" spc="30" dirty="0">
                <a:solidFill>
                  <a:srgbClr val="FFFFFF"/>
                </a:solidFill>
                <a:latin typeface="Arial"/>
                <a:cs typeface="Arial"/>
              </a:rPr>
              <a:t>for </a:t>
            </a:r>
            <a:r>
              <a:rPr lang="it-IT" sz="5400" b="1" spc="55" dirty="0">
                <a:solidFill>
                  <a:srgbClr val="FFFFFF"/>
                </a:solidFill>
                <a:latin typeface="Arial"/>
                <a:cs typeface="Arial"/>
              </a:rPr>
              <a:t>supermarkets</a:t>
            </a:r>
            <a:r>
              <a:rPr sz="5400" b="1" spc="5" dirty="0">
                <a:solidFill>
                  <a:srgbClr val="FFFFFF"/>
                </a:solidFill>
                <a:latin typeface="Arial"/>
                <a:cs typeface="Arial"/>
              </a:rPr>
              <a:t> </a:t>
            </a:r>
            <a:r>
              <a:rPr sz="5400" b="1" spc="-40" dirty="0">
                <a:solidFill>
                  <a:srgbClr val="FFFFFF"/>
                </a:solidFill>
                <a:latin typeface="Arial"/>
                <a:cs typeface="Arial"/>
              </a:rPr>
              <a:t>and </a:t>
            </a:r>
            <a:r>
              <a:rPr sz="5400" b="1" spc="30" dirty="0">
                <a:solidFill>
                  <a:srgbClr val="FFFFFF"/>
                </a:solidFill>
                <a:latin typeface="Arial"/>
                <a:cs typeface="Arial"/>
              </a:rPr>
              <a:t>for </a:t>
            </a:r>
            <a:r>
              <a:rPr lang="it-IT" sz="5400" b="1" spc="30" dirty="0" err="1">
                <a:solidFill>
                  <a:srgbClr val="FFFFFF"/>
                </a:solidFill>
                <a:latin typeface="Arial"/>
                <a:cs typeface="Arial"/>
              </a:rPr>
              <a:t>their</a:t>
            </a:r>
            <a:r>
              <a:rPr lang="it-IT" sz="5400" b="1" spc="30" dirty="0">
                <a:solidFill>
                  <a:srgbClr val="FFFFFF"/>
                </a:solidFill>
                <a:latin typeface="Arial"/>
                <a:cs typeface="Arial"/>
              </a:rPr>
              <a:t> </a:t>
            </a:r>
            <a:r>
              <a:rPr sz="5400" b="1" spc="-140" dirty="0">
                <a:solidFill>
                  <a:srgbClr val="FFFFFF"/>
                </a:solidFill>
                <a:latin typeface="Arial"/>
                <a:cs typeface="Arial"/>
              </a:rPr>
              <a:t>customers?</a:t>
            </a:r>
            <a:endParaRPr sz="5400" dirty="0">
              <a:latin typeface="Arial"/>
              <a:cs typeface="Arial"/>
            </a:endParaRPr>
          </a:p>
          <a:p>
            <a:pPr marL="5715" algn="ctr">
              <a:lnSpc>
                <a:spcPct val="100000"/>
              </a:lnSpc>
              <a:spcBef>
                <a:spcPts val="620"/>
              </a:spcBef>
            </a:pPr>
            <a:r>
              <a:rPr lang="it-IT" sz="5400" b="1" spc="-140" dirty="0" err="1">
                <a:solidFill>
                  <a:srgbClr val="FF9908"/>
                </a:solidFill>
                <a:latin typeface="Arial"/>
                <a:cs typeface="Arial"/>
              </a:rPr>
              <a:t>Here’s</a:t>
            </a:r>
            <a:r>
              <a:rPr lang="it-IT" sz="5400" b="1" spc="-140" dirty="0">
                <a:solidFill>
                  <a:srgbClr val="FF9908"/>
                </a:solidFill>
                <a:latin typeface="Arial"/>
                <a:cs typeface="Arial"/>
              </a:rPr>
              <a:t> </a:t>
            </a:r>
            <a:r>
              <a:rPr sz="5400" b="1" spc="-70" dirty="0">
                <a:solidFill>
                  <a:srgbClr val="FF9908"/>
                </a:solidFill>
                <a:latin typeface="Arial"/>
                <a:cs typeface="Arial"/>
              </a:rPr>
              <a:t>a</a:t>
            </a:r>
            <a:r>
              <a:rPr sz="5400" b="1" spc="540" dirty="0">
                <a:solidFill>
                  <a:srgbClr val="FF9908"/>
                </a:solidFill>
                <a:latin typeface="Arial"/>
                <a:cs typeface="Arial"/>
              </a:rPr>
              <a:t> </a:t>
            </a:r>
            <a:r>
              <a:rPr sz="5400" b="1" spc="80" dirty="0">
                <a:solidFill>
                  <a:srgbClr val="FF9908"/>
                </a:solidFill>
                <a:latin typeface="Arial"/>
                <a:cs typeface="Arial"/>
              </a:rPr>
              <a:t>few</a:t>
            </a:r>
            <a:r>
              <a:rPr lang="it-IT" sz="5400" b="1" spc="80" dirty="0">
                <a:solidFill>
                  <a:srgbClr val="FF9908"/>
                </a:solidFill>
                <a:latin typeface="Arial"/>
                <a:cs typeface="Arial"/>
              </a:rPr>
              <a:t> </a:t>
            </a:r>
            <a:r>
              <a:rPr sz="5400" b="1" spc="40" dirty="0">
                <a:solidFill>
                  <a:srgbClr val="FF9908"/>
                </a:solidFill>
                <a:latin typeface="Arial"/>
                <a:cs typeface="Arial"/>
              </a:rPr>
              <a:t>of </a:t>
            </a:r>
            <a:r>
              <a:rPr sz="5400" b="1" spc="55" dirty="0">
                <a:solidFill>
                  <a:srgbClr val="FF9908"/>
                </a:solidFill>
                <a:latin typeface="Arial"/>
                <a:cs typeface="Arial"/>
              </a:rPr>
              <a:t>the </a:t>
            </a:r>
            <a:r>
              <a:rPr sz="5400" b="1" spc="-85" dirty="0">
                <a:solidFill>
                  <a:srgbClr val="FF9908"/>
                </a:solidFill>
                <a:latin typeface="Arial"/>
                <a:cs typeface="Arial"/>
              </a:rPr>
              <a:t>main</a:t>
            </a:r>
            <a:r>
              <a:rPr sz="5400" b="1" spc="114" dirty="0">
                <a:solidFill>
                  <a:srgbClr val="FF9908"/>
                </a:solidFill>
                <a:latin typeface="Arial"/>
                <a:cs typeface="Arial"/>
              </a:rPr>
              <a:t> </a:t>
            </a:r>
            <a:r>
              <a:rPr sz="5400" b="1" spc="-55" dirty="0">
                <a:solidFill>
                  <a:srgbClr val="FF9908"/>
                </a:solidFill>
                <a:latin typeface="Arial"/>
                <a:cs typeface="Arial"/>
              </a:rPr>
              <a:t>advantages:</a:t>
            </a:r>
            <a:endParaRPr sz="54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800" y="491966"/>
            <a:ext cx="13004787" cy="3614259"/>
          </a:xfrm>
          <a:prstGeom prst="rect">
            <a:avLst/>
          </a:prstGeom>
        </p:spPr>
        <p:txBody>
          <a:bodyPr vert="horz" wrap="square" lIns="0" tIns="271145" rIns="0" bIns="0" rtlCol="0">
            <a:spAutoFit/>
          </a:bodyPr>
          <a:lstStyle/>
          <a:p>
            <a:pPr marL="12700">
              <a:lnSpc>
                <a:spcPct val="100000"/>
              </a:lnSpc>
              <a:spcBef>
                <a:spcPts val="2135"/>
              </a:spcBef>
            </a:pPr>
            <a:r>
              <a:rPr sz="4800" b="1" spc="-95" dirty="0">
                <a:solidFill>
                  <a:srgbClr val="FF9908"/>
                </a:solidFill>
                <a:latin typeface="Arial"/>
                <a:cs typeface="Arial"/>
              </a:rPr>
              <a:t>Real-Time </a:t>
            </a:r>
            <a:r>
              <a:rPr sz="4800" b="1" spc="-20" dirty="0">
                <a:solidFill>
                  <a:srgbClr val="FF9908"/>
                </a:solidFill>
                <a:latin typeface="Arial"/>
                <a:cs typeface="Arial"/>
              </a:rPr>
              <a:t>Engagement</a:t>
            </a:r>
            <a:endParaRPr sz="4800" dirty="0">
              <a:latin typeface="Arial"/>
              <a:cs typeface="Arial"/>
            </a:endParaRPr>
          </a:p>
          <a:p>
            <a:pPr marL="12700" marR="5080">
              <a:lnSpc>
                <a:spcPct val="114300"/>
              </a:lnSpc>
              <a:spcBef>
                <a:spcPts val="1019"/>
              </a:spcBef>
            </a:pPr>
            <a:r>
              <a:rPr sz="3600" spc="80" dirty="0"/>
              <a:t>With </a:t>
            </a:r>
            <a:r>
              <a:rPr sz="3600" spc="-30" dirty="0"/>
              <a:t>smart </a:t>
            </a:r>
            <a:r>
              <a:rPr sz="3600" spc="-65" dirty="0"/>
              <a:t>shelves, </a:t>
            </a:r>
            <a:r>
              <a:rPr lang="it-IT" sz="3600" spc="-70" dirty="0"/>
              <a:t>supermarket </a:t>
            </a:r>
            <a:r>
              <a:rPr lang="it-IT" sz="3600" spc="-70" dirty="0" err="1"/>
              <a:t>owners</a:t>
            </a:r>
            <a:r>
              <a:rPr sz="3600" spc="-25" dirty="0"/>
              <a:t> </a:t>
            </a:r>
            <a:r>
              <a:rPr sz="3600" spc="-65" dirty="0"/>
              <a:t>can </a:t>
            </a:r>
            <a:r>
              <a:rPr sz="3600" spc="45" dirty="0"/>
              <a:t>collect </a:t>
            </a:r>
            <a:r>
              <a:rPr sz="3600" spc="20" dirty="0"/>
              <a:t>real-time  </a:t>
            </a:r>
            <a:r>
              <a:rPr sz="3600" spc="30" dirty="0"/>
              <a:t>data </a:t>
            </a:r>
            <a:r>
              <a:rPr sz="3600" spc="75" dirty="0"/>
              <a:t>about </a:t>
            </a:r>
            <a:r>
              <a:rPr sz="3600" spc="45" dirty="0"/>
              <a:t>their </a:t>
            </a:r>
            <a:r>
              <a:rPr sz="3600" spc="30" dirty="0"/>
              <a:t>products.</a:t>
            </a:r>
            <a:br>
              <a:rPr lang="it-IT" sz="3600" spc="30" dirty="0"/>
            </a:br>
            <a:r>
              <a:rPr lang="it-IT" sz="3600" spc="30" dirty="0" err="1"/>
              <a:t>Infact</a:t>
            </a:r>
            <a:r>
              <a:rPr lang="it-IT" sz="3600" spc="30" dirty="0"/>
              <a:t>, t</a:t>
            </a:r>
            <a:r>
              <a:rPr sz="3600" spc="-45" dirty="0"/>
              <a:t>he </a:t>
            </a:r>
            <a:r>
              <a:rPr sz="3600" spc="-75" dirty="0"/>
              <a:t>shelves </a:t>
            </a:r>
            <a:r>
              <a:rPr sz="3600" spc="-70" dirty="0"/>
              <a:t>are </a:t>
            </a:r>
            <a:r>
              <a:rPr sz="3600" spc="30" dirty="0"/>
              <a:t>able </a:t>
            </a:r>
            <a:r>
              <a:rPr sz="3600" spc="155" dirty="0"/>
              <a:t>to </a:t>
            </a:r>
            <a:r>
              <a:rPr lang="it-IT" sz="3600" spc="-35" dirty="0" err="1"/>
              <a:t>gather</a:t>
            </a:r>
            <a:r>
              <a:rPr lang="it-IT" sz="3600" spc="-35" dirty="0"/>
              <a:t> information </a:t>
            </a:r>
            <a:r>
              <a:rPr lang="it-IT" sz="3600" spc="-35" dirty="0" err="1"/>
              <a:t>about</a:t>
            </a:r>
            <a:r>
              <a:rPr sz="3600" spc="-145" dirty="0"/>
              <a:t> </a:t>
            </a:r>
            <a:r>
              <a:rPr lang="it-IT" sz="3600" spc="10" dirty="0" err="1"/>
              <a:t>which</a:t>
            </a:r>
            <a:r>
              <a:rPr sz="3600" spc="10" dirty="0"/>
              <a:t> </a:t>
            </a:r>
            <a:r>
              <a:rPr sz="3600" spc="35" dirty="0"/>
              <a:t>products </a:t>
            </a:r>
            <a:r>
              <a:rPr sz="3600" spc="-50" dirty="0"/>
              <a:t>have </a:t>
            </a:r>
            <a:r>
              <a:rPr sz="3600" spc="60" dirty="0"/>
              <a:t>or </a:t>
            </a:r>
            <a:r>
              <a:rPr sz="3600" spc="30" dirty="0"/>
              <a:t>haven't </a:t>
            </a:r>
            <a:r>
              <a:rPr sz="3600" spc="45" dirty="0"/>
              <a:t>been </a:t>
            </a:r>
            <a:r>
              <a:rPr lang="it-IT" sz="3600" spc="-5" dirty="0" err="1"/>
              <a:t>bought</a:t>
            </a:r>
            <a:r>
              <a:rPr lang="it-IT" sz="3600" spc="-5" dirty="0"/>
              <a:t>, in </a:t>
            </a:r>
            <a:r>
              <a:rPr lang="it-IT" sz="3600" spc="-5" dirty="0" err="1"/>
              <a:t>which</a:t>
            </a:r>
            <a:r>
              <a:rPr lang="it-IT" sz="3600" spc="-5" dirty="0"/>
              <a:t> </a:t>
            </a:r>
            <a:r>
              <a:rPr lang="it-IT" sz="3600" spc="-5" dirty="0" err="1"/>
              <a:t>period</a:t>
            </a:r>
            <a:r>
              <a:rPr lang="it-IT" sz="3600" spc="-5" dirty="0"/>
              <a:t> of time</a:t>
            </a:r>
            <a:r>
              <a:rPr lang="it-IT" sz="3600" spc="30" dirty="0"/>
              <a:t>.</a:t>
            </a:r>
            <a:endParaRPr sz="3600" spc="30" dirty="0"/>
          </a:p>
        </p:txBody>
      </p:sp>
      <p:grpSp>
        <p:nvGrpSpPr>
          <p:cNvPr id="3" name="object 3"/>
          <p:cNvGrpSpPr/>
          <p:nvPr/>
        </p:nvGrpSpPr>
        <p:grpSpPr>
          <a:xfrm>
            <a:off x="0" y="5207000"/>
            <a:ext cx="13004800" cy="4546600"/>
            <a:chOff x="0" y="5207000"/>
            <a:chExt cx="13004800" cy="4546600"/>
          </a:xfrm>
        </p:grpSpPr>
        <p:sp>
          <p:nvSpPr>
            <p:cNvPr id="4" name="object 4"/>
            <p:cNvSpPr/>
            <p:nvPr/>
          </p:nvSpPr>
          <p:spPr>
            <a:xfrm>
              <a:off x="0" y="5207000"/>
              <a:ext cx="5791200" cy="45466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014142" y="5372100"/>
              <a:ext cx="2774315" cy="1625600"/>
            </a:xfrm>
            <a:custGeom>
              <a:avLst/>
              <a:gdLst/>
              <a:ahLst/>
              <a:cxnLst/>
              <a:rect l="l" t="t" r="r" b="b"/>
              <a:pathLst>
                <a:path w="2774315" h="1625600">
                  <a:moveTo>
                    <a:pt x="2750032" y="0"/>
                  </a:moveTo>
                  <a:lnTo>
                    <a:pt x="23672" y="0"/>
                  </a:lnTo>
                  <a:lnTo>
                    <a:pt x="14466" y="1858"/>
                  </a:lnTo>
                  <a:lnTo>
                    <a:pt x="6940" y="6926"/>
                  </a:lnTo>
                  <a:lnTo>
                    <a:pt x="1862" y="14439"/>
                  </a:lnTo>
                  <a:lnTo>
                    <a:pt x="0" y="23634"/>
                  </a:lnTo>
                  <a:lnTo>
                    <a:pt x="0" y="1601698"/>
                  </a:lnTo>
                  <a:lnTo>
                    <a:pt x="1862" y="1610893"/>
                  </a:lnTo>
                  <a:lnTo>
                    <a:pt x="6940" y="1618407"/>
                  </a:lnTo>
                  <a:lnTo>
                    <a:pt x="14466" y="1623474"/>
                  </a:lnTo>
                  <a:lnTo>
                    <a:pt x="23672" y="1625333"/>
                  </a:lnTo>
                  <a:lnTo>
                    <a:pt x="2750032" y="1625333"/>
                  </a:lnTo>
                  <a:lnTo>
                    <a:pt x="2759244" y="1623474"/>
                  </a:lnTo>
                  <a:lnTo>
                    <a:pt x="2766769" y="1618407"/>
                  </a:lnTo>
                  <a:lnTo>
                    <a:pt x="2771844" y="1610893"/>
                  </a:lnTo>
                  <a:lnTo>
                    <a:pt x="2773705" y="1601698"/>
                  </a:lnTo>
                  <a:lnTo>
                    <a:pt x="2773705" y="23634"/>
                  </a:lnTo>
                  <a:lnTo>
                    <a:pt x="2771844" y="14439"/>
                  </a:lnTo>
                  <a:lnTo>
                    <a:pt x="2766769" y="6926"/>
                  </a:lnTo>
                  <a:lnTo>
                    <a:pt x="2759244" y="1858"/>
                  </a:lnTo>
                  <a:lnTo>
                    <a:pt x="2750032" y="0"/>
                  </a:lnTo>
                  <a:close/>
                </a:path>
              </a:pathLst>
            </a:custGeom>
            <a:solidFill>
              <a:srgbClr val="171717"/>
            </a:solidFill>
          </p:spPr>
          <p:txBody>
            <a:bodyPr wrap="square" lIns="0" tIns="0" rIns="0" bIns="0" rtlCol="0"/>
            <a:lstStyle/>
            <a:p>
              <a:endParaRPr/>
            </a:p>
          </p:txBody>
        </p:sp>
        <p:sp>
          <p:nvSpPr>
            <p:cNvPr id="6" name="object 6"/>
            <p:cNvSpPr/>
            <p:nvPr/>
          </p:nvSpPr>
          <p:spPr>
            <a:xfrm>
              <a:off x="8978900" y="6963029"/>
              <a:ext cx="2908300" cy="111125"/>
            </a:xfrm>
            <a:custGeom>
              <a:avLst/>
              <a:gdLst/>
              <a:ahLst/>
              <a:cxnLst/>
              <a:rect l="l" t="t" r="r" b="b"/>
              <a:pathLst>
                <a:path w="2908300" h="111125">
                  <a:moveTo>
                    <a:pt x="2880537" y="0"/>
                  </a:moveTo>
                  <a:lnTo>
                    <a:pt x="27762" y="0"/>
                  </a:lnTo>
                  <a:lnTo>
                    <a:pt x="16962" y="2179"/>
                  </a:lnTo>
                  <a:lnTo>
                    <a:pt x="8137" y="8121"/>
                  </a:lnTo>
                  <a:lnTo>
                    <a:pt x="2184" y="16930"/>
                  </a:lnTo>
                  <a:lnTo>
                    <a:pt x="0" y="27711"/>
                  </a:lnTo>
                  <a:lnTo>
                    <a:pt x="0" y="83146"/>
                  </a:lnTo>
                  <a:lnTo>
                    <a:pt x="2184" y="93934"/>
                  </a:lnTo>
                  <a:lnTo>
                    <a:pt x="8137" y="102747"/>
                  </a:lnTo>
                  <a:lnTo>
                    <a:pt x="16962" y="108691"/>
                  </a:lnTo>
                  <a:lnTo>
                    <a:pt x="27762" y="110871"/>
                  </a:lnTo>
                  <a:lnTo>
                    <a:pt x="2880537" y="110871"/>
                  </a:lnTo>
                  <a:lnTo>
                    <a:pt x="2891337" y="108691"/>
                  </a:lnTo>
                  <a:lnTo>
                    <a:pt x="2900162" y="102747"/>
                  </a:lnTo>
                  <a:lnTo>
                    <a:pt x="2906115" y="93934"/>
                  </a:lnTo>
                  <a:lnTo>
                    <a:pt x="2908300" y="83146"/>
                  </a:lnTo>
                  <a:lnTo>
                    <a:pt x="2908300" y="27711"/>
                  </a:lnTo>
                  <a:lnTo>
                    <a:pt x="2906115" y="16930"/>
                  </a:lnTo>
                  <a:lnTo>
                    <a:pt x="2900162" y="8121"/>
                  </a:lnTo>
                  <a:lnTo>
                    <a:pt x="2891337" y="2179"/>
                  </a:lnTo>
                  <a:lnTo>
                    <a:pt x="2880537" y="0"/>
                  </a:lnTo>
                  <a:close/>
                </a:path>
              </a:pathLst>
            </a:custGeom>
            <a:solidFill>
              <a:srgbClr val="969696"/>
            </a:solidFill>
          </p:spPr>
          <p:txBody>
            <a:bodyPr wrap="square" lIns="0" tIns="0" rIns="0" bIns="0" rtlCol="0"/>
            <a:lstStyle/>
            <a:p>
              <a:endParaRPr/>
            </a:p>
          </p:txBody>
        </p:sp>
        <p:sp>
          <p:nvSpPr>
            <p:cNvPr id="7" name="object 7"/>
            <p:cNvSpPr/>
            <p:nvPr/>
          </p:nvSpPr>
          <p:spPr>
            <a:xfrm>
              <a:off x="10294404" y="6963029"/>
              <a:ext cx="277495" cy="55880"/>
            </a:xfrm>
            <a:custGeom>
              <a:avLst/>
              <a:gdLst/>
              <a:ahLst/>
              <a:cxnLst/>
              <a:rect l="l" t="t" r="r" b="b"/>
              <a:pathLst>
                <a:path w="277495" h="55879">
                  <a:moveTo>
                    <a:pt x="277291" y="0"/>
                  </a:moveTo>
                  <a:lnTo>
                    <a:pt x="0" y="0"/>
                  </a:lnTo>
                  <a:lnTo>
                    <a:pt x="0" y="25831"/>
                  </a:lnTo>
                  <a:lnTo>
                    <a:pt x="2331" y="37352"/>
                  </a:lnTo>
                  <a:lnTo>
                    <a:pt x="8686" y="46762"/>
                  </a:lnTo>
                  <a:lnTo>
                    <a:pt x="18109" y="53108"/>
                  </a:lnTo>
                  <a:lnTo>
                    <a:pt x="29641" y="55435"/>
                  </a:lnTo>
                  <a:lnTo>
                    <a:pt x="247650" y="55435"/>
                  </a:lnTo>
                  <a:lnTo>
                    <a:pt x="259182" y="53108"/>
                  </a:lnTo>
                  <a:lnTo>
                    <a:pt x="268605" y="46762"/>
                  </a:lnTo>
                  <a:lnTo>
                    <a:pt x="274960" y="37352"/>
                  </a:lnTo>
                  <a:lnTo>
                    <a:pt x="277291" y="25831"/>
                  </a:lnTo>
                  <a:lnTo>
                    <a:pt x="277291" y="0"/>
                  </a:lnTo>
                  <a:close/>
                </a:path>
              </a:pathLst>
            </a:custGeom>
            <a:solidFill>
              <a:srgbClr val="696866"/>
            </a:solidFill>
          </p:spPr>
          <p:txBody>
            <a:bodyPr wrap="square" lIns="0" tIns="0" rIns="0" bIns="0" rtlCol="0"/>
            <a:lstStyle/>
            <a:p>
              <a:endParaRPr/>
            </a:p>
          </p:txBody>
        </p:sp>
        <p:sp>
          <p:nvSpPr>
            <p:cNvPr id="8" name="object 8"/>
            <p:cNvSpPr/>
            <p:nvPr/>
          </p:nvSpPr>
          <p:spPr>
            <a:xfrm>
              <a:off x="10322915" y="5372100"/>
              <a:ext cx="1464945" cy="1625600"/>
            </a:xfrm>
            <a:custGeom>
              <a:avLst/>
              <a:gdLst/>
              <a:ahLst/>
              <a:cxnLst/>
              <a:rect l="l" t="t" r="r" b="b"/>
              <a:pathLst>
                <a:path w="1464945" h="1625600">
                  <a:moveTo>
                    <a:pt x="1441259" y="0"/>
                  </a:moveTo>
                  <a:lnTo>
                    <a:pt x="0" y="0"/>
                  </a:lnTo>
                  <a:lnTo>
                    <a:pt x="288798" y="1625333"/>
                  </a:lnTo>
                  <a:lnTo>
                    <a:pt x="1441259" y="1625333"/>
                  </a:lnTo>
                  <a:lnTo>
                    <a:pt x="1450471" y="1623474"/>
                  </a:lnTo>
                  <a:lnTo>
                    <a:pt x="1457996" y="1618407"/>
                  </a:lnTo>
                  <a:lnTo>
                    <a:pt x="1463071" y="1610893"/>
                  </a:lnTo>
                  <a:lnTo>
                    <a:pt x="1464932" y="1601698"/>
                  </a:lnTo>
                  <a:lnTo>
                    <a:pt x="1464932" y="23634"/>
                  </a:lnTo>
                  <a:lnTo>
                    <a:pt x="1463071" y="14439"/>
                  </a:lnTo>
                  <a:lnTo>
                    <a:pt x="1457996" y="6926"/>
                  </a:lnTo>
                  <a:lnTo>
                    <a:pt x="1450471" y="1858"/>
                  </a:lnTo>
                  <a:lnTo>
                    <a:pt x="1441259" y="0"/>
                  </a:lnTo>
                  <a:close/>
                </a:path>
              </a:pathLst>
            </a:custGeom>
            <a:solidFill>
              <a:srgbClr val="FFFFFF">
                <a:alpha val="3059"/>
              </a:srgbClr>
            </a:solidFill>
          </p:spPr>
          <p:txBody>
            <a:bodyPr wrap="square" lIns="0" tIns="0" rIns="0" bIns="0" rtlCol="0"/>
            <a:lstStyle/>
            <a:p>
              <a:endParaRPr/>
            </a:p>
          </p:txBody>
        </p:sp>
        <p:sp>
          <p:nvSpPr>
            <p:cNvPr id="9" name="object 9"/>
            <p:cNvSpPr/>
            <p:nvPr/>
          </p:nvSpPr>
          <p:spPr>
            <a:xfrm>
              <a:off x="4470865" y="6311706"/>
              <a:ext cx="837565" cy="837565"/>
            </a:xfrm>
            <a:custGeom>
              <a:avLst/>
              <a:gdLst/>
              <a:ahLst/>
              <a:cxnLst/>
              <a:rect l="l" t="t" r="r" b="b"/>
              <a:pathLst>
                <a:path w="837564" h="837565">
                  <a:moveTo>
                    <a:pt x="0" y="0"/>
                  </a:moveTo>
                  <a:lnTo>
                    <a:pt x="47250" y="7260"/>
                  </a:lnTo>
                  <a:lnTo>
                    <a:pt x="94164" y="16849"/>
                  </a:lnTo>
                  <a:lnTo>
                    <a:pt x="140648" y="28767"/>
                  </a:lnTo>
                  <a:lnTo>
                    <a:pt x="186610" y="43012"/>
                  </a:lnTo>
                  <a:lnTo>
                    <a:pt x="231956" y="59587"/>
                  </a:lnTo>
                  <a:lnTo>
                    <a:pt x="276595" y="78489"/>
                  </a:lnTo>
                  <a:lnTo>
                    <a:pt x="320431" y="99720"/>
                  </a:lnTo>
                  <a:lnTo>
                    <a:pt x="363374" y="123279"/>
                  </a:lnTo>
                  <a:lnTo>
                    <a:pt x="405329" y="149166"/>
                  </a:lnTo>
                  <a:lnTo>
                    <a:pt x="446204" y="177382"/>
                  </a:lnTo>
                  <a:lnTo>
                    <a:pt x="485905" y="207927"/>
                  </a:lnTo>
                  <a:lnTo>
                    <a:pt x="524340" y="240799"/>
                  </a:lnTo>
                  <a:lnTo>
                    <a:pt x="561416" y="276000"/>
                  </a:lnTo>
                  <a:lnTo>
                    <a:pt x="596617" y="313076"/>
                  </a:lnTo>
                  <a:lnTo>
                    <a:pt x="629490" y="351511"/>
                  </a:lnTo>
                  <a:lnTo>
                    <a:pt x="660034" y="391213"/>
                  </a:lnTo>
                  <a:lnTo>
                    <a:pt x="688250" y="432087"/>
                  </a:lnTo>
                  <a:lnTo>
                    <a:pt x="714137" y="474042"/>
                  </a:lnTo>
                  <a:lnTo>
                    <a:pt x="737696" y="516985"/>
                  </a:lnTo>
                  <a:lnTo>
                    <a:pt x="758927" y="560822"/>
                  </a:lnTo>
                  <a:lnTo>
                    <a:pt x="777830" y="605460"/>
                  </a:lnTo>
                  <a:lnTo>
                    <a:pt x="794404" y="650806"/>
                  </a:lnTo>
                  <a:lnTo>
                    <a:pt x="808649" y="696768"/>
                  </a:lnTo>
                  <a:lnTo>
                    <a:pt x="820567" y="743253"/>
                  </a:lnTo>
                  <a:lnTo>
                    <a:pt x="830156" y="790166"/>
                  </a:lnTo>
                  <a:lnTo>
                    <a:pt x="837417" y="837417"/>
                  </a:lnTo>
                </a:path>
                <a:path w="837564" h="837565">
                  <a:moveTo>
                    <a:pt x="18494" y="268806"/>
                  </a:moveTo>
                  <a:lnTo>
                    <a:pt x="68825" y="277334"/>
                  </a:lnTo>
                  <a:lnTo>
                    <a:pt x="118472" y="289900"/>
                  </a:lnTo>
                  <a:lnTo>
                    <a:pt x="167172" y="306506"/>
                  </a:lnTo>
                  <a:lnTo>
                    <a:pt x="214663" y="327150"/>
                  </a:lnTo>
                  <a:lnTo>
                    <a:pt x="260683" y="351834"/>
                  </a:lnTo>
                  <a:lnTo>
                    <a:pt x="304971" y="380556"/>
                  </a:lnTo>
                  <a:lnTo>
                    <a:pt x="347263" y="413318"/>
                  </a:lnTo>
                  <a:lnTo>
                    <a:pt x="387299" y="450118"/>
                  </a:lnTo>
                  <a:lnTo>
                    <a:pt x="424099" y="490153"/>
                  </a:lnTo>
                  <a:lnTo>
                    <a:pt x="456860" y="532446"/>
                  </a:lnTo>
                  <a:lnTo>
                    <a:pt x="485583" y="576733"/>
                  </a:lnTo>
                  <a:lnTo>
                    <a:pt x="510266" y="622754"/>
                  </a:lnTo>
                  <a:lnTo>
                    <a:pt x="530911" y="670245"/>
                  </a:lnTo>
                  <a:lnTo>
                    <a:pt x="547517" y="718945"/>
                  </a:lnTo>
                  <a:lnTo>
                    <a:pt x="560084" y="768592"/>
                  </a:lnTo>
                  <a:lnTo>
                    <a:pt x="568612" y="818924"/>
                  </a:lnTo>
                </a:path>
                <a:path w="837564" h="837565">
                  <a:moveTo>
                    <a:pt x="6960" y="535718"/>
                  </a:moveTo>
                  <a:lnTo>
                    <a:pt x="60525" y="547020"/>
                  </a:lnTo>
                  <a:lnTo>
                    <a:pt x="112061" y="566977"/>
                  </a:lnTo>
                  <a:lnTo>
                    <a:pt x="160446" y="595591"/>
                  </a:lnTo>
                  <a:lnTo>
                    <a:pt x="204556" y="632860"/>
                  </a:lnTo>
                  <a:lnTo>
                    <a:pt x="241826" y="676970"/>
                  </a:lnTo>
                  <a:lnTo>
                    <a:pt x="270440" y="725355"/>
                  </a:lnTo>
                  <a:lnTo>
                    <a:pt x="290397" y="776892"/>
                  </a:lnTo>
                  <a:lnTo>
                    <a:pt x="301698" y="830457"/>
                  </a:lnTo>
                </a:path>
              </a:pathLst>
            </a:custGeom>
            <a:ln w="95933">
              <a:solidFill>
                <a:srgbClr val="F38F1A"/>
              </a:solidFill>
            </a:ln>
          </p:spPr>
          <p:txBody>
            <a:bodyPr wrap="square" lIns="0" tIns="0" rIns="0" bIns="0" rtlCol="0"/>
            <a:lstStyle/>
            <a:p>
              <a:endParaRPr/>
            </a:p>
          </p:txBody>
        </p:sp>
        <p:sp>
          <p:nvSpPr>
            <p:cNvPr id="10" name="object 10"/>
            <p:cNvSpPr/>
            <p:nvPr/>
          </p:nvSpPr>
          <p:spPr>
            <a:xfrm>
              <a:off x="8260435" y="5682575"/>
              <a:ext cx="522605" cy="1081405"/>
            </a:xfrm>
            <a:custGeom>
              <a:avLst/>
              <a:gdLst/>
              <a:ahLst/>
              <a:cxnLst/>
              <a:rect l="l" t="t" r="r" b="b"/>
              <a:pathLst>
                <a:path w="522604" h="1081404">
                  <a:moveTo>
                    <a:pt x="183176" y="1080847"/>
                  </a:moveTo>
                  <a:lnTo>
                    <a:pt x="155449" y="1042678"/>
                  </a:lnTo>
                  <a:lnTo>
                    <a:pt x="129735" y="1003007"/>
                  </a:lnTo>
                  <a:lnTo>
                    <a:pt x="106110" y="961909"/>
                  </a:lnTo>
                  <a:lnTo>
                    <a:pt x="84649" y="919460"/>
                  </a:lnTo>
                  <a:lnTo>
                    <a:pt x="65429" y="875738"/>
                  </a:lnTo>
                  <a:lnTo>
                    <a:pt x="48525" y="830819"/>
                  </a:lnTo>
                  <a:lnTo>
                    <a:pt x="34014" y="784778"/>
                  </a:lnTo>
                  <a:lnTo>
                    <a:pt x="21971" y="737692"/>
                  </a:lnTo>
                  <a:lnTo>
                    <a:pt x="12472" y="689637"/>
                  </a:lnTo>
                  <a:lnTo>
                    <a:pt x="5594" y="640690"/>
                  </a:lnTo>
                  <a:lnTo>
                    <a:pt x="1411" y="590926"/>
                  </a:lnTo>
                  <a:lnTo>
                    <a:pt x="0" y="540423"/>
                  </a:lnTo>
                  <a:lnTo>
                    <a:pt x="1411" y="489920"/>
                  </a:lnTo>
                  <a:lnTo>
                    <a:pt x="5594" y="440157"/>
                  </a:lnTo>
                  <a:lnTo>
                    <a:pt x="12472" y="391210"/>
                  </a:lnTo>
                  <a:lnTo>
                    <a:pt x="21971" y="343155"/>
                  </a:lnTo>
                  <a:lnTo>
                    <a:pt x="34014" y="296069"/>
                  </a:lnTo>
                  <a:lnTo>
                    <a:pt x="48525" y="250028"/>
                  </a:lnTo>
                  <a:lnTo>
                    <a:pt x="65429" y="205109"/>
                  </a:lnTo>
                  <a:lnTo>
                    <a:pt x="84649" y="161387"/>
                  </a:lnTo>
                  <a:lnTo>
                    <a:pt x="106110" y="118938"/>
                  </a:lnTo>
                  <a:lnTo>
                    <a:pt x="129735" y="77840"/>
                  </a:lnTo>
                  <a:lnTo>
                    <a:pt x="155449" y="38169"/>
                  </a:lnTo>
                  <a:lnTo>
                    <a:pt x="183176" y="0"/>
                  </a:lnTo>
                </a:path>
                <a:path w="522604" h="1081404">
                  <a:moveTo>
                    <a:pt x="343824" y="895438"/>
                  </a:moveTo>
                  <a:lnTo>
                    <a:pt x="316995" y="857454"/>
                  </a:lnTo>
                  <a:lnTo>
                    <a:pt x="293197" y="817305"/>
                  </a:lnTo>
                  <a:lnTo>
                    <a:pt x="272599" y="775161"/>
                  </a:lnTo>
                  <a:lnTo>
                    <a:pt x="255370" y="731190"/>
                  </a:lnTo>
                  <a:lnTo>
                    <a:pt x="241676" y="685561"/>
                  </a:lnTo>
                  <a:lnTo>
                    <a:pt x="231686" y="638444"/>
                  </a:lnTo>
                  <a:lnTo>
                    <a:pt x="225569" y="590009"/>
                  </a:lnTo>
                  <a:lnTo>
                    <a:pt x="223493" y="540423"/>
                  </a:lnTo>
                  <a:lnTo>
                    <a:pt x="225569" y="490837"/>
                  </a:lnTo>
                  <a:lnTo>
                    <a:pt x="231686" y="442402"/>
                  </a:lnTo>
                  <a:lnTo>
                    <a:pt x="241676" y="395285"/>
                  </a:lnTo>
                  <a:lnTo>
                    <a:pt x="255370" y="349657"/>
                  </a:lnTo>
                  <a:lnTo>
                    <a:pt x="272599" y="305685"/>
                  </a:lnTo>
                  <a:lnTo>
                    <a:pt x="293197" y="263540"/>
                  </a:lnTo>
                  <a:lnTo>
                    <a:pt x="316995" y="223391"/>
                  </a:lnTo>
                  <a:lnTo>
                    <a:pt x="343824" y="185406"/>
                  </a:lnTo>
                </a:path>
                <a:path w="522604" h="1081404">
                  <a:moveTo>
                    <a:pt x="522528" y="730631"/>
                  </a:moveTo>
                  <a:lnTo>
                    <a:pt x="495404" y="688770"/>
                  </a:lnTo>
                  <a:lnTo>
                    <a:pt x="475136" y="642632"/>
                  </a:lnTo>
                  <a:lnTo>
                    <a:pt x="462447" y="592941"/>
                  </a:lnTo>
                  <a:lnTo>
                    <a:pt x="458058" y="540423"/>
                  </a:lnTo>
                  <a:lnTo>
                    <a:pt x="462447" y="487905"/>
                  </a:lnTo>
                  <a:lnTo>
                    <a:pt x="475136" y="438214"/>
                  </a:lnTo>
                  <a:lnTo>
                    <a:pt x="495404" y="392076"/>
                  </a:lnTo>
                  <a:lnTo>
                    <a:pt x="522528" y="350215"/>
                  </a:lnTo>
                </a:path>
              </a:pathLst>
            </a:custGeom>
            <a:ln w="87312">
              <a:solidFill>
                <a:srgbClr val="F38F1A"/>
              </a:solidFill>
            </a:ln>
          </p:spPr>
          <p:txBody>
            <a:bodyPr wrap="square" lIns="0" tIns="0" rIns="0" bIns="0" rtlCol="0"/>
            <a:lstStyle/>
            <a:p>
              <a:endParaRPr/>
            </a:p>
          </p:txBody>
        </p:sp>
        <p:sp>
          <p:nvSpPr>
            <p:cNvPr id="11" name="object 11"/>
            <p:cNvSpPr/>
            <p:nvPr/>
          </p:nvSpPr>
          <p:spPr>
            <a:xfrm>
              <a:off x="8318500" y="7193711"/>
              <a:ext cx="4686287" cy="2559888"/>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8237715" y="7562761"/>
              <a:ext cx="303530" cy="2191385"/>
            </a:xfrm>
            <a:custGeom>
              <a:avLst/>
              <a:gdLst/>
              <a:ahLst/>
              <a:cxnLst/>
              <a:rect l="l" t="t" r="r" b="b"/>
              <a:pathLst>
                <a:path w="303529" h="2191384">
                  <a:moveTo>
                    <a:pt x="227456" y="0"/>
                  </a:moveTo>
                  <a:lnTo>
                    <a:pt x="75819" y="0"/>
                  </a:lnTo>
                  <a:lnTo>
                    <a:pt x="46318" y="5973"/>
                  </a:lnTo>
                  <a:lnTo>
                    <a:pt x="22217" y="22259"/>
                  </a:lnTo>
                  <a:lnTo>
                    <a:pt x="5962" y="46409"/>
                  </a:lnTo>
                  <a:lnTo>
                    <a:pt x="0" y="75971"/>
                  </a:lnTo>
                  <a:lnTo>
                    <a:pt x="0" y="2190838"/>
                  </a:lnTo>
                  <a:lnTo>
                    <a:pt x="303288" y="2190838"/>
                  </a:lnTo>
                  <a:lnTo>
                    <a:pt x="303288" y="75971"/>
                  </a:lnTo>
                  <a:lnTo>
                    <a:pt x="297324" y="46409"/>
                  </a:lnTo>
                  <a:lnTo>
                    <a:pt x="281065" y="22259"/>
                  </a:lnTo>
                  <a:lnTo>
                    <a:pt x="256959" y="5973"/>
                  </a:lnTo>
                  <a:lnTo>
                    <a:pt x="227456" y="0"/>
                  </a:lnTo>
                  <a:close/>
                </a:path>
              </a:pathLst>
            </a:custGeom>
            <a:solidFill>
              <a:srgbClr val="F8F8F8"/>
            </a:solidFill>
          </p:spPr>
          <p:txBody>
            <a:bodyPr wrap="square" lIns="0" tIns="0" rIns="0" bIns="0" rtlCol="0"/>
            <a:lstStyle/>
            <a:p>
              <a:endParaRPr/>
            </a:p>
          </p:txBody>
        </p:sp>
        <p:sp>
          <p:nvSpPr>
            <p:cNvPr id="13" name="object 13"/>
            <p:cNvSpPr/>
            <p:nvPr/>
          </p:nvSpPr>
          <p:spPr>
            <a:xfrm>
              <a:off x="8237715" y="7927606"/>
              <a:ext cx="303530" cy="250190"/>
            </a:xfrm>
            <a:custGeom>
              <a:avLst/>
              <a:gdLst/>
              <a:ahLst/>
              <a:cxnLst/>
              <a:rect l="l" t="t" r="r" b="b"/>
              <a:pathLst>
                <a:path w="303529" h="250190">
                  <a:moveTo>
                    <a:pt x="303288" y="0"/>
                  </a:moveTo>
                  <a:lnTo>
                    <a:pt x="0" y="0"/>
                  </a:lnTo>
                  <a:lnTo>
                    <a:pt x="0" y="249885"/>
                  </a:lnTo>
                  <a:lnTo>
                    <a:pt x="303288" y="249885"/>
                  </a:lnTo>
                  <a:lnTo>
                    <a:pt x="303288" y="0"/>
                  </a:lnTo>
                  <a:close/>
                </a:path>
              </a:pathLst>
            </a:custGeom>
            <a:solidFill>
              <a:srgbClr val="A0A0A0"/>
            </a:solidFill>
          </p:spPr>
          <p:txBody>
            <a:bodyPr wrap="square" lIns="0" tIns="0" rIns="0" bIns="0" rtlCol="0"/>
            <a:lstStyle/>
            <a:p>
              <a:endParaRPr/>
            </a:p>
          </p:txBody>
        </p:sp>
        <p:sp>
          <p:nvSpPr>
            <p:cNvPr id="14" name="object 14"/>
            <p:cNvSpPr/>
            <p:nvPr/>
          </p:nvSpPr>
          <p:spPr>
            <a:xfrm>
              <a:off x="8003565" y="7079716"/>
              <a:ext cx="5001260" cy="913130"/>
            </a:xfrm>
            <a:custGeom>
              <a:avLst/>
              <a:gdLst/>
              <a:ahLst/>
              <a:cxnLst/>
              <a:rect l="l" t="t" r="r" b="b"/>
              <a:pathLst>
                <a:path w="5001259" h="913129">
                  <a:moveTo>
                    <a:pt x="5001234" y="0"/>
                  </a:moveTo>
                  <a:lnTo>
                    <a:pt x="176822" y="0"/>
                  </a:lnTo>
                  <a:lnTo>
                    <a:pt x="137482" y="12247"/>
                  </a:lnTo>
                  <a:lnTo>
                    <a:pt x="98542" y="33438"/>
                  </a:lnTo>
                  <a:lnTo>
                    <a:pt x="64609" y="61499"/>
                  </a:lnTo>
                  <a:lnTo>
                    <a:pt x="36607" y="95504"/>
                  </a:lnTo>
                  <a:lnTo>
                    <a:pt x="15461" y="134525"/>
                  </a:lnTo>
                  <a:lnTo>
                    <a:pt x="2095" y="177637"/>
                  </a:lnTo>
                  <a:lnTo>
                    <a:pt x="0" y="198442"/>
                  </a:lnTo>
                  <a:lnTo>
                    <a:pt x="0" y="708830"/>
                  </a:lnTo>
                  <a:lnTo>
                    <a:pt x="15461" y="772742"/>
                  </a:lnTo>
                  <a:lnTo>
                    <a:pt x="36607" y="811761"/>
                  </a:lnTo>
                  <a:lnTo>
                    <a:pt x="64609" y="845764"/>
                  </a:lnTo>
                  <a:lnTo>
                    <a:pt x="98542" y="873824"/>
                  </a:lnTo>
                  <a:lnTo>
                    <a:pt x="137482" y="895014"/>
                  </a:lnTo>
                  <a:lnTo>
                    <a:pt x="180503" y="908408"/>
                  </a:lnTo>
                  <a:lnTo>
                    <a:pt x="226682" y="913079"/>
                  </a:lnTo>
                  <a:lnTo>
                    <a:pt x="5001234" y="913079"/>
                  </a:lnTo>
                  <a:lnTo>
                    <a:pt x="5001234" y="0"/>
                  </a:lnTo>
                  <a:close/>
                </a:path>
              </a:pathLst>
            </a:custGeom>
            <a:solidFill>
              <a:srgbClr val="FFFFFF"/>
            </a:solidFill>
          </p:spPr>
          <p:txBody>
            <a:bodyPr wrap="square" lIns="0" tIns="0" rIns="0" bIns="0" rtlCol="0"/>
            <a:lstStyle/>
            <a:p>
              <a:endParaRPr/>
            </a:p>
          </p:txBody>
        </p:sp>
        <p:sp>
          <p:nvSpPr>
            <p:cNvPr id="15" name="object 15"/>
            <p:cNvSpPr/>
            <p:nvPr/>
          </p:nvSpPr>
          <p:spPr>
            <a:xfrm>
              <a:off x="8237715" y="7327328"/>
              <a:ext cx="2863850" cy="471170"/>
            </a:xfrm>
            <a:custGeom>
              <a:avLst/>
              <a:gdLst/>
              <a:ahLst/>
              <a:cxnLst/>
              <a:rect l="l" t="t" r="r" b="b"/>
              <a:pathLst>
                <a:path w="2863850" h="471170">
                  <a:moveTo>
                    <a:pt x="2746121" y="0"/>
                  </a:moveTo>
                  <a:lnTo>
                    <a:pt x="117475" y="0"/>
                  </a:lnTo>
                  <a:lnTo>
                    <a:pt x="71767" y="9256"/>
                  </a:lnTo>
                  <a:lnTo>
                    <a:pt x="34424" y="34493"/>
                  </a:lnTo>
                  <a:lnTo>
                    <a:pt x="9238" y="71912"/>
                  </a:lnTo>
                  <a:lnTo>
                    <a:pt x="0" y="117716"/>
                  </a:lnTo>
                  <a:lnTo>
                    <a:pt x="0" y="353136"/>
                  </a:lnTo>
                  <a:lnTo>
                    <a:pt x="9238" y="398939"/>
                  </a:lnTo>
                  <a:lnTo>
                    <a:pt x="34424" y="436359"/>
                  </a:lnTo>
                  <a:lnTo>
                    <a:pt x="71767" y="461596"/>
                  </a:lnTo>
                  <a:lnTo>
                    <a:pt x="117475" y="470852"/>
                  </a:lnTo>
                  <a:lnTo>
                    <a:pt x="2746121" y="470852"/>
                  </a:lnTo>
                  <a:lnTo>
                    <a:pt x="2791828" y="461596"/>
                  </a:lnTo>
                  <a:lnTo>
                    <a:pt x="2829171" y="436359"/>
                  </a:lnTo>
                  <a:lnTo>
                    <a:pt x="2854357" y="398939"/>
                  </a:lnTo>
                  <a:lnTo>
                    <a:pt x="2863596" y="353136"/>
                  </a:lnTo>
                  <a:lnTo>
                    <a:pt x="2863596" y="117716"/>
                  </a:lnTo>
                  <a:lnTo>
                    <a:pt x="2854357" y="71912"/>
                  </a:lnTo>
                  <a:lnTo>
                    <a:pt x="2829171" y="34493"/>
                  </a:lnTo>
                  <a:lnTo>
                    <a:pt x="2791828" y="9256"/>
                  </a:lnTo>
                  <a:lnTo>
                    <a:pt x="2746121" y="0"/>
                  </a:lnTo>
                  <a:close/>
                </a:path>
              </a:pathLst>
            </a:custGeom>
            <a:solidFill>
              <a:srgbClr val="D9B391"/>
            </a:solidFill>
          </p:spPr>
          <p:txBody>
            <a:bodyPr wrap="square" lIns="0" tIns="0" rIns="0" bIns="0" rtlCol="0"/>
            <a:lstStyle/>
            <a:p>
              <a:endParaRPr/>
            </a:p>
          </p:txBody>
        </p:sp>
        <p:sp>
          <p:nvSpPr>
            <p:cNvPr id="16" name="object 16"/>
            <p:cNvSpPr/>
            <p:nvPr/>
          </p:nvSpPr>
          <p:spPr>
            <a:xfrm>
              <a:off x="9544215" y="7437196"/>
              <a:ext cx="250583" cy="251117"/>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11307343" y="7327328"/>
              <a:ext cx="1697989" cy="471170"/>
            </a:xfrm>
            <a:custGeom>
              <a:avLst/>
              <a:gdLst/>
              <a:ahLst/>
              <a:cxnLst/>
              <a:rect l="l" t="t" r="r" b="b"/>
              <a:pathLst>
                <a:path w="1697990" h="471170">
                  <a:moveTo>
                    <a:pt x="1697456" y="0"/>
                  </a:moveTo>
                  <a:lnTo>
                    <a:pt x="117462" y="0"/>
                  </a:lnTo>
                  <a:lnTo>
                    <a:pt x="71757" y="9256"/>
                  </a:lnTo>
                  <a:lnTo>
                    <a:pt x="34418" y="34493"/>
                  </a:lnTo>
                  <a:lnTo>
                    <a:pt x="9236" y="71912"/>
                  </a:lnTo>
                  <a:lnTo>
                    <a:pt x="0" y="117716"/>
                  </a:lnTo>
                  <a:lnTo>
                    <a:pt x="0" y="353136"/>
                  </a:lnTo>
                  <a:lnTo>
                    <a:pt x="9236" y="398939"/>
                  </a:lnTo>
                  <a:lnTo>
                    <a:pt x="34418" y="436359"/>
                  </a:lnTo>
                  <a:lnTo>
                    <a:pt x="71757" y="461596"/>
                  </a:lnTo>
                  <a:lnTo>
                    <a:pt x="117462" y="470852"/>
                  </a:lnTo>
                  <a:lnTo>
                    <a:pt x="1697456" y="470852"/>
                  </a:lnTo>
                  <a:lnTo>
                    <a:pt x="1697456" y="0"/>
                  </a:lnTo>
                  <a:close/>
                </a:path>
              </a:pathLst>
            </a:custGeom>
            <a:solidFill>
              <a:srgbClr val="D9B391"/>
            </a:solidFill>
          </p:spPr>
          <p:txBody>
            <a:bodyPr wrap="square" lIns="0" tIns="0" rIns="0" bIns="0" rtlCol="0"/>
            <a:lstStyle/>
            <a:p>
              <a:endParaRPr/>
            </a:p>
          </p:txBody>
        </p:sp>
        <p:sp>
          <p:nvSpPr>
            <p:cNvPr id="18" name="object 18"/>
            <p:cNvSpPr/>
            <p:nvPr/>
          </p:nvSpPr>
          <p:spPr>
            <a:xfrm>
              <a:off x="12613843" y="7437196"/>
              <a:ext cx="250621" cy="251117"/>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9609002" y="7079716"/>
              <a:ext cx="3395979" cy="302260"/>
            </a:xfrm>
            <a:custGeom>
              <a:avLst/>
              <a:gdLst/>
              <a:ahLst/>
              <a:cxnLst/>
              <a:rect l="l" t="t" r="r" b="b"/>
              <a:pathLst>
                <a:path w="3395980" h="302259">
                  <a:moveTo>
                    <a:pt x="3395797" y="0"/>
                  </a:moveTo>
                  <a:lnTo>
                    <a:pt x="0" y="0"/>
                  </a:lnTo>
                  <a:lnTo>
                    <a:pt x="539697" y="20331"/>
                  </a:lnTo>
                  <a:lnTo>
                    <a:pt x="1096145" y="51171"/>
                  </a:lnTo>
                  <a:lnTo>
                    <a:pt x="1636015" y="91210"/>
                  </a:lnTo>
                  <a:lnTo>
                    <a:pt x="2157643" y="140063"/>
                  </a:lnTo>
                  <a:lnTo>
                    <a:pt x="2604656" y="190577"/>
                  </a:lnTo>
                  <a:lnTo>
                    <a:pt x="3034776" y="247484"/>
                  </a:lnTo>
                  <a:lnTo>
                    <a:pt x="3395797" y="302219"/>
                  </a:lnTo>
                  <a:lnTo>
                    <a:pt x="3395797" y="0"/>
                  </a:lnTo>
                  <a:close/>
                </a:path>
              </a:pathLst>
            </a:custGeom>
            <a:solidFill>
              <a:srgbClr val="000000">
                <a:alpha val="13349"/>
              </a:srgbClr>
            </a:solidFill>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3004800" cy="9753600"/>
            <a:chOff x="0" y="0"/>
            <a:chExt cx="13004800" cy="9753600"/>
          </a:xfrm>
        </p:grpSpPr>
        <p:sp>
          <p:nvSpPr>
            <p:cNvPr id="3" name="object 3"/>
            <p:cNvSpPr/>
            <p:nvPr/>
          </p:nvSpPr>
          <p:spPr>
            <a:xfrm>
              <a:off x="0" y="4625352"/>
              <a:ext cx="13004800" cy="512824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913106" y="5242306"/>
              <a:ext cx="92075" cy="4511675"/>
            </a:xfrm>
            <a:custGeom>
              <a:avLst/>
              <a:gdLst/>
              <a:ahLst/>
              <a:cxnLst/>
              <a:rect l="l" t="t" r="r" b="b"/>
              <a:pathLst>
                <a:path w="92075" h="4511675">
                  <a:moveTo>
                    <a:pt x="91694" y="0"/>
                  </a:moveTo>
                  <a:lnTo>
                    <a:pt x="76188" y="3137"/>
                  </a:lnTo>
                  <a:lnTo>
                    <a:pt x="36544" y="29904"/>
                  </a:lnTo>
                  <a:lnTo>
                    <a:pt x="9806" y="69593"/>
                  </a:lnTo>
                  <a:lnTo>
                    <a:pt x="0" y="118173"/>
                  </a:lnTo>
                  <a:lnTo>
                    <a:pt x="0" y="4511293"/>
                  </a:lnTo>
                  <a:lnTo>
                    <a:pt x="91694" y="4511293"/>
                  </a:lnTo>
                  <a:lnTo>
                    <a:pt x="91694" y="0"/>
                  </a:lnTo>
                  <a:close/>
                </a:path>
              </a:pathLst>
            </a:custGeom>
            <a:solidFill>
              <a:srgbClr val="F8F8F8"/>
            </a:solidFill>
          </p:spPr>
          <p:txBody>
            <a:bodyPr wrap="square" lIns="0" tIns="0" rIns="0" bIns="0" rtlCol="0"/>
            <a:lstStyle/>
            <a:p>
              <a:endParaRPr/>
            </a:p>
          </p:txBody>
        </p:sp>
        <p:sp>
          <p:nvSpPr>
            <p:cNvPr id="5" name="object 5"/>
            <p:cNvSpPr/>
            <p:nvPr/>
          </p:nvSpPr>
          <p:spPr>
            <a:xfrm>
              <a:off x="12913106" y="5942304"/>
              <a:ext cx="92075" cy="303530"/>
            </a:xfrm>
            <a:custGeom>
              <a:avLst/>
              <a:gdLst/>
              <a:ahLst/>
              <a:cxnLst/>
              <a:rect l="l" t="t" r="r" b="b"/>
              <a:pathLst>
                <a:path w="92075" h="303529">
                  <a:moveTo>
                    <a:pt x="0" y="303491"/>
                  </a:moveTo>
                  <a:lnTo>
                    <a:pt x="91694" y="303491"/>
                  </a:lnTo>
                  <a:lnTo>
                    <a:pt x="91694" y="0"/>
                  </a:lnTo>
                  <a:lnTo>
                    <a:pt x="0" y="0"/>
                  </a:lnTo>
                  <a:lnTo>
                    <a:pt x="0" y="303491"/>
                  </a:lnTo>
                  <a:close/>
                </a:path>
              </a:pathLst>
            </a:custGeom>
            <a:solidFill>
              <a:srgbClr val="A0A0A0"/>
            </a:solidFill>
          </p:spPr>
          <p:txBody>
            <a:bodyPr wrap="square" lIns="0" tIns="0" rIns="0" bIns="0" rtlCol="0"/>
            <a:lstStyle/>
            <a:p>
              <a:endParaRPr/>
            </a:p>
          </p:txBody>
        </p:sp>
        <p:sp>
          <p:nvSpPr>
            <p:cNvPr id="6" name="object 6"/>
            <p:cNvSpPr/>
            <p:nvPr/>
          </p:nvSpPr>
          <p:spPr>
            <a:xfrm>
              <a:off x="0" y="4437900"/>
              <a:ext cx="13004800" cy="1504950"/>
            </a:xfrm>
            <a:custGeom>
              <a:avLst/>
              <a:gdLst/>
              <a:ahLst/>
              <a:cxnLst/>
              <a:rect l="l" t="t" r="r" b="b"/>
              <a:pathLst>
                <a:path w="13004800" h="1504950">
                  <a:moveTo>
                    <a:pt x="0" y="1504403"/>
                  </a:moveTo>
                  <a:lnTo>
                    <a:pt x="13004800" y="1504403"/>
                  </a:lnTo>
                  <a:lnTo>
                    <a:pt x="13004800" y="0"/>
                  </a:lnTo>
                  <a:lnTo>
                    <a:pt x="0" y="0"/>
                  </a:lnTo>
                  <a:lnTo>
                    <a:pt x="0" y="1504403"/>
                  </a:lnTo>
                  <a:close/>
                </a:path>
              </a:pathLst>
            </a:custGeom>
            <a:solidFill>
              <a:srgbClr val="FFFFFF"/>
            </a:solidFill>
          </p:spPr>
          <p:txBody>
            <a:bodyPr wrap="square" lIns="0" tIns="0" rIns="0" bIns="0" rtlCol="0"/>
            <a:lstStyle/>
            <a:p>
              <a:endParaRPr/>
            </a:p>
          </p:txBody>
        </p:sp>
        <p:sp>
          <p:nvSpPr>
            <p:cNvPr id="7" name="object 7"/>
            <p:cNvSpPr/>
            <p:nvPr/>
          </p:nvSpPr>
          <p:spPr>
            <a:xfrm>
              <a:off x="0" y="4848745"/>
              <a:ext cx="3513454" cy="774065"/>
            </a:xfrm>
            <a:custGeom>
              <a:avLst/>
              <a:gdLst/>
              <a:ahLst/>
              <a:cxnLst/>
              <a:rect l="l" t="t" r="r" b="b"/>
              <a:pathLst>
                <a:path w="3513454" h="774064">
                  <a:moveTo>
                    <a:pt x="3319741" y="0"/>
                  </a:moveTo>
                  <a:lnTo>
                    <a:pt x="0" y="0"/>
                  </a:lnTo>
                  <a:lnTo>
                    <a:pt x="0" y="773760"/>
                  </a:lnTo>
                  <a:lnTo>
                    <a:pt x="3319741" y="773760"/>
                  </a:lnTo>
                  <a:lnTo>
                    <a:pt x="3364033" y="768647"/>
                  </a:lnTo>
                  <a:lnTo>
                    <a:pt x="3404705" y="754086"/>
                  </a:lnTo>
                  <a:lnTo>
                    <a:pt x="3440591" y="731240"/>
                  </a:lnTo>
                  <a:lnTo>
                    <a:pt x="3470528" y="701275"/>
                  </a:lnTo>
                  <a:lnTo>
                    <a:pt x="3493353" y="665356"/>
                  </a:lnTo>
                  <a:lnTo>
                    <a:pt x="3507902" y="624647"/>
                  </a:lnTo>
                  <a:lnTo>
                    <a:pt x="3513010" y="580313"/>
                  </a:lnTo>
                  <a:lnTo>
                    <a:pt x="3513010" y="193433"/>
                  </a:lnTo>
                  <a:lnTo>
                    <a:pt x="3507902" y="149104"/>
                  </a:lnTo>
                  <a:lnTo>
                    <a:pt x="3493353" y="108398"/>
                  </a:lnTo>
                  <a:lnTo>
                    <a:pt x="3470528" y="72481"/>
                  </a:lnTo>
                  <a:lnTo>
                    <a:pt x="3440591" y="42518"/>
                  </a:lnTo>
                  <a:lnTo>
                    <a:pt x="3404705" y="19673"/>
                  </a:lnTo>
                  <a:lnTo>
                    <a:pt x="3364033" y="5112"/>
                  </a:lnTo>
                  <a:lnTo>
                    <a:pt x="3319741" y="0"/>
                  </a:lnTo>
                  <a:close/>
                </a:path>
              </a:pathLst>
            </a:custGeom>
            <a:solidFill>
              <a:srgbClr val="D9B391"/>
            </a:solidFill>
          </p:spPr>
          <p:txBody>
            <a:bodyPr wrap="square" lIns="0" tIns="0" rIns="0" bIns="0" rtlCol="0"/>
            <a:lstStyle/>
            <a:p>
              <a:endParaRPr/>
            </a:p>
          </p:txBody>
        </p:sp>
        <p:sp>
          <p:nvSpPr>
            <p:cNvPr id="8" name="object 8"/>
            <p:cNvSpPr/>
            <p:nvPr/>
          </p:nvSpPr>
          <p:spPr>
            <a:xfrm>
              <a:off x="951342" y="5029301"/>
              <a:ext cx="412750" cy="412750"/>
            </a:xfrm>
            <a:custGeom>
              <a:avLst/>
              <a:gdLst/>
              <a:ahLst/>
              <a:cxnLst/>
              <a:rect l="l" t="t" r="r" b="b"/>
              <a:pathLst>
                <a:path w="412750" h="412750">
                  <a:moveTo>
                    <a:pt x="206127" y="0"/>
                  </a:moveTo>
                  <a:lnTo>
                    <a:pt x="158888" y="5452"/>
                  </a:lnTo>
                  <a:lnTo>
                    <a:pt x="115511" y="20983"/>
                  </a:lnTo>
                  <a:lnTo>
                    <a:pt x="77237" y="45348"/>
                  </a:lnTo>
                  <a:lnTo>
                    <a:pt x="45308" y="77307"/>
                  </a:lnTo>
                  <a:lnTo>
                    <a:pt x="20964" y="115618"/>
                  </a:lnTo>
                  <a:lnTo>
                    <a:pt x="5448" y="159037"/>
                  </a:lnTo>
                  <a:lnTo>
                    <a:pt x="0" y="206324"/>
                  </a:lnTo>
                  <a:lnTo>
                    <a:pt x="5448" y="253606"/>
                  </a:lnTo>
                  <a:lnTo>
                    <a:pt x="20964" y="297024"/>
                  </a:lnTo>
                  <a:lnTo>
                    <a:pt x="45308" y="335335"/>
                  </a:lnTo>
                  <a:lnTo>
                    <a:pt x="77237" y="367295"/>
                  </a:lnTo>
                  <a:lnTo>
                    <a:pt x="115511" y="391663"/>
                  </a:lnTo>
                  <a:lnTo>
                    <a:pt x="158888" y="407194"/>
                  </a:lnTo>
                  <a:lnTo>
                    <a:pt x="206127" y="412648"/>
                  </a:lnTo>
                  <a:lnTo>
                    <a:pt x="253365" y="407194"/>
                  </a:lnTo>
                  <a:lnTo>
                    <a:pt x="296742" y="391663"/>
                  </a:lnTo>
                  <a:lnTo>
                    <a:pt x="335016" y="367295"/>
                  </a:lnTo>
                  <a:lnTo>
                    <a:pt x="366946" y="335335"/>
                  </a:lnTo>
                  <a:lnTo>
                    <a:pt x="391290" y="297024"/>
                  </a:lnTo>
                  <a:lnTo>
                    <a:pt x="406807" y="253606"/>
                  </a:lnTo>
                  <a:lnTo>
                    <a:pt x="412255" y="206324"/>
                  </a:lnTo>
                  <a:lnTo>
                    <a:pt x="406807" y="159037"/>
                  </a:lnTo>
                  <a:lnTo>
                    <a:pt x="391290" y="115618"/>
                  </a:lnTo>
                  <a:lnTo>
                    <a:pt x="366946" y="77307"/>
                  </a:lnTo>
                  <a:lnTo>
                    <a:pt x="335016" y="45348"/>
                  </a:lnTo>
                  <a:lnTo>
                    <a:pt x="296742" y="20983"/>
                  </a:lnTo>
                  <a:lnTo>
                    <a:pt x="253365" y="5452"/>
                  </a:lnTo>
                  <a:lnTo>
                    <a:pt x="206127" y="0"/>
                  </a:lnTo>
                  <a:close/>
                </a:path>
              </a:pathLst>
            </a:custGeom>
            <a:solidFill>
              <a:srgbClr val="FFFFFF"/>
            </a:solidFill>
          </p:spPr>
          <p:txBody>
            <a:bodyPr wrap="square" lIns="0" tIns="0" rIns="0" bIns="0" rtlCol="0"/>
            <a:lstStyle/>
            <a:p>
              <a:endParaRPr/>
            </a:p>
          </p:txBody>
        </p:sp>
        <p:sp>
          <p:nvSpPr>
            <p:cNvPr id="9" name="object 9"/>
            <p:cNvSpPr/>
            <p:nvPr/>
          </p:nvSpPr>
          <p:spPr>
            <a:xfrm>
              <a:off x="3851961" y="4848745"/>
              <a:ext cx="9152890" cy="774065"/>
            </a:xfrm>
            <a:custGeom>
              <a:avLst/>
              <a:gdLst/>
              <a:ahLst/>
              <a:cxnLst/>
              <a:rect l="l" t="t" r="r" b="b"/>
              <a:pathLst>
                <a:path w="9152890" h="774064">
                  <a:moveTo>
                    <a:pt x="4711065" y="193433"/>
                  </a:moveTo>
                  <a:lnTo>
                    <a:pt x="4705947" y="149110"/>
                  </a:lnTo>
                  <a:lnTo>
                    <a:pt x="4691405" y="108407"/>
                  </a:lnTo>
                  <a:lnTo>
                    <a:pt x="4668583" y="72491"/>
                  </a:lnTo>
                  <a:lnTo>
                    <a:pt x="4638649" y="42519"/>
                  </a:lnTo>
                  <a:lnTo>
                    <a:pt x="4602759" y="19685"/>
                  </a:lnTo>
                  <a:lnTo>
                    <a:pt x="4562094" y="5118"/>
                  </a:lnTo>
                  <a:lnTo>
                    <a:pt x="4517809" y="0"/>
                  </a:lnTo>
                  <a:lnTo>
                    <a:pt x="193255" y="0"/>
                  </a:lnTo>
                  <a:lnTo>
                    <a:pt x="148958" y="5118"/>
                  </a:lnTo>
                  <a:lnTo>
                    <a:pt x="108292" y="19685"/>
                  </a:lnTo>
                  <a:lnTo>
                    <a:pt x="72402" y="42519"/>
                  </a:lnTo>
                  <a:lnTo>
                    <a:pt x="42468" y="72491"/>
                  </a:lnTo>
                  <a:lnTo>
                    <a:pt x="19646" y="108407"/>
                  </a:lnTo>
                  <a:lnTo>
                    <a:pt x="5105" y="149110"/>
                  </a:lnTo>
                  <a:lnTo>
                    <a:pt x="0" y="193433"/>
                  </a:lnTo>
                  <a:lnTo>
                    <a:pt x="0" y="580313"/>
                  </a:lnTo>
                  <a:lnTo>
                    <a:pt x="5105" y="624649"/>
                  </a:lnTo>
                  <a:lnTo>
                    <a:pt x="19646" y="665365"/>
                  </a:lnTo>
                  <a:lnTo>
                    <a:pt x="42468" y="701281"/>
                  </a:lnTo>
                  <a:lnTo>
                    <a:pt x="72402" y="731240"/>
                  </a:lnTo>
                  <a:lnTo>
                    <a:pt x="108292" y="754087"/>
                  </a:lnTo>
                  <a:lnTo>
                    <a:pt x="148958" y="768654"/>
                  </a:lnTo>
                  <a:lnTo>
                    <a:pt x="193255" y="773760"/>
                  </a:lnTo>
                  <a:lnTo>
                    <a:pt x="4517809" y="773760"/>
                  </a:lnTo>
                  <a:lnTo>
                    <a:pt x="4562094" y="768654"/>
                  </a:lnTo>
                  <a:lnTo>
                    <a:pt x="4602759" y="754087"/>
                  </a:lnTo>
                  <a:lnTo>
                    <a:pt x="4638649" y="731240"/>
                  </a:lnTo>
                  <a:lnTo>
                    <a:pt x="4668583" y="701281"/>
                  </a:lnTo>
                  <a:lnTo>
                    <a:pt x="4691405" y="665365"/>
                  </a:lnTo>
                  <a:lnTo>
                    <a:pt x="4705947" y="624649"/>
                  </a:lnTo>
                  <a:lnTo>
                    <a:pt x="4711065" y="580313"/>
                  </a:lnTo>
                  <a:lnTo>
                    <a:pt x="4711065" y="193433"/>
                  </a:lnTo>
                  <a:close/>
                </a:path>
                <a:path w="9152890" h="774064">
                  <a:moveTo>
                    <a:pt x="9152839" y="0"/>
                  </a:moveTo>
                  <a:lnTo>
                    <a:pt x="5243284" y="0"/>
                  </a:lnTo>
                  <a:lnTo>
                    <a:pt x="5198986" y="5118"/>
                  </a:lnTo>
                  <a:lnTo>
                    <a:pt x="5158308" y="19685"/>
                  </a:lnTo>
                  <a:lnTo>
                    <a:pt x="5122430" y="42519"/>
                  </a:lnTo>
                  <a:lnTo>
                    <a:pt x="5092497" y="72491"/>
                  </a:lnTo>
                  <a:lnTo>
                    <a:pt x="5069662" y="108407"/>
                  </a:lnTo>
                  <a:lnTo>
                    <a:pt x="5055120" y="149110"/>
                  </a:lnTo>
                  <a:lnTo>
                    <a:pt x="5050015" y="193433"/>
                  </a:lnTo>
                  <a:lnTo>
                    <a:pt x="5050015" y="580313"/>
                  </a:lnTo>
                  <a:lnTo>
                    <a:pt x="5055120" y="624649"/>
                  </a:lnTo>
                  <a:lnTo>
                    <a:pt x="5069662" y="665365"/>
                  </a:lnTo>
                  <a:lnTo>
                    <a:pt x="5092497" y="701281"/>
                  </a:lnTo>
                  <a:lnTo>
                    <a:pt x="5122430" y="731240"/>
                  </a:lnTo>
                  <a:lnTo>
                    <a:pt x="5158308" y="754087"/>
                  </a:lnTo>
                  <a:lnTo>
                    <a:pt x="5198986" y="768654"/>
                  </a:lnTo>
                  <a:lnTo>
                    <a:pt x="5243284" y="773760"/>
                  </a:lnTo>
                  <a:lnTo>
                    <a:pt x="9152839" y="773760"/>
                  </a:lnTo>
                  <a:lnTo>
                    <a:pt x="9152839" y="0"/>
                  </a:lnTo>
                  <a:close/>
                </a:path>
              </a:pathLst>
            </a:custGeom>
            <a:solidFill>
              <a:srgbClr val="D9B391"/>
            </a:solidFill>
          </p:spPr>
          <p:txBody>
            <a:bodyPr wrap="square" lIns="0" tIns="0" rIns="0" bIns="0" rtlCol="0"/>
            <a:lstStyle/>
            <a:p>
              <a:endParaRPr/>
            </a:p>
          </p:txBody>
        </p:sp>
        <p:sp>
          <p:nvSpPr>
            <p:cNvPr id="10" name="object 10"/>
            <p:cNvSpPr/>
            <p:nvPr/>
          </p:nvSpPr>
          <p:spPr>
            <a:xfrm>
              <a:off x="6001360" y="5029301"/>
              <a:ext cx="5462905" cy="412750"/>
            </a:xfrm>
            <a:custGeom>
              <a:avLst/>
              <a:gdLst/>
              <a:ahLst/>
              <a:cxnLst/>
              <a:rect l="l" t="t" r="r" b="b"/>
              <a:pathLst>
                <a:path w="5462905" h="412750">
                  <a:moveTo>
                    <a:pt x="412267" y="206324"/>
                  </a:moveTo>
                  <a:lnTo>
                    <a:pt x="406819" y="159042"/>
                  </a:lnTo>
                  <a:lnTo>
                    <a:pt x="391299" y="115620"/>
                  </a:lnTo>
                  <a:lnTo>
                    <a:pt x="366953" y="77317"/>
                  </a:lnTo>
                  <a:lnTo>
                    <a:pt x="335013" y="45351"/>
                  </a:lnTo>
                  <a:lnTo>
                    <a:pt x="296735" y="20993"/>
                  </a:lnTo>
                  <a:lnTo>
                    <a:pt x="253365" y="5461"/>
                  </a:lnTo>
                  <a:lnTo>
                    <a:pt x="206121" y="0"/>
                  </a:lnTo>
                  <a:lnTo>
                    <a:pt x="158877" y="5461"/>
                  </a:lnTo>
                  <a:lnTo>
                    <a:pt x="115506" y="20993"/>
                  </a:lnTo>
                  <a:lnTo>
                    <a:pt x="77228" y="45351"/>
                  </a:lnTo>
                  <a:lnTo>
                    <a:pt x="45300" y="77317"/>
                  </a:lnTo>
                  <a:lnTo>
                    <a:pt x="20955" y="115620"/>
                  </a:lnTo>
                  <a:lnTo>
                    <a:pt x="5435" y="159042"/>
                  </a:lnTo>
                  <a:lnTo>
                    <a:pt x="0" y="206324"/>
                  </a:lnTo>
                  <a:lnTo>
                    <a:pt x="5435" y="253619"/>
                  </a:lnTo>
                  <a:lnTo>
                    <a:pt x="20955" y="297027"/>
                  </a:lnTo>
                  <a:lnTo>
                    <a:pt x="45300" y="335343"/>
                  </a:lnTo>
                  <a:lnTo>
                    <a:pt x="77228" y="367296"/>
                  </a:lnTo>
                  <a:lnTo>
                    <a:pt x="115506" y="391668"/>
                  </a:lnTo>
                  <a:lnTo>
                    <a:pt x="158877" y="407200"/>
                  </a:lnTo>
                  <a:lnTo>
                    <a:pt x="206121" y="412648"/>
                  </a:lnTo>
                  <a:lnTo>
                    <a:pt x="253365" y="407200"/>
                  </a:lnTo>
                  <a:lnTo>
                    <a:pt x="296735" y="391668"/>
                  </a:lnTo>
                  <a:lnTo>
                    <a:pt x="335013" y="367296"/>
                  </a:lnTo>
                  <a:lnTo>
                    <a:pt x="366953" y="335343"/>
                  </a:lnTo>
                  <a:lnTo>
                    <a:pt x="391299" y="297027"/>
                  </a:lnTo>
                  <a:lnTo>
                    <a:pt x="406819" y="253619"/>
                  </a:lnTo>
                  <a:lnTo>
                    <a:pt x="412267" y="206324"/>
                  </a:lnTo>
                  <a:close/>
                </a:path>
                <a:path w="5462905" h="412750">
                  <a:moveTo>
                    <a:pt x="5462282" y="206324"/>
                  </a:moveTo>
                  <a:lnTo>
                    <a:pt x="5456834" y="159042"/>
                  </a:lnTo>
                  <a:lnTo>
                    <a:pt x="5441315" y="115620"/>
                  </a:lnTo>
                  <a:lnTo>
                    <a:pt x="5416969" y="77317"/>
                  </a:lnTo>
                  <a:lnTo>
                    <a:pt x="5385041" y="45351"/>
                  </a:lnTo>
                  <a:lnTo>
                    <a:pt x="5346763" y="20993"/>
                  </a:lnTo>
                  <a:lnTo>
                    <a:pt x="5303393" y="5461"/>
                  </a:lnTo>
                  <a:lnTo>
                    <a:pt x="5256161" y="0"/>
                  </a:lnTo>
                  <a:lnTo>
                    <a:pt x="5208905" y="5461"/>
                  </a:lnTo>
                  <a:lnTo>
                    <a:pt x="5165534" y="20993"/>
                  </a:lnTo>
                  <a:lnTo>
                    <a:pt x="5127256" y="45351"/>
                  </a:lnTo>
                  <a:lnTo>
                    <a:pt x="5095329" y="77317"/>
                  </a:lnTo>
                  <a:lnTo>
                    <a:pt x="5070983" y="115620"/>
                  </a:lnTo>
                  <a:lnTo>
                    <a:pt x="5055463" y="159042"/>
                  </a:lnTo>
                  <a:lnTo>
                    <a:pt x="5050028" y="206324"/>
                  </a:lnTo>
                  <a:lnTo>
                    <a:pt x="5055463" y="253619"/>
                  </a:lnTo>
                  <a:lnTo>
                    <a:pt x="5070983" y="297027"/>
                  </a:lnTo>
                  <a:lnTo>
                    <a:pt x="5095329" y="335343"/>
                  </a:lnTo>
                  <a:lnTo>
                    <a:pt x="5127256" y="367296"/>
                  </a:lnTo>
                  <a:lnTo>
                    <a:pt x="5165534" y="391668"/>
                  </a:lnTo>
                  <a:lnTo>
                    <a:pt x="5208905" y="407200"/>
                  </a:lnTo>
                  <a:lnTo>
                    <a:pt x="5256161" y="412648"/>
                  </a:lnTo>
                  <a:lnTo>
                    <a:pt x="5303393" y="407200"/>
                  </a:lnTo>
                  <a:lnTo>
                    <a:pt x="5346763" y="391668"/>
                  </a:lnTo>
                  <a:lnTo>
                    <a:pt x="5385041" y="367296"/>
                  </a:lnTo>
                  <a:lnTo>
                    <a:pt x="5416969" y="335343"/>
                  </a:lnTo>
                  <a:lnTo>
                    <a:pt x="5441315" y="297027"/>
                  </a:lnTo>
                  <a:lnTo>
                    <a:pt x="5456834" y="253619"/>
                  </a:lnTo>
                  <a:lnTo>
                    <a:pt x="5462282" y="206324"/>
                  </a:lnTo>
                  <a:close/>
                </a:path>
              </a:pathLst>
            </a:custGeom>
            <a:solidFill>
              <a:srgbClr val="FFFFFF"/>
            </a:solidFill>
          </p:spPr>
          <p:txBody>
            <a:bodyPr wrap="square" lIns="0" tIns="0" rIns="0" bIns="0" rtlCol="0"/>
            <a:lstStyle/>
            <a:p>
              <a:endParaRPr/>
            </a:p>
          </p:txBody>
        </p:sp>
        <p:sp>
          <p:nvSpPr>
            <p:cNvPr id="11" name="object 11"/>
            <p:cNvSpPr/>
            <p:nvPr/>
          </p:nvSpPr>
          <p:spPr>
            <a:xfrm>
              <a:off x="916562" y="4437900"/>
              <a:ext cx="12088495" cy="1504950"/>
            </a:xfrm>
            <a:custGeom>
              <a:avLst/>
              <a:gdLst/>
              <a:ahLst/>
              <a:cxnLst/>
              <a:rect l="l" t="t" r="r" b="b"/>
              <a:pathLst>
                <a:path w="12088494" h="1504950">
                  <a:moveTo>
                    <a:pt x="12088237" y="0"/>
                  </a:moveTo>
                  <a:lnTo>
                    <a:pt x="0" y="0"/>
                  </a:lnTo>
                  <a:lnTo>
                    <a:pt x="853808" y="29556"/>
                  </a:lnTo>
                  <a:lnTo>
                    <a:pt x="1844272" y="81655"/>
                  </a:lnTo>
                  <a:lnTo>
                    <a:pt x="2744459" y="146524"/>
                  </a:lnTo>
                  <a:lnTo>
                    <a:pt x="3614308" y="226237"/>
                  </a:lnTo>
                  <a:lnTo>
                    <a:pt x="4396310" y="313456"/>
                  </a:lnTo>
                  <a:lnTo>
                    <a:pt x="5094592" y="405054"/>
                  </a:lnTo>
                  <a:lnTo>
                    <a:pt x="5713716" y="498298"/>
                  </a:lnTo>
                  <a:lnTo>
                    <a:pt x="6258523" y="590811"/>
                  </a:lnTo>
                  <a:lnTo>
                    <a:pt x="6733976" y="680533"/>
                  </a:lnTo>
                  <a:lnTo>
                    <a:pt x="7189684" y="775408"/>
                  </a:lnTo>
                  <a:lnTo>
                    <a:pt x="7582249" y="865043"/>
                  </a:lnTo>
                  <a:lnTo>
                    <a:pt x="7916711" y="947977"/>
                  </a:lnTo>
                  <a:lnTo>
                    <a:pt x="8197829" y="1022981"/>
                  </a:lnTo>
                  <a:lnTo>
                    <a:pt x="8467882" y="1100189"/>
                  </a:lnTo>
                  <a:lnTo>
                    <a:pt x="8690332" y="1168071"/>
                  </a:lnTo>
                  <a:lnTo>
                    <a:pt x="8904261" y="1237483"/>
                  </a:lnTo>
                  <a:lnTo>
                    <a:pt x="9075896" y="1296464"/>
                  </a:lnTo>
                  <a:lnTo>
                    <a:pt x="9241385" y="1356454"/>
                  </a:lnTo>
                  <a:lnTo>
                    <a:pt x="9369280" y="1405157"/>
                  </a:lnTo>
                  <a:lnTo>
                    <a:pt x="9493121" y="1454477"/>
                  </a:lnTo>
                  <a:lnTo>
                    <a:pt x="9612855" y="1504403"/>
                  </a:lnTo>
                  <a:lnTo>
                    <a:pt x="12088237" y="1504403"/>
                  </a:lnTo>
                  <a:lnTo>
                    <a:pt x="12088237" y="0"/>
                  </a:lnTo>
                  <a:close/>
                </a:path>
              </a:pathLst>
            </a:custGeom>
            <a:solidFill>
              <a:srgbClr val="000000">
                <a:alpha val="13349"/>
              </a:srgbClr>
            </a:solidFill>
          </p:spPr>
          <p:txBody>
            <a:bodyPr wrap="square" lIns="0" tIns="0" rIns="0" bIns="0" rtlCol="0"/>
            <a:lstStyle/>
            <a:p>
              <a:endParaRPr/>
            </a:p>
          </p:txBody>
        </p:sp>
      </p:grpSp>
      <p:sp>
        <p:nvSpPr>
          <p:cNvPr id="12" name="object 12"/>
          <p:cNvSpPr txBox="1"/>
          <p:nvPr/>
        </p:nvSpPr>
        <p:spPr>
          <a:xfrm>
            <a:off x="670852" y="5924868"/>
            <a:ext cx="10661015" cy="3512693"/>
          </a:xfrm>
          <a:prstGeom prst="rect">
            <a:avLst/>
          </a:prstGeom>
        </p:spPr>
        <p:txBody>
          <a:bodyPr vert="horz" wrap="square" lIns="0" tIns="287020" rIns="0" bIns="0" rtlCol="0">
            <a:spAutoFit/>
          </a:bodyPr>
          <a:lstStyle/>
          <a:p>
            <a:pPr marL="12700">
              <a:lnSpc>
                <a:spcPct val="100000"/>
              </a:lnSpc>
              <a:spcBef>
                <a:spcPts val="2260"/>
              </a:spcBef>
            </a:pPr>
            <a:r>
              <a:rPr lang="it-IT" sz="4400" b="1" spc="-95" dirty="0">
                <a:solidFill>
                  <a:srgbClr val="FF9908"/>
                </a:solidFill>
                <a:latin typeface="Arial"/>
                <a:cs typeface="Arial"/>
              </a:rPr>
              <a:t>Products Analytics</a:t>
            </a:r>
            <a:endParaRPr sz="4400" dirty="0">
              <a:latin typeface="Arial"/>
              <a:cs typeface="Arial"/>
            </a:endParaRPr>
          </a:p>
          <a:p>
            <a:pPr marL="12700" marR="5080">
              <a:lnSpc>
                <a:spcPct val="114300"/>
              </a:lnSpc>
              <a:spcBef>
                <a:spcPts val="1120"/>
              </a:spcBef>
            </a:pPr>
            <a:r>
              <a:rPr lang="it-IT" sz="3500" spc="-110" dirty="0">
                <a:solidFill>
                  <a:srgbClr val="FFFFFF"/>
                </a:solidFill>
                <a:latin typeface="Arial"/>
                <a:cs typeface="Arial"/>
              </a:rPr>
              <a:t>Business</a:t>
            </a:r>
            <a:r>
              <a:rPr sz="3500" spc="-110" dirty="0">
                <a:solidFill>
                  <a:srgbClr val="FFFFFF"/>
                </a:solidFill>
                <a:latin typeface="Arial"/>
                <a:cs typeface="Arial"/>
              </a:rPr>
              <a:t> </a:t>
            </a:r>
            <a:r>
              <a:rPr sz="3500" spc="-25" dirty="0">
                <a:solidFill>
                  <a:srgbClr val="FFFFFF"/>
                </a:solidFill>
                <a:latin typeface="Arial"/>
                <a:cs typeface="Arial"/>
              </a:rPr>
              <a:t>owners </a:t>
            </a:r>
            <a:r>
              <a:rPr sz="3500" spc="-70" dirty="0">
                <a:solidFill>
                  <a:srgbClr val="FFFFFF"/>
                </a:solidFill>
                <a:latin typeface="Arial"/>
                <a:cs typeface="Arial"/>
              </a:rPr>
              <a:t>are </a:t>
            </a:r>
            <a:r>
              <a:rPr sz="3500" spc="25" dirty="0">
                <a:solidFill>
                  <a:srgbClr val="FFFFFF"/>
                </a:solidFill>
                <a:latin typeface="Arial"/>
                <a:cs typeface="Arial"/>
              </a:rPr>
              <a:t>therefore </a:t>
            </a:r>
            <a:r>
              <a:rPr sz="3500" spc="30" dirty="0">
                <a:solidFill>
                  <a:srgbClr val="FFFFFF"/>
                </a:solidFill>
                <a:latin typeface="Arial"/>
                <a:cs typeface="Arial"/>
              </a:rPr>
              <a:t>more </a:t>
            </a:r>
            <a:r>
              <a:rPr sz="3500" spc="70" dirty="0">
                <a:solidFill>
                  <a:srgbClr val="FFFFFF"/>
                </a:solidFill>
                <a:latin typeface="Arial"/>
                <a:cs typeface="Arial"/>
              </a:rPr>
              <a:t>informed </a:t>
            </a:r>
            <a:r>
              <a:rPr sz="3500" spc="75" dirty="0">
                <a:solidFill>
                  <a:srgbClr val="FFFFFF"/>
                </a:solidFill>
                <a:latin typeface="Arial"/>
                <a:cs typeface="Arial"/>
              </a:rPr>
              <a:t>about  </a:t>
            </a:r>
            <a:r>
              <a:rPr sz="3500" spc="30" dirty="0">
                <a:solidFill>
                  <a:srgbClr val="FFFFFF"/>
                </a:solidFill>
                <a:latin typeface="Arial"/>
                <a:cs typeface="Arial"/>
              </a:rPr>
              <a:t>products</a:t>
            </a:r>
            <a:r>
              <a:rPr lang="it-IT" sz="3500" spc="30" dirty="0">
                <a:solidFill>
                  <a:srgbClr val="FFFFFF"/>
                </a:solidFill>
                <a:latin typeface="Arial"/>
                <a:cs typeface="Arial"/>
              </a:rPr>
              <a:t> selling </a:t>
            </a:r>
            <a:r>
              <a:rPr lang="it-IT" sz="3500" spc="30" dirty="0" err="1">
                <a:solidFill>
                  <a:srgbClr val="FFFFFF"/>
                </a:solidFill>
                <a:latin typeface="Arial"/>
                <a:cs typeface="Arial"/>
              </a:rPr>
              <a:t>ratios</a:t>
            </a:r>
            <a:r>
              <a:rPr lang="it-IT" sz="3500" spc="30" dirty="0">
                <a:solidFill>
                  <a:srgbClr val="FFFFFF"/>
                </a:solidFill>
                <a:latin typeface="Arial"/>
                <a:cs typeface="Arial"/>
              </a:rPr>
              <a:t> / </a:t>
            </a:r>
            <a:r>
              <a:rPr lang="it-IT" sz="3500" spc="30" dirty="0" err="1">
                <a:solidFill>
                  <a:srgbClr val="FFFFFF"/>
                </a:solidFill>
                <a:latin typeface="Arial"/>
                <a:cs typeface="Arial"/>
              </a:rPr>
              <a:t>buying</a:t>
            </a:r>
            <a:r>
              <a:rPr lang="it-IT" sz="3500" spc="30" dirty="0">
                <a:solidFill>
                  <a:srgbClr val="FFFFFF"/>
                </a:solidFill>
                <a:latin typeface="Arial"/>
                <a:cs typeface="Arial"/>
              </a:rPr>
              <a:t> trends</a:t>
            </a:r>
            <a:r>
              <a:rPr sz="3500" spc="30" dirty="0">
                <a:solidFill>
                  <a:srgbClr val="FFFFFF"/>
                </a:solidFill>
                <a:latin typeface="Arial"/>
                <a:cs typeface="Arial"/>
              </a:rPr>
              <a:t>. </a:t>
            </a:r>
            <a:r>
              <a:rPr sz="3500" spc="-50" dirty="0">
                <a:solidFill>
                  <a:srgbClr val="FFFFFF"/>
                </a:solidFill>
                <a:latin typeface="Arial"/>
                <a:cs typeface="Arial"/>
              </a:rPr>
              <a:t>They </a:t>
            </a:r>
            <a:r>
              <a:rPr sz="3500" spc="40" dirty="0">
                <a:solidFill>
                  <a:srgbClr val="FFFFFF"/>
                </a:solidFill>
                <a:latin typeface="Arial"/>
                <a:cs typeface="Arial"/>
              </a:rPr>
              <a:t>now </a:t>
            </a:r>
            <a:r>
              <a:rPr sz="3500" spc="15" dirty="0">
                <a:solidFill>
                  <a:srgbClr val="FFFFFF"/>
                </a:solidFill>
                <a:latin typeface="Arial"/>
                <a:cs typeface="Arial"/>
              </a:rPr>
              <a:t>know </a:t>
            </a:r>
            <a:r>
              <a:rPr sz="3500" spc="10" dirty="0">
                <a:solidFill>
                  <a:srgbClr val="FFFFFF"/>
                </a:solidFill>
                <a:latin typeface="Arial"/>
                <a:cs typeface="Arial"/>
              </a:rPr>
              <a:t>what </a:t>
            </a:r>
            <a:r>
              <a:rPr sz="3500" spc="30" dirty="0">
                <a:solidFill>
                  <a:srgbClr val="FFFFFF"/>
                </a:solidFill>
                <a:latin typeface="Arial"/>
                <a:cs typeface="Arial"/>
              </a:rPr>
              <a:t>they </a:t>
            </a:r>
            <a:r>
              <a:rPr sz="3500" spc="20" dirty="0">
                <a:solidFill>
                  <a:srgbClr val="FFFFFF"/>
                </a:solidFill>
                <a:latin typeface="Arial"/>
                <a:cs typeface="Arial"/>
              </a:rPr>
              <a:t>should </a:t>
            </a:r>
            <a:r>
              <a:rPr sz="3500" spc="35" dirty="0">
                <a:solidFill>
                  <a:srgbClr val="FFFFFF"/>
                </a:solidFill>
                <a:latin typeface="Arial"/>
                <a:cs typeface="Arial"/>
              </a:rPr>
              <a:t>offer</a:t>
            </a:r>
            <a:r>
              <a:rPr sz="3500" spc="-75" dirty="0">
                <a:solidFill>
                  <a:srgbClr val="FFFFFF"/>
                </a:solidFill>
                <a:latin typeface="Arial"/>
                <a:cs typeface="Arial"/>
              </a:rPr>
              <a:t> </a:t>
            </a:r>
            <a:r>
              <a:rPr sz="3500" spc="45" dirty="0">
                <a:solidFill>
                  <a:srgbClr val="FFFFFF"/>
                </a:solidFill>
                <a:latin typeface="Arial"/>
                <a:cs typeface="Arial"/>
              </a:rPr>
              <a:t>their </a:t>
            </a:r>
            <a:r>
              <a:rPr sz="3500" spc="-25" dirty="0">
                <a:solidFill>
                  <a:srgbClr val="FFFFFF"/>
                </a:solidFill>
                <a:latin typeface="Arial"/>
                <a:cs typeface="Arial"/>
              </a:rPr>
              <a:t>customers </a:t>
            </a:r>
            <a:r>
              <a:rPr sz="3500" spc="20" dirty="0">
                <a:solidFill>
                  <a:srgbClr val="FFFFFF"/>
                </a:solidFill>
                <a:latin typeface="Arial"/>
                <a:cs typeface="Arial"/>
              </a:rPr>
              <a:t>and </a:t>
            </a:r>
            <a:r>
              <a:rPr sz="3500" spc="40" dirty="0">
                <a:solidFill>
                  <a:srgbClr val="FFFFFF"/>
                </a:solidFill>
                <a:latin typeface="Arial"/>
                <a:cs typeface="Arial"/>
              </a:rPr>
              <a:t>how </a:t>
            </a:r>
            <a:r>
              <a:rPr sz="3500" spc="30" dirty="0">
                <a:solidFill>
                  <a:srgbClr val="FFFFFF"/>
                </a:solidFill>
                <a:latin typeface="Arial"/>
                <a:cs typeface="Arial"/>
              </a:rPr>
              <a:t>they </a:t>
            </a:r>
            <a:r>
              <a:rPr sz="3500" spc="20" dirty="0">
                <a:solidFill>
                  <a:srgbClr val="FFFFFF"/>
                </a:solidFill>
                <a:latin typeface="Arial"/>
                <a:cs typeface="Arial"/>
              </a:rPr>
              <a:t>should supply </a:t>
            </a:r>
            <a:r>
              <a:rPr sz="3500" spc="45" dirty="0">
                <a:solidFill>
                  <a:srgbClr val="FFFFFF"/>
                </a:solidFill>
                <a:latin typeface="Arial"/>
                <a:cs typeface="Arial"/>
              </a:rPr>
              <a:t>their</a:t>
            </a:r>
            <a:r>
              <a:rPr sz="3500" spc="-120" dirty="0">
                <a:solidFill>
                  <a:srgbClr val="FFFFFF"/>
                </a:solidFill>
                <a:latin typeface="Arial"/>
                <a:cs typeface="Arial"/>
              </a:rPr>
              <a:t> </a:t>
            </a:r>
            <a:r>
              <a:rPr sz="3500" spc="-40" dirty="0">
                <a:solidFill>
                  <a:srgbClr val="FFFFFF"/>
                </a:solidFill>
                <a:latin typeface="Arial"/>
                <a:cs typeface="Arial"/>
              </a:rPr>
              <a:t>stores.</a:t>
            </a:r>
            <a:endParaRPr sz="3500" dirty="0">
              <a:latin typeface="Arial"/>
              <a:cs typeface="Arial"/>
            </a:endParaRPr>
          </a:p>
        </p:txBody>
      </p:sp>
      <p:grpSp>
        <p:nvGrpSpPr>
          <p:cNvPr id="13" name="object 13"/>
          <p:cNvGrpSpPr/>
          <p:nvPr/>
        </p:nvGrpSpPr>
        <p:grpSpPr>
          <a:xfrm>
            <a:off x="3340100" y="406400"/>
            <a:ext cx="6896100" cy="4038600"/>
            <a:chOff x="3340100" y="406400"/>
            <a:chExt cx="6896100" cy="4038600"/>
          </a:xfrm>
        </p:grpSpPr>
        <p:sp>
          <p:nvSpPr>
            <p:cNvPr id="14" name="object 14"/>
            <p:cNvSpPr/>
            <p:nvPr/>
          </p:nvSpPr>
          <p:spPr>
            <a:xfrm>
              <a:off x="3423678" y="406400"/>
              <a:ext cx="6577330" cy="3857625"/>
            </a:xfrm>
            <a:custGeom>
              <a:avLst/>
              <a:gdLst/>
              <a:ahLst/>
              <a:cxnLst/>
              <a:rect l="l" t="t" r="r" b="b"/>
              <a:pathLst>
                <a:path w="6577330" h="3857625">
                  <a:moveTo>
                    <a:pt x="6520802" y="0"/>
                  </a:moveTo>
                  <a:lnTo>
                    <a:pt x="56133" y="0"/>
                  </a:lnTo>
                  <a:lnTo>
                    <a:pt x="34289" y="4410"/>
                  </a:lnTo>
                  <a:lnTo>
                    <a:pt x="16446" y="16435"/>
                  </a:lnTo>
                  <a:lnTo>
                    <a:pt x="4413" y="34263"/>
                  </a:lnTo>
                  <a:lnTo>
                    <a:pt x="0" y="56083"/>
                  </a:lnTo>
                  <a:lnTo>
                    <a:pt x="0" y="3801046"/>
                  </a:lnTo>
                  <a:lnTo>
                    <a:pt x="4413" y="3822873"/>
                  </a:lnTo>
                  <a:lnTo>
                    <a:pt x="16446" y="3840705"/>
                  </a:lnTo>
                  <a:lnTo>
                    <a:pt x="34289" y="3852731"/>
                  </a:lnTo>
                  <a:lnTo>
                    <a:pt x="56133" y="3857142"/>
                  </a:lnTo>
                  <a:lnTo>
                    <a:pt x="6520802" y="3857142"/>
                  </a:lnTo>
                  <a:lnTo>
                    <a:pt x="6542646" y="3852731"/>
                  </a:lnTo>
                  <a:lnTo>
                    <a:pt x="6560489" y="3840705"/>
                  </a:lnTo>
                  <a:lnTo>
                    <a:pt x="6572523" y="3822873"/>
                  </a:lnTo>
                  <a:lnTo>
                    <a:pt x="6576936" y="3801046"/>
                  </a:lnTo>
                  <a:lnTo>
                    <a:pt x="6576936" y="56083"/>
                  </a:lnTo>
                  <a:lnTo>
                    <a:pt x="6572523" y="34263"/>
                  </a:lnTo>
                  <a:lnTo>
                    <a:pt x="6560489" y="16435"/>
                  </a:lnTo>
                  <a:lnTo>
                    <a:pt x="6542646" y="4410"/>
                  </a:lnTo>
                  <a:lnTo>
                    <a:pt x="6520802" y="0"/>
                  </a:lnTo>
                  <a:close/>
                </a:path>
              </a:pathLst>
            </a:custGeom>
            <a:solidFill>
              <a:srgbClr val="171717"/>
            </a:solidFill>
          </p:spPr>
          <p:txBody>
            <a:bodyPr wrap="square" lIns="0" tIns="0" rIns="0" bIns="0" rtlCol="0"/>
            <a:lstStyle/>
            <a:p>
              <a:endParaRPr/>
            </a:p>
          </p:txBody>
        </p:sp>
        <p:sp>
          <p:nvSpPr>
            <p:cNvPr id="15" name="object 15"/>
            <p:cNvSpPr/>
            <p:nvPr/>
          </p:nvSpPr>
          <p:spPr>
            <a:xfrm>
              <a:off x="3340100" y="4181881"/>
              <a:ext cx="6896100" cy="263525"/>
            </a:xfrm>
            <a:custGeom>
              <a:avLst/>
              <a:gdLst/>
              <a:ahLst/>
              <a:cxnLst/>
              <a:rect l="l" t="t" r="r" b="b"/>
              <a:pathLst>
                <a:path w="6896100" h="263525">
                  <a:moveTo>
                    <a:pt x="6830263" y="0"/>
                  </a:moveTo>
                  <a:lnTo>
                    <a:pt x="65836" y="0"/>
                  </a:lnTo>
                  <a:lnTo>
                    <a:pt x="40221" y="5173"/>
                  </a:lnTo>
                  <a:lnTo>
                    <a:pt x="19292" y="19277"/>
                  </a:lnTo>
                  <a:lnTo>
                    <a:pt x="5177" y="40188"/>
                  </a:lnTo>
                  <a:lnTo>
                    <a:pt x="0" y="65786"/>
                  </a:lnTo>
                  <a:lnTo>
                    <a:pt x="0" y="197345"/>
                  </a:lnTo>
                  <a:lnTo>
                    <a:pt x="5177" y="222935"/>
                  </a:lnTo>
                  <a:lnTo>
                    <a:pt x="19292" y="243843"/>
                  </a:lnTo>
                  <a:lnTo>
                    <a:pt x="40221" y="257945"/>
                  </a:lnTo>
                  <a:lnTo>
                    <a:pt x="65836" y="263118"/>
                  </a:lnTo>
                  <a:lnTo>
                    <a:pt x="6830263" y="263118"/>
                  </a:lnTo>
                  <a:lnTo>
                    <a:pt x="6855878" y="257945"/>
                  </a:lnTo>
                  <a:lnTo>
                    <a:pt x="6876807" y="243843"/>
                  </a:lnTo>
                  <a:lnTo>
                    <a:pt x="6890922" y="222935"/>
                  </a:lnTo>
                  <a:lnTo>
                    <a:pt x="6896100" y="197345"/>
                  </a:lnTo>
                  <a:lnTo>
                    <a:pt x="6896100" y="65786"/>
                  </a:lnTo>
                  <a:lnTo>
                    <a:pt x="6890922" y="40188"/>
                  </a:lnTo>
                  <a:lnTo>
                    <a:pt x="6876807" y="19277"/>
                  </a:lnTo>
                  <a:lnTo>
                    <a:pt x="6855878" y="5173"/>
                  </a:lnTo>
                  <a:lnTo>
                    <a:pt x="6830263" y="0"/>
                  </a:lnTo>
                  <a:close/>
                </a:path>
              </a:pathLst>
            </a:custGeom>
            <a:solidFill>
              <a:srgbClr val="969696"/>
            </a:solidFill>
          </p:spPr>
          <p:txBody>
            <a:bodyPr wrap="square" lIns="0" tIns="0" rIns="0" bIns="0" rtlCol="0"/>
            <a:lstStyle/>
            <a:p>
              <a:endParaRPr/>
            </a:p>
          </p:txBody>
        </p:sp>
        <p:sp>
          <p:nvSpPr>
            <p:cNvPr id="16" name="object 16"/>
            <p:cNvSpPr/>
            <p:nvPr/>
          </p:nvSpPr>
          <p:spPr>
            <a:xfrm>
              <a:off x="6459385" y="4181881"/>
              <a:ext cx="657860" cy="132080"/>
            </a:xfrm>
            <a:custGeom>
              <a:avLst/>
              <a:gdLst/>
              <a:ahLst/>
              <a:cxnLst/>
              <a:rect l="l" t="t" r="r" b="b"/>
              <a:pathLst>
                <a:path w="657859" h="132079">
                  <a:moveTo>
                    <a:pt x="657529" y="0"/>
                  </a:moveTo>
                  <a:lnTo>
                    <a:pt x="0" y="0"/>
                  </a:lnTo>
                  <a:lnTo>
                    <a:pt x="0" y="61328"/>
                  </a:lnTo>
                  <a:lnTo>
                    <a:pt x="5527" y="88653"/>
                  </a:lnTo>
                  <a:lnTo>
                    <a:pt x="20597" y="110978"/>
                  </a:lnTo>
                  <a:lnTo>
                    <a:pt x="42942" y="126036"/>
                  </a:lnTo>
                  <a:lnTo>
                    <a:pt x="70294" y="131559"/>
                  </a:lnTo>
                  <a:lnTo>
                    <a:pt x="587235" y="131559"/>
                  </a:lnTo>
                  <a:lnTo>
                    <a:pt x="614586" y="126036"/>
                  </a:lnTo>
                  <a:lnTo>
                    <a:pt x="636931" y="110978"/>
                  </a:lnTo>
                  <a:lnTo>
                    <a:pt x="652002" y="88653"/>
                  </a:lnTo>
                  <a:lnTo>
                    <a:pt x="657529" y="61328"/>
                  </a:lnTo>
                  <a:lnTo>
                    <a:pt x="657529" y="0"/>
                  </a:lnTo>
                  <a:close/>
                </a:path>
              </a:pathLst>
            </a:custGeom>
            <a:solidFill>
              <a:srgbClr val="696866"/>
            </a:solidFill>
          </p:spPr>
          <p:txBody>
            <a:bodyPr wrap="square" lIns="0" tIns="0" rIns="0" bIns="0" rtlCol="0"/>
            <a:lstStyle/>
            <a:p>
              <a:endParaRPr/>
            </a:p>
          </p:txBody>
        </p:sp>
        <p:sp>
          <p:nvSpPr>
            <p:cNvPr id="17" name="object 17"/>
            <p:cNvSpPr/>
            <p:nvPr/>
          </p:nvSpPr>
          <p:spPr>
            <a:xfrm>
              <a:off x="6526987" y="406400"/>
              <a:ext cx="3474085" cy="3857625"/>
            </a:xfrm>
            <a:custGeom>
              <a:avLst/>
              <a:gdLst/>
              <a:ahLst/>
              <a:cxnLst/>
              <a:rect l="l" t="t" r="r" b="b"/>
              <a:pathLst>
                <a:path w="3474084" h="3857625">
                  <a:moveTo>
                    <a:pt x="3417493" y="0"/>
                  </a:moveTo>
                  <a:lnTo>
                    <a:pt x="0" y="0"/>
                  </a:lnTo>
                  <a:lnTo>
                    <a:pt x="684809" y="3857142"/>
                  </a:lnTo>
                  <a:lnTo>
                    <a:pt x="3417493" y="3857142"/>
                  </a:lnTo>
                  <a:lnTo>
                    <a:pt x="3439337" y="3852731"/>
                  </a:lnTo>
                  <a:lnTo>
                    <a:pt x="3457181" y="3840705"/>
                  </a:lnTo>
                  <a:lnTo>
                    <a:pt x="3469214" y="3822873"/>
                  </a:lnTo>
                  <a:lnTo>
                    <a:pt x="3473627" y="3801046"/>
                  </a:lnTo>
                  <a:lnTo>
                    <a:pt x="3473627" y="56083"/>
                  </a:lnTo>
                  <a:lnTo>
                    <a:pt x="3469214" y="34263"/>
                  </a:lnTo>
                  <a:lnTo>
                    <a:pt x="3457181" y="16435"/>
                  </a:lnTo>
                  <a:lnTo>
                    <a:pt x="3439337" y="4410"/>
                  </a:lnTo>
                  <a:lnTo>
                    <a:pt x="3417493" y="0"/>
                  </a:lnTo>
                  <a:close/>
                </a:path>
              </a:pathLst>
            </a:custGeom>
            <a:solidFill>
              <a:srgbClr val="FFFFFF">
                <a:alpha val="3059"/>
              </a:srgbClr>
            </a:solidFill>
          </p:spPr>
          <p:txBody>
            <a:bodyPr wrap="square" lIns="0" tIns="0" rIns="0" bIns="0" rtlCol="0"/>
            <a:lstStyle/>
            <a:p>
              <a:endParaRPr/>
            </a:p>
          </p:txBody>
        </p:sp>
        <p:sp>
          <p:nvSpPr>
            <p:cNvPr id="18" name="object 18"/>
            <p:cNvSpPr/>
            <p:nvPr/>
          </p:nvSpPr>
          <p:spPr>
            <a:xfrm>
              <a:off x="3639972" y="619963"/>
              <a:ext cx="6120130" cy="3304540"/>
            </a:xfrm>
            <a:custGeom>
              <a:avLst/>
              <a:gdLst/>
              <a:ahLst/>
              <a:cxnLst/>
              <a:rect l="l" t="t" r="r" b="b"/>
              <a:pathLst>
                <a:path w="6120130" h="3304540">
                  <a:moveTo>
                    <a:pt x="0" y="0"/>
                  </a:moveTo>
                  <a:lnTo>
                    <a:pt x="6119863" y="0"/>
                  </a:lnTo>
                  <a:lnTo>
                    <a:pt x="6119863" y="3304412"/>
                  </a:lnTo>
                  <a:lnTo>
                    <a:pt x="0" y="3304412"/>
                  </a:lnTo>
                  <a:lnTo>
                    <a:pt x="0" y="0"/>
                  </a:lnTo>
                  <a:close/>
                </a:path>
              </a:pathLst>
            </a:custGeom>
            <a:solidFill>
              <a:srgbClr val="F3AA67"/>
            </a:solidFill>
          </p:spPr>
          <p:txBody>
            <a:bodyPr wrap="square" lIns="0" tIns="0" rIns="0" bIns="0" rtlCol="0"/>
            <a:lstStyle/>
            <a:p>
              <a:endParaRPr/>
            </a:p>
          </p:txBody>
        </p:sp>
        <p:sp>
          <p:nvSpPr>
            <p:cNvPr id="19" name="object 19"/>
            <p:cNvSpPr/>
            <p:nvPr/>
          </p:nvSpPr>
          <p:spPr>
            <a:xfrm>
              <a:off x="4135564" y="1056843"/>
              <a:ext cx="0" cy="2550160"/>
            </a:xfrm>
            <a:custGeom>
              <a:avLst/>
              <a:gdLst/>
              <a:ahLst/>
              <a:cxnLst/>
              <a:rect l="l" t="t" r="r" b="b"/>
              <a:pathLst>
                <a:path h="2550160">
                  <a:moveTo>
                    <a:pt x="0" y="0"/>
                  </a:moveTo>
                  <a:lnTo>
                    <a:pt x="0" y="2550058"/>
                  </a:lnTo>
                </a:path>
              </a:pathLst>
            </a:custGeom>
            <a:ln w="50800">
              <a:solidFill>
                <a:srgbClr val="FFFFFF"/>
              </a:solidFill>
            </a:ln>
          </p:spPr>
          <p:txBody>
            <a:bodyPr wrap="square" lIns="0" tIns="0" rIns="0" bIns="0" rtlCol="0"/>
            <a:lstStyle/>
            <a:p>
              <a:endParaRPr/>
            </a:p>
          </p:txBody>
        </p:sp>
        <p:sp>
          <p:nvSpPr>
            <p:cNvPr id="20" name="object 20"/>
            <p:cNvSpPr/>
            <p:nvPr/>
          </p:nvSpPr>
          <p:spPr>
            <a:xfrm>
              <a:off x="4028884" y="868883"/>
              <a:ext cx="213360" cy="213360"/>
            </a:xfrm>
            <a:custGeom>
              <a:avLst/>
              <a:gdLst/>
              <a:ahLst/>
              <a:cxnLst/>
              <a:rect l="l" t="t" r="r" b="b"/>
              <a:pathLst>
                <a:path w="213360" h="213359">
                  <a:moveTo>
                    <a:pt x="106679" y="0"/>
                  </a:moveTo>
                  <a:lnTo>
                    <a:pt x="0" y="213359"/>
                  </a:lnTo>
                  <a:lnTo>
                    <a:pt x="213360" y="213359"/>
                  </a:lnTo>
                  <a:lnTo>
                    <a:pt x="106679" y="0"/>
                  </a:lnTo>
                  <a:close/>
                </a:path>
              </a:pathLst>
            </a:custGeom>
            <a:solidFill>
              <a:srgbClr val="FFFFFF"/>
            </a:solidFill>
          </p:spPr>
          <p:txBody>
            <a:bodyPr wrap="square" lIns="0" tIns="0" rIns="0" bIns="0" rtlCol="0"/>
            <a:lstStyle/>
            <a:p>
              <a:endParaRPr/>
            </a:p>
          </p:txBody>
        </p:sp>
        <p:sp>
          <p:nvSpPr>
            <p:cNvPr id="21" name="object 21"/>
            <p:cNvSpPr/>
            <p:nvPr/>
          </p:nvSpPr>
          <p:spPr>
            <a:xfrm>
              <a:off x="4135564" y="3584613"/>
              <a:ext cx="5125085" cy="25400"/>
            </a:xfrm>
            <a:custGeom>
              <a:avLst/>
              <a:gdLst/>
              <a:ahLst/>
              <a:cxnLst/>
              <a:rect l="l" t="t" r="r" b="b"/>
              <a:pathLst>
                <a:path w="5125084" h="25400">
                  <a:moveTo>
                    <a:pt x="0" y="0"/>
                  </a:moveTo>
                  <a:lnTo>
                    <a:pt x="1282166" y="0"/>
                  </a:lnTo>
                </a:path>
                <a:path w="5125084" h="25400">
                  <a:moveTo>
                    <a:pt x="1808873" y="0"/>
                  </a:moveTo>
                  <a:lnTo>
                    <a:pt x="2085124" y="0"/>
                  </a:lnTo>
                </a:path>
                <a:path w="5125084" h="25400">
                  <a:moveTo>
                    <a:pt x="2611831" y="0"/>
                  </a:moveTo>
                  <a:lnTo>
                    <a:pt x="2888081" y="0"/>
                  </a:lnTo>
                </a:path>
                <a:path w="5125084" h="25400">
                  <a:moveTo>
                    <a:pt x="3414788" y="0"/>
                  </a:moveTo>
                  <a:lnTo>
                    <a:pt x="3691039" y="0"/>
                  </a:lnTo>
                </a:path>
                <a:path w="5125084" h="25400">
                  <a:moveTo>
                    <a:pt x="4217746" y="0"/>
                  </a:moveTo>
                  <a:lnTo>
                    <a:pt x="5124932" y="0"/>
                  </a:lnTo>
                </a:path>
                <a:path w="5125084" h="25400">
                  <a:moveTo>
                    <a:pt x="0" y="25400"/>
                  </a:moveTo>
                  <a:lnTo>
                    <a:pt x="5124932" y="25400"/>
                  </a:lnTo>
                </a:path>
              </a:pathLst>
            </a:custGeom>
            <a:ln w="6223">
              <a:solidFill>
                <a:srgbClr val="FFFFFF"/>
              </a:solidFill>
            </a:ln>
          </p:spPr>
          <p:txBody>
            <a:bodyPr wrap="square" lIns="0" tIns="0" rIns="0" bIns="0" rtlCol="0"/>
            <a:lstStyle/>
            <a:p>
              <a:endParaRPr/>
            </a:p>
          </p:txBody>
        </p:sp>
        <p:sp>
          <p:nvSpPr>
            <p:cNvPr id="22" name="object 22"/>
            <p:cNvSpPr/>
            <p:nvPr/>
          </p:nvSpPr>
          <p:spPr>
            <a:xfrm>
              <a:off x="9235097" y="3500221"/>
              <a:ext cx="213360" cy="213360"/>
            </a:xfrm>
            <a:custGeom>
              <a:avLst/>
              <a:gdLst/>
              <a:ahLst/>
              <a:cxnLst/>
              <a:rect l="l" t="t" r="r" b="b"/>
              <a:pathLst>
                <a:path w="213359" h="213360">
                  <a:moveTo>
                    <a:pt x="0" y="0"/>
                  </a:moveTo>
                  <a:lnTo>
                    <a:pt x="0" y="213360"/>
                  </a:lnTo>
                  <a:lnTo>
                    <a:pt x="213359" y="106679"/>
                  </a:lnTo>
                  <a:lnTo>
                    <a:pt x="0" y="0"/>
                  </a:lnTo>
                  <a:close/>
                </a:path>
              </a:pathLst>
            </a:custGeom>
            <a:solidFill>
              <a:srgbClr val="FFFFFF"/>
            </a:solidFill>
          </p:spPr>
          <p:txBody>
            <a:bodyPr wrap="square" lIns="0" tIns="0" rIns="0" bIns="0" rtlCol="0"/>
            <a:lstStyle/>
            <a:p>
              <a:endParaRPr/>
            </a:p>
          </p:txBody>
        </p:sp>
        <p:sp>
          <p:nvSpPr>
            <p:cNvPr id="23" name="object 23"/>
            <p:cNvSpPr/>
            <p:nvPr/>
          </p:nvSpPr>
          <p:spPr>
            <a:xfrm>
              <a:off x="4614773" y="1362531"/>
              <a:ext cx="3738879" cy="2225675"/>
            </a:xfrm>
            <a:custGeom>
              <a:avLst/>
              <a:gdLst/>
              <a:ahLst/>
              <a:cxnLst/>
              <a:rect l="l" t="t" r="r" b="b"/>
              <a:pathLst>
                <a:path w="3738879" h="2225675">
                  <a:moveTo>
                    <a:pt x="526707" y="1243736"/>
                  </a:moveTo>
                  <a:lnTo>
                    <a:pt x="0" y="1243736"/>
                  </a:lnTo>
                  <a:lnTo>
                    <a:pt x="0" y="2225192"/>
                  </a:lnTo>
                  <a:lnTo>
                    <a:pt x="526707" y="2225192"/>
                  </a:lnTo>
                  <a:lnTo>
                    <a:pt x="526707" y="1243736"/>
                  </a:lnTo>
                  <a:close/>
                </a:path>
                <a:path w="3738879" h="2225675">
                  <a:moveTo>
                    <a:pt x="1329664" y="904138"/>
                  </a:moveTo>
                  <a:lnTo>
                    <a:pt x="802957" y="904138"/>
                  </a:lnTo>
                  <a:lnTo>
                    <a:pt x="802957" y="2225192"/>
                  </a:lnTo>
                  <a:lnTo>
                    <a:pt x="1329664" y="2225192"/>
                  </a:lnTo>
                  <a:lnTo>
                    <a:pt x="1329664" y="904138"/>
                  </a:lnTo>
                  <a:close/>
                </a:path>
                <a:path w="3738879" h="2225675">
                  <a:moveTo>
                    <a:pt x="2132622" y="1599565"/>
                  </a:moveTo>
                  <a:lnTo>
                    <a:pt x="1605915" y="1599565"/>
                  </a:lnTo>
                  <a:lnTo>
                    <a:pt x="1605915" y="2225192"/>
                  </a:lnTo>
                  <a:lnTo>
                    <a:pt x="2132622" y="2225192"/>
                  </a:lnTo>
                  <a:lnTo>
                    <a:pt x="2132622" y="1599565"/>
                  </a:lnTo>
                  <a:close/>
                </a:path>
                <a:path w="3738879" h="2225675">
                  <a:moveTo>
                    <a:pt x="2935579" y="549325"/>
                  </a:moveTo>
                  <a:lnTo>
                    <a:pt x="2408872" y="549325"/>
                  </a:lnTo>
                  <a:lnTo>
                    <a:pt x="2408872" y="2225192"/>
                  </a:lnTo>
                  <a:lnTo>
                    <a:pt x="2935579" y="2225192"/>
                  </a:lnTo>
                  <a:lnTo>
                    <a:pt x="2935579" y="549325"/>
                  </a:lnTo>
                  <a:close/>
                </a:path>
                <a:path w="3738879" h="2225675">
                  <a:moveTo>
                    <a:pt x="3738537" y="0"/>
                  </a:moveTo>
                  <a:lnTo>
                    <a:pt x="3211830" y="0"/>
                  </a:lnTo>
                  <a:lnTo>
                    <a:pt x="3211830" y="2225192"/>
                  </a:lnTo>
                  <a:lnTo>
                    <a:pt x="3738537" y="2225192"/>
                  </a:lnTo>
                  <a:lnTo>
                    <a:pt x="3738537" y="0"/>
                  </a:lnTo>
                  <a:close/>
                </a:path>
              </a:pathLst>
            </a:custGeom>
            <a:solidFill>
              <a:srgbClr val="535353"/>
            </a:solidFill>
          </p:spPr>
          <p:txBody>
            <a:bodyPr wrap="square" lIns="0" tIns="0" rIns="0" bIns="0" rtlCol="0"/>
            <a:lstStyle/>
            <a:p>
              <a:endParaRPr/>
            </a:p>
          </p:txBody>
        </p:sp>
        <p:sp>
          <p:nvSpPr>
            <p:cNvPr id="24" name="object 24"/>
            <p:cNvSpPr/>
            <p:nvPr/>
          </p:nvSpPr>
          <p:spPr>
            <a:xfrm>
              <a:off x="4818164" y="1652739"/>
              <a:ext cx="3289935" cy="1633855"/>
            </a:xfrm>
            <a:custGeom>
              <a:avLst/>
              <a:gdLst/>
              <a:ahLst/>
              <a:cxnLst/>
              <a:rect l="l" t="t" r="r" b="b"/>
              <a:pathLst>
                <a:path w="3289934" h="1633854">
                  <a:moveTo>
                    <a:pt x="0" y="1373530"/>
                  </a:moveTo>
                  <a:lnTo>
                    <a:pt x="874365" y="900102"/>
                  </a:lnTo>
                  <a:lnTo>
                    <a:pt x="1686318" y="1633727"/>
                  </a:lnTo>
                  <a:lnTo>
                    <a:pt x="2473617" y="555317"/>
                  </a:lnTo>
                  <a:lnTo>
                    <a:pt x="3289566" y="0"/>
                  </a:lnTo>
                </a:path>
              </a:pathLst>
            </a:custGeom>
            <a:ln w="63500">
              <a:solidFill>
                <a:srgbClr val="FFFFFF"/>
              </a:solidFill>
            </a:ln>
          </p:spPr>
          <p:txBody>
            <a:bodyPr wrap="square" lIns="0" tIns="0" rIns="0" bIns="0" rtlCol="0"/>
            <a:lstStyle/>
            <a:p>
              <a:endParaRPr/>
            </a:p>
          </p:txBody>
        </p:sp>
        <p:sp>
          <p:nvSpPr>
            <p:cNvPr id="25" name="object 25"/>
            <p:cNvSpPr/>
            <p:nvPr/>
          </p:nvSpPr>
          <p:spPr>
            <a:xfrm>
              <a:off x="4805400" y="2926219"/>
              <a:ext cx="145465" cy="145465"/>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5608358" y="2484894"/>
              <a:ext cx="145462" cy="145465"/>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6429667" y="3202181"/>
              <a:ext cx="145465" cy="145472"/>
            </a:xfrm>
            <a:prstGeom prst="rect">
              <a:avLst/>
            </a:prstGeom>
            <a:blipFill>
              <a:blip r:embed="rId5" cstate="print"/>
              <a:stretch>
                <a:fillRect/>
              </a:stretch>
            </a:blipFill>
          </p:spPr>
          <p:txBody>
            <a:bodyPr wrap="square" lIns="0" tIns="0" rIns="0" bIns="0" rtlCol="0"/>
            <a:lstStyle/>
            <a:p>
              <a:endParaRPr/>
            </a:p>
          </p:txBody>
        </p:sp>
        <p:sp>
          <p:nvSpPr>
            <p:cNvPr id="28" name="object 28"/>
            <p:cNvSpPr/>
            <p:nvPr/>
          </p:nvSpPr>
          <p:spPr>
            <a:xfrm>
              <a:off x="7214273" y="2165150"/>
              <a:ext cx="145462" cy="145472"/>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8017230" y="1590424"/>
              <a:ext cx="145462" cy="145472"/>
            </a:xfrm>
            <a:prstGeom prst="rect">
              <a:avLst/>
            </a:prstGeom>
            <a:blipFill>
              <a:blip r:embed="rId7" cstate="print"/>
              <a:stretch>
                <a:fillRect/>
              </a:stretch>
            </a:blipFill>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800" y="985955"/>
            <a:ext cx="11837670" cy="2913380"/>
          </a:xfrm>
          <a:prstGeom prst="rect">
            <a:avLst/>
          </a:prstGeom>
        </p:spPr>
        <p:txBody>
          <a:bodyPr vert="horz" wrap="square" lIns="0" tIns="271145" rIns="0" bIns="0" rtlCol="0">
            <a:spAutoFit/>
          </a:bodyPr>
          <a:lstStyle/>
          <a:p>
            <a:pPr marL="12700">
              <a:lnSpc>
                <a:spcPct val="100000"/>
              </a:lnSpc>
              <a:spcBef>
                <a:spcPts val="2135"/>
              </a:spcBef>
            </a:pPr>
            <a:r>
              <a:rPr lang="it-IT" sz="4400" b="1" spc="-55" dirty="0" err="1">
                <a:solidFill>
                  <a:srgbClr val="FF9908"/>
                </a:solidFill>
              </a:rPr>
              <a:t>Intelligent</a:t>
            </a:r>
            <a:r>
              <a:rPr lang="it-IT" sz="4400" b="1" spc="-55" dirty="0">
                <a:solidFill>
                  <a:srgbClr val="FF9908"/>
                </a:solidFill>
              </a:rPr>
              <a:t> </a:t>
            </a:r>
            <a:r>
              <a:rPr lang="it-IT" sz="4400" b="1" spc="-55" dirty="0" err="1">
                <a:solidFill>
                  <a:srgbClr val="FF9908"/>
                </a:solidFill>
              </a:rPr>
              <a:t>Restock</a:t>
            </a:r>
            <a:r>
              <a:rPr lang="it-IT" sz="4400" b="1" spc="-55" dirty="0">
                <a:solidFill>
                  <a:srgbClr val="FF9908"/>
                </a:solidFill>
              </a:rPr>
              <a:t> </a:t>
            </a:r>
            <a:r>
              <a:rPr lang="it-IT" sz="4400" b="1" spc="-55" dirty="0" err="1">
                <a:solidFill>
                  <a:srgbClr val="FF9908"/>
                </a:solidFill>
              </a:rPr>
              <a:t>Detection</a:t>
            </a:r>
            <a:endParaRPr sz="4400" dirty="0">
              <a:latin typeface="Arial"/>
              <a:cs typeface="Arial"/>
            </a:endParaRPr>
          </a:p>
          <a:p>
            <a:pPr marL="12700" marR="5080">
              <a:lnSpc>
                <a:spcPct val="114300"/>
              </a:lnSpc>
              <a:spcBef>
                <a:spcPts val="1019"/>
              </a:spcBef>
            </a:pPr>
            <a:r>
              <a:rPr spc="-55" dirty="0"/>
              <a:t>Smart </a:t>
            </a:r>
            <a:r>
              <a:rPr spc="-75" dirty="0"/>
              <a:t>shelves </a:t>
            </a:r>
            <a:r>
              <a:rPr spc="-65" dirty="0"/>
              <a:t>can </a:t>
            </a:r>
            <a:r>
              <a:rPr spc="55" dirty="0"/>
              <a:t>optimize </a:t>
            </a:r>
            <a:r>
              <a:rPr lang="it-IT" spc="5" dirty="0"/>
              <a:t>in-store</a:t>
            </a:r>
            <a:r>
              <a:rPr spc="5" dirty="0"/>
              <a:t> </a:t>
            </a:r>
            <a:r>
              <a:rPr spc="25" dirty="0"/>
              <a:t>operations. </a:t>
            </a:r>
            <a:r>
              <a:rPr spc="-114" dirty="0"/>
              <a:t>Sensors </a:t>
            </a:r>
            <a:r>
              <a:rPr spc="-65" dirty="0"/>
              <a:t>can  </a:t>
            </a:r>
            <a:r>
              <a:rPr spc="20" dirty="0"/>
              <a:t>alert </a:t>
            </a:r>
            <a:r>
              <a:rPr spc="10" dirty="0"/>
              <a:t>employees </a:t>
            </a:r>
            <a:r>
              <a:rPr spc="155" dirty="0"/>
              <a:t>to </a:t>
            </a:r>
            <a:r>
              <a:rPr spc="30" dirty="0"/>
              <a:t>things </a:t>
            </a:r>
            <a:r>
              <a:rPr spc="15" dirty="0"/>
              <a:t>like </a:t>
            </a:r>
            <a:r>
              <a:rPr spc="60" dirty="0"/>
              <a:t>low </a:t>
            </a:r>
            <a:r>
              <a:rPr spc="-10" dirty="0"/>
              <a:t>inventory, </a:t>
            </a:r>
            <a:r>
              <a:rPr spc="45" dirty="0"/>
              <a:t>allowing </a:t>
            </a:r>
            <a:r>
              <a:rPr spc="60" dirty="0"/>
              <a:t>them  </a:t>
            </a:r>
            <a:r>
              <a:rPr spc="155" dirty="0"/>
              <a:t>to </a:t>
            </a:r>
            <a:r>
              <a:rPr spc="-20" dirty="0"/>
              <a:t>restock</a:t>
            </a:r>
            <a:r>
              <a:rPr lang="it-IT" spc="-20" dirty="0"/>
              <a:t>/refill</a:t>
            </a:r>
            <a:r>
              <a:rPr spc="-20" dirty="0"/>
              <a:t> </a:t>
            </a:r>
            <a:r>
              <a:rPr spc="-75" dirty="0"/>
              <a:t>shelves </a:t>
            </a:r>
            <a:r>
              <a:rPr spc="85" dirty="0"/>
              <a:t>right</a:t>
            </a:r>
            <a:r>
              <a:rPr spc="-65" dirty="0"/>
              <a:t> </a:t>
            </a:r>
            <a:r>
              <a:rPr spc="-130" dirty="0"/>
              <a:t>away.</a:t>
            </a:r>
          </a:p>
        </p:txBody>
      </p:sp>
      <p:grpSp>
        <p:nvGrpSpPr>
          <p:cNvPr id="3" name="object 3"/>
          <p:cNvGrpSpPr/>
          <p:nvPr/>
        </p:nvGrpSpPr>
        <p:grpSpPr>
          <a:xfrm>
            <a:off x="0" y="6840220"/>
            <a:ext cx="11440186" cy="2913380"/>
            <a:chOff x="0" y="7315200"/>
            <a:chExt cx="9277985" cy="2438400"/>
          </a:xfrm>
        </p:grpSpPr>
        <p:sp>
          <p:nvSpPr>
            <p:cNvPr id="4" name="object 4"/>
            <p:cNvSpPr/>
            <p:nvPr/>
          </p:nvSpPr>
          <p:spPr>
            <a:xfrm>
              <a:off x="0" y="7496848"/>
              <a:ext cx="9277910" cy="225675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7315200"/>
              <a:ext cx="8538210" cy="1028700"/>
            </a:xfrm>
            <a:custGeom>
              <a:avLst/>
              <a:gdLst/>
              <a:ahLst/>
              <a:cxnLst/>
              <a:rect l="l" t="t" r="r" b="b"/>
              <a:pathLst>
                <a:path w="8538210" h="1028700">
                  <a:moveTo>
                    <a:pt x="8281174" y="0"/>
                  </a:moveTo>
                  <a:lnTo>
                    <a:pt x="0" y="0"/>
                  </a:lnTo>
                  <a:lnTo>
                    <a:pt x="0" y="1028204"/>
                  </a:lnTo>
                  <a:lnTo>
                    <a:pt x="8281174" y="1028204"/>
                  </a:lnTo>
                  <a:lnTo>
                    <a:pt x="8327269" y="1024059"/>
                  </a:lnTo>
                  <a:lnTo>
                    <a:pt x="8370666" y="1012111"/>
                  </a:lnTo>
                  <a:lnTo>
                    <a:pt x="8410637" y="993086"/>
                  </a:lnTo>
                  <a:lnTo>
                    <a:pt x="8446454" y="967715"/>
                  </a:lnTo>
                  <a:lnTo>
                    <a:pt x="8477391" y="936726"/>
                  </a:lnTo>
                  <a:lnTo>
                    <a:pt x="8502719" y="900847"/>
                  </a:lnTo>
                  <a:lnTo>
                    <a:pt x="8521711" y="860806"/>
                  </a:lnTo>
                  <a:lnTo>
                    <a:pt x="8533640" y="817333"/>
                  </a:lnTo>
                  <a:lnTo>
                    <a:pt x="8537778" y="771156"/>
                  </a:lnTo>
                  <a:lnTo>
                    <a:pt x="8537778" y="257048"/>
                  </a:lnTo>
                  <a:lnTo>
                    <a:pt x="8533640" y="210867"/>
                  </a:lnTo>
                  <a:lnTo>
                    <a:pt x="8521711" y="167392"/>
                  </a:lnTo>
                  <a:lnTo>
                    <a:pt x="8502719" y="127351"/>
                  </a:lnTo>
                  <a:lnTo>
                    <a:pt x="8477391" y="91473"/>
                  </a:lnTo>
                  <a:lnTo>
                    <a:pt x="8446454" y="60484"/>
                  </a:lnTo>
                  <a:lnTo>
                    <a:pt x="8410637" y="35115"/>
                  </a:lnTo>
                  <a:lnTo>
                    <a:pt x="8370666" y="16092"/>
                  </a:lnTo>
                  <a:lnTo>
                    <a:pt x="8327269" y="4144"/>
                  </a:lnTo>
                  <a:lnTo>
                    <a:pt x="8281174" y="0"/>
                  </a:lnTo>
                  <a:close/>
                </a:path>
              </a:pathLst>
            </a:custGeom>
            <a:solidFill>
              <a:srgbClr val="7B6041"/>
            </a:solidFill>
          </p:spPr>
          <p:txBody>
            <a:bodyPr wrap="square" lIns="0" tIns="0" rIns="0" bIns="0" rtlCol="0"/>
            <a:lstStyle/>
            <a:p>
              <a:endParaRPr/>
            </a:p>
          </p:txBody>
        </p:sp>
        <p:sp>
          <p:nvSpPr>
            <p:cNvPr id="6" name="object 6"/>
            <p:cNvSpPr/>
            <p:nvPr/>
          </p:nvSpPr>
          <p:spPr>
            <a:xfrm>
              <a:off x="0" y="7434046"/>
              <a:ext cx="340360" cy="790575"/>
            </a:xfrm>
            <a:custGeom>
              <a:avLst/>
              <a:gdLst/>
              <a:ahLst/>
              <a:cxnLst/>
              <a:rect l="l" t="t" r="r" b="b"/>
              <a:pathLst>
                <a:path w="340360" h="790575">
                  <a:moveTo>
                    <a:pt x="142482" y="0"/>
                  </a:moveTo>
                  <a:lnTo>
                    <a:pt x="0" y="0"/>
                  </a:lnTo>
                  <a:lnTo>
                    <a:pt x="0" y="790498"/>
                  </a:lnTo>
                  <a:lnTo>
                    <a:pt x="142482" y="790498"/>
                  </a:lnTo>
                  <a:lnTo>
                    <a:pt x="187692" y="785275"/>
                  </a:lnTo>
                  <a:lnTo>
                    <a:pt x="229207" y="770398"/>
                  </a:lnTo>
                  <a:lnTo>
                    <a:pt x="265838" y="747058"/>
                  </a:lnTo>
                  <a:lnTo>
                    <a:pt x="296397" y="716445"/>
                  </a:lnTo>
                  <a:lnTo>
                    <a:pt x="319696" y="679750"/>
                  </a:lnTo>
                  <a:lnTo>
                    <a:pt x="334547" y="638163"/>
                  </a:lnTo>
                  <a:lnTo>
                    <a:pt x="339761" y="592874"/>
                  </a:lnTo>
                  <a:lnTo>
                    <a:pt x="339761" y="197624"/>
                  </a:lnTo>
                  <a:lnTo>
                    <a:pt x="334547" y="152335"/>
                  </a:lnTo>
                  <a:lnTo>
                    <a:pt x="319696" y="110748"/>
                  </a:lnTo>
                  <a:lnTo>
                    <a:pt x="296397" y="74053"/>
                  </a:lnTo>
                  <a:lnTo>
                    <a:pt x="265838" y="43440"/>
                  </a:lnTo>
                  <a:lnTo>
                    <a:pt x="229207" y="20100"/>
                  </a:lnTo>
                  <a:lnTo>
                    <a:pt x="187692" y="5223"/>
                  </a:lnTo>
                  <a:lnTo>
                    <a:pt x="142482" y="0"/>
                  </a:lnTo>
                  <a:close/>
                </a:path>
              </a:pathLst>
            </a:custGeom>
            <a:solidFill>
              <a:srgbClr val="343434"/>
            </a:solidFill>
          </p:spPr>
          <p:txBody>
            <a:bodyPr wrap="square" lIns="0" tIns="0" rIns="0" bIns="0" rtlCol="0"/>
            <a:lstStyle/>
            <a:p>
              <a:endParaRPr/>
            </a:p>
          </p:txBody>
        </p:sp>
        <p:sp>
          <p:nvSpPr>
            <p:cNvPr id="7" name="object 7"/>
            <p:cNvSpPr/>
            <p:nvPr/>
          </p:nvSpPr>
          <p:spPr>
            <a:xfrm>
              <a:off x="0" y="7434046"/>
              <a:ext cx="340360" cy="790575"/>
            </a:xfrm>
            <a:custGeom>
              <a:avLst/>
              <a:gdLst/>
              <a:ahLst/>
              <a:cxnLst/>
              <a:rect l="l" t="t" r="r" b="b"/>
              <a:pathLst>
                <a:path w="340360" h="790575">
                  <a:moveTo>
                    <a:pt x="142482" y="0"/>
                  </a:moveTo>
                  <a:lnTo>
                    <a:pt x="0" y="0"/>
                  </a:lnTo>
                  <a:lnTo>
                    <a:pt x="0" y="758666"/>
                  </a:lnTo>
                  <a:lnTo>
                    <a:pt x="91285" y="790498"/>
                  </a:lnTo>
                  <a:lnTo>
                    <a:pt x="142482" y="790498"/>
                  </a:lnTo>
                  <a:lnTo>
                    <a:pt x="187692" y="785275"/>
                  </a:lnTo>
                  <a:lnTo>
                    <a:pt x="229207" y="770398"/>
                  </a:lnTo>
                  <a:lnTo>
                    <a:pt x="265838" y="747058"/>
                  </a:lnTo>
                  <a:lnTo>
                    <a:pt x="296397" y="716445"/>
                  </a:lnTo>
                  <a:lnTo>
                    <a:pt x="319696" y="679750"/>
                  </a:lnTo>
                  <a:lnTo>
                    <a:pt x="334547" y="638163"/>
                  </a:lnTo>
                  <a:lnTo>
                    <a:pt x="339761" y="592874"/>
                  </a:lnTo>
                  <a:lnTo>
                    <a:pt x="339761" y="197624"/>
                  </a:lnTo>
                  <a:lnTo>
                    <a:pt x="334547" y="152335"/>
                  </a:lnTo>
                  <a:lnTo>
                    <a:pt x="319696" y="110748"/>
                  </a:lnTo>
                  <a:lnTo>
                    <a:pt x="296397" y="74053"/>
                  </a:lnTo>
                  <a:lnTo>
                    <a:pt x="265838" y="43440"/>
                  </a:lnTo>
                  <a:lnTo>
                    <a:pt x="229207" y="20100"/>
                  </a:lnTo>
                  <a:lnTo>
                    <a:pt x="187692" y="5223"/>
                  </a:lnTo>
                  <a:lnTo>
                    <a:pt x="142482" y="0"/>
                  </a:lnTo>
                  <a:close/>
                </a:path>
              </a:pathLst>
            </a:custGeom>
            <a:solidFill>
              <a:srgbClr val="4C4C4C"/>
            </a:solidFill>
          </p:spPr>
          <p:txBody>
            <a:bodyPr wrap="square" lIns="0" tIns="0" rIns="0" bIns="0" rtlCol="0"/>
            <a:lstStyle/>
            <a:p>
              <a:endParaRPr/>
            </a:p>
          </p:txBody>
        </p:sp>
        <p:sp>
          <p:nvSpPr>
            <p:cNvPr id="8" name="object 8"/>
            <p:cNvSpPr/>
            <p:nvPr/>
          </p:nvSpPr>
          <p:spPr>
            <a:xfrm>
              <a:off x="1191766" y="7434046"/>
              <a:ext cx="2671445" cy="790575"/>
            </a:xfrm>
            <a:custGeom>
              <a:avLst/>
              <a:gdLst/>
              <a:ahLst/>
              <a:cxnLst/>
              <a:rect l="l" t="t" r="r" b="b"/>
              <a:pathLst>
                <a:path w="2671444" h="790575">
                  <a:moveTo>
                    <a:pt x="2473580" y="0"/>
                  </a:moveTo>
                  <a:lnTo>
                    <a:pt x="197283" y="0"/>
                  </a:lnTo>
                  <a:lnTo>
                    <a:pt x="152072" y="5223"/>
                  </a:lnTo>
                  <a:lnTo>
                    <a:pt x="110557" y="20100"/>
                  </a:lnTo>
                  <a:lnTo>
                    <a:pt x="73925" y="43440"/>
                  </a:lnTo>
                  <a:lnTo>
                    <a:pt x="43365" y="74053"/>
                  </a:lnTo>
                  <a:lnTo>
                    <a:pt x="20065" y="110748"/>
                  </a:lnTo>
                  <a:lnTo>
                    <a:pt x="5214" y="152335"/>
                  </a:lnTo>
                  <a:lnTo>
                    <a:pt x="0" y="197624"/>
                  </a:lnTo>
                  <a:lnTo>
                    <a:pt x="0" y="592874"/>
                  </a:lnTo>
                  <a:lnTo>
                    <a:pt x="5214" y="638163"/>
                  </a:lnTo>
                  <a:lnTo>
                    <a:pt x="20065" y="679750"/>
                  </a:lnTo>
                  <a:lnTo>
                    <a:pt x="43365" y="716445"/>
                  </a:lnTo>
                  <a:lnTo>
                    <a:pt x="73925" y="747058"/>
                  </a:lnTo>
                  <a:lnTo>
                    <a:pt x="110557" y="770398"/>
                  </a:lnTo>
                  <a:lnTo>
                    <a:pt x="152072" y="785275"/>
                  </a:lnTo>
                  <a:lnTo>
                    <a:pt x="197283" y="790498"/>
                  </a:lnTo>
                  <a:lnTo>
                    <a:pt x="2473580" y="790498"/>
                  </a:lnTo>
                  <a:lnTo>
                    <a:pt x="2518794" y="785275"/>
                  </a:lnTo>
                  <a:lnTo>
                    <a:pt x="2560310" y="770398"/>
                  </a:lnTo>
                  <a:lnTo>
                    <a:pt x="2596942" y="747058"/>
                  </a:lnTo>
                  <a:lnTo>
                    <a:pt x="2627500" y="716445"/>
                  </a:lnTo>
                  <a:lnTo>
                    <a:pt x="2650798" y="679750"/>
                  </a:lnTo>
                  <a:lnTo>
                    <a:pt x="2665648" y="638163"/>
                  </a:lnTo>
                  <a:lnTo>
                    <a:pt x="2670862" y="592874"/>
                  </a:lnTo>
                  <a:lnTo>
                    <a:pt x="2670862" y="197624"/>
                  </a:lnTo>
                  <a:lnTo>
                    <a:pt x="2665648" y="152335"/>
                  </a:lnTo>
                  <a:lnTo>
                    <a:pt x="2650798" y="110748"/>
                  </a:lnTo>
                  <a:lnTo>
                    <a:pt x="2627500" y="74053"/>
                  </a:lnTo>
                  <a:lnTo>
                    <a:pt x="2596942" y="43440"/>
                  </a:lnTo>
                  <a:lnTo>
                    <a:pt x="2560310" y="20100"/>
                  </a:lnTo>
                  <a:lnTo>
                    <a:pt x="2518794" y="5223"/>
                  </a:lnTo>
                  <a:lnTo>
                    <a:pt x="2473580" y="0"/>
                  </a:lnTo>
                  <a:close/>
                </a:path>
              </a:pathLst>
            </a:custGeom>
            <a:solidFill>
              <a:srgbClr val="343434"/>
            </a:solidFill>
          </p:spPr>
          <p:txBody>
            <a:bodyPr wrap="square" lIns="0" tIns="0" rIns="0" bIns="0" rtlCol="0"/>
            <a:lstStyle/>
            <a:p>
              <a:endParaRPr/>
            </a:p>
          </p:txBody>
        </p:sp>
        <p:sp>
          <p:nvSpPr>
            <p:cNvPr id="9" name="object 9"/>
            <p:cNvSpPr/>
            <p:nvPr/>
          </p:nvSpPr>
          <p:spPr>
            <a:xfrm>
              <a:off x="1357634" y="7434046"/>
              <a:ext cx="2505075" cy="790575"/>
            </a:xfrm>
            <a:custGeom>
              <a:avLst/>
              <a:gdLst/>
              <a:ahLst/>
              <a:cxnLst/>
              <a:rect l="l" t="t" r="r" b="b"/>
              <a:pathLst>
                <a:path w="2505075" h="790575">
                  <a:moveTo>
                    <a:pt x="2307712" y="0"/>
                  </a:moveTo>
                  <a:lnTo>
                    <a:pt x="31415" y="0"/>
                  </a:lnTo>
                  <a:lnTo>
                    <a:pt x="0" y="3629"/>
                  </a:lnTo>
                  <a:lnTo>
                    <a:pt x="2256508" y="790498"/>
                  </a:lnTo>
                  <a:lnTo>
                    <a:pt x="2307712" y="790498"/>
                  </a:lnTo>
                  <a:lnTo>
                    <a:pt x="2352927" y="785275"/>
                  </a:lnTo>
                  <a:lnTo>
                    <a:pt x="2394443" y="770398"/>
                  </a:lnTo>
                  <a:lnTo>
                    <a:pt x="2431074" y="747058"/>
                  </a:lnTo>
                  <a:lnTo>
                    <a:pt x="2461633" y="716445"/>
                  </a:lnTo>
                  <a:lnTo>
                    <a:pt x="2484931" y="679750"/>
                  </a:lnTo>
                  <a:lnTo>
                    <a:pt x="2499780" y="638163"/>
                  </a:lnTo>
                  <a:lnTo>
                    <a:pt x="2504994" y="592874"/>
                  </a:lnTo>
                  <a:lnTo>
                    <a:pt x="2504994" y="197624"/>
                  </a:lnTo>
                  <a:lnTo>
                    <a:pt x="2499780" y="152335"/>
                  </a:lnTo>
                  <a:lnTo>
                    <a:pt x="2484931" y="110748"/>
                  </a:lnTo>
                  <a:lnTo>
                    <a:pt x="2461633" y="74053"/>
                  </a:lnTo>
                  <a:lnTo>
                    <a:pt x="2431074" y="43440"/>
                  </a:lnTo>
                  <a:lnTo>
                    <a:pt x="2394443" y="20100"/>
                  </a:lnTo>
                  <a:lnTo>
                    <a:pt x="2352927" y="5223"/>
                  </a:lnTo>
                  <a:lnTo>
                    <a:pt x="2307712" y="0"/>
                  </a:lnTo>
                  <a:close/>
                </a:path>
              </a:pathLst>
            </a:custGeom>
            <a:solidFill>
              <a:srgbClr val="4C4C4C"/>
            </a:solidFill>
          </p:spPr>
          <p:txBody>
            <a:bodyPr wrap="square" lIns="0" tIns="0" rIns="0" bIns="0" rtlCol="0"/>
            <a:lstStyle/>
            <a:p>
              <a:endParaRPr/>
            </a:p>
          </p:txBody>
        </p:sp>
      </p:grpSp>
      <p:sp>
        <p:nvSpPr>
          <p:cNvPr id="10" name="object 10"/>
          <p:cNvSpPr txBox="1"/>
          <p:nvPr/>
        </p:nvSpPr>
        <p:spPr>
          <a:xfrm>
            <a:off x="2029848" y="7127169"/>
            <a:ext cx="751097" cy="654666"/>
          </a:xfrm>
          <a:prstGeom prst="rect">
            <a:avLst/>
          </a:prstGeom>
        </p:spPr>
        <p:txBody>
          <a:bodyPr vert="horz" wrap="square" lIns="0" tIns="15875" rIns="0" bIns="0" rtlCol="0">
            <a:spAutoFit/>
          </a:bodyPr>
          <a:lstStyle/>
          <a:p>
            <a:pPr marL="12700">
              <a:lnSpc>
                <a:spcPct val="100000"/>
              </a:lnSpc>
              <a:spcBef>
                <a:spcPts val="125"/>
              </a:spcBef>
            </a:pPr>
            <a:r>
              <a:rPr sz="4150" spc="5" dirty="0">
                <a:solidFill>
                  <a:srgbClr val="3AC0D0"/>
                </a:solidFill>
                <a:latin typeface="Impact"/>
                <a:cs typeface="Impact"/>
              </a:rPr>
              <a:t>$1</a:t>
            </a:r>
            <a:endParaRPr sz="4150" dirty="0">
              <a:latin typeface="Impact"/>
              <a:cs typeface="Impact"/>
            </a:endParaRPr>
          </a:p>
        </p:txBody>
      </p:sp>
      <p:grpSp>
        <p:nvGrpSpPr>
          <p:cNvPr id="11" name="object 11"/>
          <p:cNvGrpSpPr/>
          <p:nvPr/>
        </p:nvGrpSpPr>
        <p:grpSpPr>
          <a:xfrm>
            <a:off x="2934539" y="6971645"/>
            <a:ext cx="4998374" cy="944572"/>
            <a:chOff x="2845048" y="7434046"/>
            <a:chExt cx="4540885" cy="790575"/>
          </a:xfrm>
        </p:grpSpPr>
        <p:sp>
          <p:nvSpPr>
            <p:cNvPr id="12" name="object 12"/>
            <p:cNvSpPr/>
            <p:nvPr/>
          </p:nvSpPr>
          <p:spPr>
            <a:xfrm>
              <a:off x="2869813" y="7588071"/>
              <a:ext cx="605155" cy="295275"/>
            </a:xfrm>
            <a:custGeom>
              <a:avLst/>
              <a:gdLst/>
              <a:ahLst/>
              <a:cxnLst/>
              <a:rect l="l" t="t" r="r" b="b"/>
              <a:pathLst>
                <a:path w="605154" h="295275">
                  <a:moveTo>
                    <a:pt x="0" y="103306"/>
                  </a:moveTo>
                  <a:lnTo>
                    <a:pt x="37153" y="77191"/>
                  </a:lnTo>
                  <a:lnTo>
                    <a:pt x="76689" y="54502"/>
                  </a:lnTo>
                  <a:lnTo>
                    <a:pt x="118392" y="35456"/>
                  </a:lnTo>
                  <a:lnTo>
                    <a:pt x="162047" y="20267"/>
                  </a:lnTo>
                  <a:lnTo>
                    <a:pt x="207438" y="9151"/>
                  </a:lnTo>
                  <a:lnTo>
                    <a:pt x="254350" y="2323"/>
                  </a:lnTo>
                  <a:lnTo>
                    <a:pt x="302568" y="0"/>
                  </a:lnTo>
                  <a:lnTo>
                    <a:pt x="350790" y="2323"/>
                  </a:lnTo>
                  <a:lnTo>
                    <a:pt x="397705" y="9151"/>
                  </a:lnTo>
                  <a:lnTo>
                    <a:pt x="443097" y="20267"/>
                  </a:lnTo>
                  <a:lnTo>
                    <a:pt x="486752" y="35456"/>
                  </a:lnTo>
                  <a:lnTo>
                    <a:pt x="528453" y="54502"/>
                  </a:lnTo>
                  <a:lnTo>
                    <a:pt x="567987" y="77191"/>
                  </a:lnTo>
                  <a:lnTo>
                    <a:pt x="605137" y="103306"/>
                  </a:lnTo>
                </a:path>
                <a:path w="605154" h="295275">
                  <a:moveTo>
                    <a:pt x="103810" y="193909"/>
                  </a:moveTo>
                  <a:lnTo>
                    <a:pt x="147552" y="165358"/>
                  </a:lnTo>
                  <a:lnTo>
                    <a:pt x="195764" y="144025"/>
                  </a:lnTo>
                  <a:lnTo>
                    <a:pt x="247688" y="130669"/>
                  </a:lnTo>
                  <a:lnTo>
                    <a:pt x="302568" y="126048"/>
                  </a:lnTo>
                  <a:lnTo>
                    <a:pt x="357449" y="130669"/>
                  </a:lnTo>
                  <a:lnTo>
                    <a:pt x="409378" y="144025"/>
                  </a:lnTo>
                  <a:lnTo>
                    <a:pt x="457593" y="165358"/>
                  </a:lnTo>
                  <a:lnTo>
                    <a:pt x="501337" y="193909"/>
                  </a:lnTo>
                </a:path>
                <a:path w="605154" h="295275">
                  <a:moveTo>
                    <a:pt x="196076" y="294684"/>
                  </a:moveTo>
                  <a:lnTo>
                    <a:pt x="219516" y="279391"/>
                  </a:lnTo>
                  <a:lnTo>
                    <a:pt x="245349" y="267963"/>
                  </a:lnTo>
                  <a:lnTo>
                    <a:pt x="273168" y="260808"/>
                  </a:lnTo>
                  <a:lnTo>
                    <a:pt x="302568" y="258332"/>
                  </a:lnTo>
                  <a:lnTo>
                    <a:pt x="331974" y="260808"/>
                  </a:lnTo>
                  <a:lnTo>
                    <a:pt x="359796" y="267963"/>
                  </a:lnTo>
                  <a:lnTo>
                    <a:pt x="385626" y="279391"/>
                  </a:lnTo>
                  <a:lnTo>
                    <a:pt x="409060" y="294684"/>
                  </a:lnTo>
                </a:path>
              </a:pathLst>
            </a:custGeom>
            <a:ln w="49061">
              <a:solidFill>
                <a:srgbClr val="3AC0D0"/>
              </a:solidFill>
            </a:ln>
          </p:spPr>
          <p:txBody>
            <a:bodyPr wrap="square" lIns="0" tIns="0" rIns="0" bIns="0" rtlCol="0"/>
            <a:lstStyle/>
            <a:p>
              <a:endParaRPr/>
            </a:p>
          </p:txBody>
        </p:sp>
        <p:sp>
          <p:nvSpPr>
            <p:cNvPr id="13" name="object 13"/>
            <p:cNvSpPr/>
            <p:nvPr/>
          </p:nvSpPr>
          <p:spPr>
            <a:xfrm>
              <a:off x="3126257" y="7966531"/>
              <a:ext cx="103809" cy="104000"/>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4714582" y="7434046"/>
              <a:ext cx="2671445" cy="790575"/>
            </a:xfrm>
            <a:custGeom>
              <a:avLst/>
              <a:gdLst/>
              <a:ahLst/>
              <a:cxnLst/>
              <a:rect l="l" t="t" r="r" b="b"/>
              <a:pathLst>
                <a:path w="2671445" h="790575">
                  <a:moveTo>
                    <a:pt x="2473642" y="0"/>
                  </a:moveTo>
                  <a:lnTo>
                    <a:pt x="197332" y="0"/>
                  </a:lnTo>
                  <a:lnTo>
                    <a:pt x="152103" y="5223"/>
                  </a:lnTo>
                  <a:lnTo>
                    <a:pt x="110575" y="20100"/>
                  </a:lnTo>
                  <a:lnTo>
                    <a:pt x="73934" y="43440"/>
                  </a:lnTo>
                  <a:lnTo>
                    <a:pt x="43369" y="74053"/>
                  </a:lnTo>
                  <a:lnTo>
                    <a:pt x="20066" y="110748"/>
                  </a:lnTo>
                  <a:lnTo>
                    <a:pt x="5214" y="152335"/>
                  </a:lnTo>
                  <a:lnTo>
                    <a:pt x="0" y="197624"/>
                  </a:lnTo>
                  <a:lnTo>
                    <a:pt x="0" y="592874"/>
                  </a:lnTo>
                  <a:lnTo>
                    <a:pt x="5214" y="638163"/>
                  </a:lnTo>
                  <a:lnTo>
                    <a:pt x="20066" y="679750"/>
                  </a:lnTo>
                  <a:lnTo>
                    <a:pt x="43369" y="716445"/>
                  </a:lnTo>
                  <a:lnTo>
                    <a:pt x="73934" y="747058"/>
                  </a:lnTo>
                  <a:lnTo>
                    <a:pt x="110575" y="770398"/>
                  </a:lnTo>
                  <a:lnTo>
                    <a:pt x="152103" y="785275"/>
                  </a:lnTo>
                  <a:lnTo>
                    <a:pt x="197332" y="790498"/>
                  </a:lnTo>
                  <a:lnTo>
                    <a:pt x="2473642" y="790498"/>
                  </a:lnTo>
                  <a:lnTo>
                    <a:pt x="2518829" y="785275"/>
                  </a:lnTo>
                  <a:lnTo>
                    <a:pt x="2560327" y="770398"/>
                  </a:lnTo>
                  <a:lnTo>
                    <a:pt x="2596947" y="747058"/>
                  </a:lnTo>
                  <a:lnTo>
                    <a:pt x="2627500" y="716445"/>
                  </a:lnTo>
                  <a:lnTo>
                    <a:pt x="2650796" y="679750"/>
                  </a:lnTo>
                  <a:lnTo>
                    <a:pt x="2665646" y="638163"/>
                  </a:lnTo>
                  <a:lnTo>
                    <a:pt x="2670860" y="592874"/>
                  </a:lnTo>
                  <a:lnTo>
                    <a:pt x="2670860" y="197624"/>
                  </a:lnTo>
                  <a:lnTo>
                    <a:pt x="2665646" y="152335"/>
                  </a:lnTo>
                  <a:lnTo>
                    <a:pt x="2650796" y="110748"/>
                  </a:lnTo>
                  <a:lnTo>
                    <a:pt x="2627500" y="74053"/>
                  </a:lnTo>
                  <a:lnTo>
                    <a:pt x="2596947" y="43440"/>
                  </a:lnTo>
                  <a:lnTo>
                    <a:pt x="2560327" y="20100"/>
                  </a:lnTo>
                  <a:lnTo>
                    <a:pt x="2518829" y="5223"/>
                  </a:lnTo>
                  <a:lnTo>
                    <a:pt x="2473642" y="0"/>
                  </a:lnTo>
                  <a:close/>
                </a:path>
              </a:pathLst>
            </a:custGeom>
            <a:solidFill>
              <a:srgbClr val="DF7466"/>
            </a:solidFill>
          </p:spPr>
          <p:txBody>
            <a:bodyPr wrap="square" lIns="0" tIns="0" rIns="0" bIns="0" rtlCol="0"/>
            <a:lstStyle/>
            <a:p>
              <a:endParaRPr/>
            </a:p>
          </p:txBody>
        </p:sp>
        <p:sp>
          <p:nvSpPr>
            <p:cNvPr id="15" name="object 15"/>
            <p:cNvSpPr/>
            <p:nvPr/>
          </p:nvSpPr>
          <p:spPr>
            <a:xfrm>
              <a:off x="4880489" y="7434046"/>
              <a:ext cx="2505075" cy="790575"/>
            </a:xfrm>
            <a:custGeom>
              <a:avLst/>
              <a:gdLst/>
              <a:ahLst/>
              <a:cxnLst/>
              <a:rect l="l" t="t" r="r" b="b"/>
              <a:pathLst>
                <a:path w="2505075" h="790575">
                  <a:moveTo>
                    <a:pt x="2307736" y="0"/>
                  </a:moveTo>
                  <a:lnTo>
                    <a:pt x="31426" y="0"/>
                  </a:lnTo>
                  <a:lnTo>
                    <a:pt x="0" y="3629"/>
                  </a:lnTo>
                  <a:lnTo>
                    <a:pt x="2256484" y="790498"/>
                  </a:lnTo>
                  <a:lnTo>
                    <a:pt x="2307736" y="790498"/>
                  </a:lnTo>
                  <a:lnTo>
                    <a:pt x="2352922" y="785275"/>
                  </a:lnTo>
                  <a:lnTo>
                    <a:pt x="2394420" y="770398"/>
                  </a:lnTo>
                  <a:lnTo>
                    <a:pt x="2431041" y="747058"/>
                  </a:lnTo>
                  <a:lnTo>
                    <a:pt x="2461594" y="716445"/>
                  </a:lnTo>
                  <a:lnTo>
                    <a:pt x="2484890" y="679750"/>
                  </a:lnTo>
                  <a:lnTo>
                    <a:pt x="2499740" y="638163"/>
                  </a:lnTo>
                  <a:lnTo>
                    <a:pt x="2504954" y="592874"/>
                  </a:lnTo>
                  <a:lnTo>
                    <a:pt x="2504954" y="197624"/>
                  </a:lnTo>
                  <a:lnTo>
                    <a:pt x="2499740" y="152335"/>
                  </a:lnTo>
                  <a:lnTo>
                    <a:pt x="2484890" y="110748"/>
                  </a:lnTo>
                  <a:lnTo>
                    <a:pt x="2461594" y="74053"/>
                  </a:lnTo>
                  <a:lnTo>
                    <a:pt x="2431041" y="43440"/>
                  </a:lnTo>
                  <a:lnTo>
                    <a:pt x="2394420" y="20100"/>
                  </a:lnTo>
                  <a:lnTo>
                    <a:pt x="2352922" y="5223"/>
                  </a:lnTo>
                  <a:lnTo>
                    <a:pt x="2307736" y="0"/>
                  </a:lnTo>
                  <a:close/>
                </a:path>
              </a:pathLst>
            </a:custGeom>
            <a:solidFill>
              <a:srgbClr val="FFFFFF">
                <a:alpha val="13999"/>
              </a:srgbClr>
            </a:solidFill>
          </p:spPr>
          <p:txBody>
            <a:bodyPr wrap="square" lIns="0" tIns="0" rIns="0" bIns="0" rtlCol="0"/>
            <a:lstStyle/>
            <a:p>
              <a:endParaRPr/>
            </a:p>
          </p:txBody>
        </p:sp>
      </p:grpSp>
      <p:sp>
        <p:nvSpPr>
          <p:cNvPr id="16" name="object 16"/>
          <p:cNvSpPr txBox="1"/>
          <p:nvPr/>
        </p:nvSpPr>
        <p:spPr>
          <a:xfrm>
            <a:off x="5180964" y="7208632"/>
            <a:ext cx="2495442" cy="506549"/>
          </a:xfrm>
          <a:prstGeom prst="rect">
            <a:avLst/>
          </a:prstGeom>
        </p:spPr>
        <p:txBody>
          <a:bodyPr vert="horz" wrap="square" lIns="0" tIns="13970" rIns="0" bIns="0" rtlCol="0">
            <a:spAutoFit/>
          </a:bodyPr>
          <a:lstStyle/>
          <a:p>
            <a:pPr marL="12700">
              <a:lnSpc>
                <a:spcPct val="100000"/>
              </a:lnSpc>
              <a:spcBef>
                <a:spcPts val="110"/>
              </a:spcBef>
            </a:pPr>
            <a:r>
              <a:rPr sz="3200" dirty="0">
                <a:solidFill>
                  <a:srgbClr val="FFFFFF"/>
                </a:solidFill>
                <a:latin typeface="Impact"/>
                <a:cs typeface="Impact"/>
              </a:rPr>
              <a:t>low</a:t>
            </a:r>
            <a:r>
              <a:rPr sz="3200" spc="-50" dirty="0">
                <a:solidFill>
                  <a:srgbClr val="FFFFFF"/>
                </a:solidFill>
                <a:latin typeface="Impact"/>
                <a:cs typeface="Impact"/>
              </a:rPr>
              <a:t> </a:t>
            </a:r>
            <a:r>
              <a:rPr sz="3200" dirty="0">
                <a:solidFill>
                  <a:srgbClr val="FFFFFF"/>
                </a:solidFill>
                <a:latin typeface="Impact"/>
                <a:cs typeface="Impact"/>
              </a:rPr>
              <a:t>inventory</a:t>
            </a:r>
            <a:endParaRPr sz="3200" dirty="0">
              <a:latin typeface="Impact"/>
              <a:cs typeface="Impact"/>
            </a:endParaRPr>
          </a:p>
        </p:txBody>
      </p:sp>
      <p:grpSp>
        <p:nvGrpSpPr>
          <p:cNvPr id="17" name="object 17"/>
          <p:cNvGrpSpPr/>
          <p:nvPr/>
        </p:nvGrpSpPr>
        <p:grpSpPr>
          <a:xfrm>
            <a:off x="8115128" y="6563291"/>
            <a:ext cx="1188085" cy="1151890"/>
            <a:chOff x="7677025" y="6937715"/>
            <a:chExt cx="1188085" cy="1151890"/>
          </a:xfrm>
        </p:grpSpPr>
        <p:sp>
          <p:nvSpPr>
            <p:cNvPr id="18" name="object 18"/>
            <p:cNvSpPr/>
            <p:nvPr/>
          </p:nvSpPr>
          <p:spPr>
            <a:xfrm>
              <a:off x="8115106" y="6981803"/>
              <a:ext cx="706120" cy="890269"/>
            </a:xfrm>
            <a:custGeom>
              <a:avLst/>
              <a:gdLst/>
              <a:ahLst/>
              <a:cxnLst/>
              <a:rect l="l" t="t" r="r" b="b"/>
              <a:pathLst>
                <a:path w="706120" h="890270">
                  <a:moveTo>
                    <a:pt x="77766" y="0"/>
                  </a:moveTo>
                  <a:lnTo>
                    <a:pt x="122862" y="15249"/>
                  </a:lnTo>
                  <a:lnTo>
                    <a:pt x="167162" y="32910"/>
                  </a:lnTo>
                  <a:lnTo>
                    <a:pt x="210561" y="52964"/>
                  </a:lnTo>
                  <a:lnTo>
                    <a:pt x="252951" y="75392"/>
                  </a:lnTo>
                  <a:lnTo>
                    <a:pt x="294225" y="100176"/>
                  </a:lnTo>
                  <a:lnTo>
                    <a:pt x="334276" y="127297"/>
                  </a:lnTo>
                  <a:lnTo>
                    <a:pt x="372997" y="156736"/>
                  </a:lnTo>
                  <a:lnTo>
                    <a:pt x="410280" y="188476"/>
                  </a:lnTo>
                  <a:lnTo>
                    <a:pt x="446020" y="222498"/>
                  </a:lnTo>
                  <a:lnTo>
                    <a:pt x="480109" y="258782"/>
                  </a:lnTo>
                  <a:lnTo>
                    <a:pt x="512439" y="297311"/>
                  </a:lnTo>
                  <a:lnTo>
                    <a:pt x="542904" y="338066"/>
                  </a:lnTo>
                  <a:lnTo>
                    <a:pt x="571033" y="380466"/>
                  </a:lnTo>
                  <a:lnTo>
                    <a:pt x="596437" y="423875"/>
                  </a:lnTo>
                  <a:lnTo>
                    <a:pt x="619137" y="468184"/>
                  </a:lnTo>
                  <a:lnTo>
                    <a:pt x="639150" y="513286"/>
                  </a:lnTo>
                  <a:lnTo>
                    <a:pt x="656495" y="559076"/>
                  </a:lnTo>
                  <a:lnTo>
                    <a:pt x="671191" y="605444"/>
                  </a:lnTo>
                  <a:lnTo>
                    <a:pt x="683256" y="652285"/>
                  </a:lnTo>
                  <a:lnTo>
                    <a:pt x="692708" y="699492"/>
                  </a:lnTo>
                  <a:lnTo>
                    <a:pt x="699567" y="746956"/>
                  </a:lnTo>
                  <a:lnTo>
                    <a:pt x="703850" y="794572"/>
                  </a:lnTo>
                  <a:lnTo>
                    <a:pt x="705576" y="842232"/>
                  </a:lnTo>
                  <a:lnTo>
                    <a:pt x="704764" y="889829"/>
                  </a:lnTo>
                </a:path>
                <a:path w="706120" h="890270">
                  <a:moveTo>
                    <a:pt x="52332" y="246347"/>
                  </a:moveTo>
                  <a:lnTo>
                    <a:pt x="96577" y="261969"/>
                  </a:lnTo>
                  <a:lnTo>
                    <a:pt x="139568" y="281141"/>
                  </a:lnTo>
                  <a:lnTo>
                    <a:pt x="181068" y="303822"/>
                  </a:lnTo>
                  <a:lnTo>
                    <a:pt x="220839" y="329972"/>
                  </a:lnTo>
                  <a:lnTo>
                    <a:pt x="258644" y="359549"/>
                  </a:lnTo>
                  <a:lnTo>
                    <a:pt x="294246" y="392512"/>
                  </a:lnTo>
                  <a:lnTo>
                    <a:pt x="327407" y="428819"/>
                  </a:lnTo>
                  <a:lnTo>
                    <a:pt x="357891" y="468431"/>
                  </a:lnTo>
                  <a:lnTo>
                    <a:pt x="384936" y="510464"/>
                  </a:lnTo>
                  <a:lnTo>
                    <a:pt x="407970" y="553908"/>
                  </a:lnTo>
                  <a:lnTo>
                    <a:pt x="427032" y="598525"/>
                  </a:lnTo>
                  <a:lnTo>
                    <a:pt x="442165" y="644077"/>
                  </a:lnTo>
                  <a:lnTo>
                    <a:pt x="453410" y="690327"/>
                  </a:lnTo>
                  <a:lnTo>
                    <a:pt x="460806" y="737039"/>
                  </a:lnTo>
                  <a:lnTo>
                    <a:pt x="464396" y="783974"/>
                  </a:lnTo>
                  <a:lnTo>
                    <a:pt x="464220" y="830895"/>
                  </a:lnTo>
                </a:path>
                <a:path w="706120" h="890270">
                  <a:moveTo>
                    <a:pt x="0" y="486269"/>
                  </a:moveTo>
                  <a:lnTo>
                    <a:pt x="46738" y="504910"/>
                  </a:lnTo>
                  <a:lnTo>
                    <a:pt x="90281" y="531073"/>
                  </a:lnTo>
                  <a:lnTo>
                    <a:pt x="129610" y="564580"/>
                  </a:lnTo>
                  <a:lnTo>
                    <a:pt x="163710" y="605256"/>
                  </a:lnTo>
                  <a:lnTo>
                    <a:pt x="190540" y="651052"/>
                  </a:lnTo>
                  <a:lnTo>
                    <a:pt x="208862" y="699362"/>
                  </a:lnTo>
                  <a:lnTo>
                    <a:pt x="218849" y="749168"/>
                  </a:lnTo>
                  <a:lnTo>
                    <a:pt x="220678" y="799454"/>
                  </a:lnTo>
                </a:path>
              </a:pathLst>
            </a:custGeom>
            <a:ln w="88176">
              <a:solidFill>
                <a:srgbClr val="CD7862"/>
              </a:solidFill>
            </a:ln>
          </p:spPr>
          <p:txBody>
            <a:bodyPr wrap="square" lIns="0" tIns="0" rIns="0" bIns="0" rtlCol="0"/>
            <a:lstStyle/>
            <a:p>
              <a:endParaRPr/>
            </a:p>
          </p:txBody>
        </p:sp>
        <p:sp>
          <p:nvSpPr>
            <p:cNvPr id="19" name="object 19"/>
            <p:cNvSpPr/>
            <p:nvPr/>
          </p:nvSpPr>
          <p:spPr>
            <a:xfrm>
              <a:off x="7940144" y="7681610"/>
              <a:ext cx="183948" cy="183948"/>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7677025" y="7566547"/>
              <a:ext cx="523240" cy="523240"/>
            </a:xfrm>
            <a:custGeom>
              <a:avLst/>
              <a:gdLst/>
              <a:ahLst/>
              <a:cxnLst/>
              <a:rect l="l" t="t" r="r" b="b"/>
              <a:pathLst>
                <a:path w="523240" h="523240">
                  <a:moveTo>
                    <a:pt x="283700" y="0"/>
                  </a:moveTo>
                  <a:lnTo>
                    <a:pt x="238992" y="0"/>
                  </a:lnTo>
                  <a:lnTo>
                    <a:pt x="194808" y="7588"/>
                  </a:lnTo>
                  <a:lnTo>
                    <a:pt x="152196" y="22764"/>
                  </a:lnTo>
                  <a:lnTo>
                    <a:pt x="112204" y="45528"/>
                  </a:lnTo>
                  <a:lnTo>
                    <a:pt x="75880" y="75880"/>
                  </a:lnTo>
                  <a:lnTo>
                    <a:pt x="45528" y="112204"/>
                  </a:lnTo>
                  <a:lnTo>
                    <a:pt x="22764" y="152196"/>
                  </a:lnTo>
                  <a:lnTo>
                    <a:pt x="7588" y="194808"/>
                  </a:lnTo>
                  <a:lnTo>
                    <a:pt x="0" y="238992"/>
                  </a:lnTo>
                  <a:lnTo>
                    <a:pt x="0" y="283700"/>
                  </a:lnTo>
                  <a:lnTo>
                    <a:pt x="7588" y="327884"/>
                  </a:lnTo>
                  <a:lnTo>
                    <a:pt x="22764" y="370498"/>
                  </a:lnTo>
                  <a:lnTo>
                    <a:pt x="45528" y="410493"/>
                  </a:lnTo>
                  <a:lnTo>
                    <a:pt x="75880" y="446821"/>
                  </a:lnTo>
                  <a:lnTo>
                    <a:pt x="112204" y="477170"/>
                  </a:lnTo>
                  <a:lnTo>
                    <a:pt x="152196" y="499931"/>
                  </a:lnTo>
                  <a:lnTo>
                    <a:pt x="194808" y="515105"/>
                  </a:lnTo>
                  <a:lnTo>
                    <a:pt x="238992" y="522692"/>
                  </a:lnTo>
                  <a:lnTo>
                    <a:pt x="283700" y="522692"/>
                  </a:lnTo>
                  <a:lnTo>
                    <a:pt x="327884" y="515105"/>
                  </a:lnTo>
                  <a:lnTo>
                    <a:pt x="370498" y="499931"/>
                  </a:lnTo>
                  <a:lnTo>
                    <a:pt x="410493" y="477170"/>
                  </a:lnTo>
                  <a:lnTo>
                    <a:pt x="446821" y="446821"/>
                  </a:lnTo>
                  <a:lnTo>
                    <a:pt x="477170" y="410493"/>
                  </a:lnTo>
                  <a:lnTo>
                    <a:pt x="499931" y="370498"/>
                  </a:lnTo>
                  <a:lnTo>
                    <a:pt x="515105" y="327884"/>
                  </a:lnTo>
                  <a:lnTo>
                    <a:pt x="522692" y="283700"/>
                  </a:lnTo>
                  <a:lnTo>
                    <a:pt x="522692" y="238992"/>
                  </a:lnTo>
                  <a:lnTo>
                    <a:pt x="515105" y="194808"/>
                  </a:lnTo>
                  <a:lnTo>
                    <a:pt x="499931" y="152196"/>
                  </a:lnTo>
                  <a:lnTo>
                    <a:pt x="477170" y="112204"/>
                  </a:lnTo>
                  <a:lnTo>
                    <a:pt x="446821" y="75880"/>
                  </a:lnTo>
                  <a:lnTo>
                    <a:pt x="410493" y="45528"/>
                  </a:lnTo>
                  <a:lnTo>
                    <a:pt x="370498" y="22764"/>
                  </a:lnTo>
                  <a:lnTo>
                    <a:pt x="327884" y="7588"/>
                  </a:lnTo>
                  <a:lnTo>
                    <a:pt x="283700" y="0"/>
                  </a:lnTo>
                  <a:close/>
                </a:path>
              </a:pathLst>
            </a:custGeom>
            <a:solidFill>
              <a:srgbClr val="DF7366"/>
            </a:solidFill>
          </p:spPr>
          <p:txBody>
            <a:bodyPr wrap="square" lIns="0" tIns="0" rIns="0" bIns="0" rtlCol="0"/>
            <a:lstStyle/>
            <a:p>
              <a:endParaRPr/>
            </a:p>
          </p:txBody>
        </p:sp>
        <p:sp>
          <p:nvSpPr>
            <p:cNvPr id="21" name="object 21"/>
            <p:cNvSpPr/>
            <p:nvPr/>
          </p:nvSpPr>
          <p:spPr>
            <a:xfrm>
              <a:off x="7882318" y="7603130"/>
              <a:ext cx="280670" cy="321945"/>
            </a:xfrm>
            <a:custGeom>
              <a:avLst/>
              <a:gdLst/>
              <a:ahLst/>
              <a:cxnLst/>
              <a:rect l="l" t="t" r="r" b="b"/>
              <a:pathLst>
                <a:path w="280670" h="321945">
                  <a:moveTo>
                    <a:pt x="92890" y="0"/>
                  </a:moveTo>
                  <a:lnTo>
                    <a:pt x="54546" y="6774"/>
                  </a:lnTo>
                  <a:lnTo>
                    <a:pt x="22946" y="25876"/>
                  </a:lnTo>
                  <a:lnTo>
                    <a:pt x="0" y="55883"/>
                  </a:lnTo>
                  <a:lnTo>
                    <a:pt x="42128" y="70968"/>
                  </a:lnTo>
                  <a:lnTo>
                    <a:pt x="82035" y="95399"/>
                  </a:lnTo>
                  <a:lnTo>
                    <a:pt x="118161" y="128003"/>
                  </a:lnTo>
                  <a:lnTo>
                    <a:pt x="148945" y="167605"/>
                  </a:lnTo>
                  <a:lnTo>
                    <a:pt x="169358" y="205179"/>
                  </a:lnTo>
                  <a:lnTo>
                    <a:pt x="183254" y="244139"/>
                  </a:lnTo>
                  <a:lnTo>
                    <a:pt x="190311" y="283284"/>
                  </a:lnTo>
                  <a:lnTo>
                    <a:pt x="190207" y="321415"/>
                  </a:lnTo>
                  <a:lnTo>
                    <a:pt x="226007" y="309348"/>
                  </a:lnTo>
                  <a:lnTo>
                    <a:pt x="254261" y="285577"/>
                  </a:lnTo>
                  <a:lnTo>
                    <a:pt x="273012" y="251454"/>
                  </a:lnTo>
                  <a:lnTo>
                    <a:pt x="280301" y="208334"/>
                  </a:lnTo>
                  <a:lnTo>
                    <a:pt x="277882" y="176246"/>
                  </a:lnTo>
                  <a:lnTo>
                    <a:pt x="256666" y="113922"/>
                  </a:lnTo>
                  <a:lnTo>
                    <a:pt x="217713" y="59545"/>
                  </a:lnTo>
                  <a:lnTo>
                    <a:pt x="165643" y="19557"/>
                  </a:lnTo>
                  <a:lnTo>
                    <a:pt x="136067" y="6976"/>
                  </a:lnTo>
                  <a:lnTo>
                    <a:pt x="92890" y="0"/>
                  </a:lnTo>
                  <a:close/>
                </a:path>
              </a:pathLst>
            </a:custGeom>
            <a:solidFill>
              <a:srgbClr val="FFFFFF">
                <a:alpha val="40119"/>
              </a:srgbClr>
            </a:solid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823" y="685800"/>
            <a:ext cx="8885131" cy="5447453"/>
          </a:xfrm>
          <a:prstGeom prst="rect">
            <a:avLst/>
          </a:prstGeom>
        </p:spPr>
        <p:txBody>
          <a:bodyPr vert="horz" wrap="square" lIns="0" tIns="271145" rIns="0" bIns="0" rtlCol="0">
            <a:spAutoFit/>
          </a:bodyPr>
          <a:lstStyle/>
          <a:p>
            <a:pPr marL="12700">
              <a:lnSpc>
                <a:spcPct val="100000"/>
              </a:lnSpc>
              <a:spcBef>
                <a:spcPts val="2135"/>
              </a:spcBef>
            </a:pPr>
            <a:r>
              <a:rPr lang="it-IT" sz="4400" b="1" spc="-75" dirty="0" err="1">
                <a:solidFill>
                  <a:srgbClr val="FF9908"/>
                </a:solidFill>
              </a:rPr>
              <a:t>Automatic</a:t>
            </a:r>
            <a:r>
              <a:rPr lang="it-IT" sz="4400" b="1" spc="-75" dirty="0">
                <a:solidFill>
                  <a:srgbClr val="FF9908"/>
                </a:solidFill>
              </a:rPr>
              <a:t> Sale Pricing Strategies </a:t>
            </a:r>
            <a:endParaRPr sz="4400" dirty="0">
              <a:latin typeface="Arial"/>
              <a:cs typeface="Arial"/>
            </a:endParaRPr>
          </a:p>
          <a:p>
            <a:pPr marL="12700" marR="5080">
              <a:lnSpc>
                <a:spcPct val="114300"/>
              </a:lnSpc>
              <a:spcBef>
                <a:spcPts val="1019"/>
              </a:spcBef>
            </a:pPr>
            <a:r>
              <a:rPr sz="3600" spc="-55" dirty="0"/>
              <a:t>Smart </a:t>
            </a:r>
            <a:r>
              <a:rPr sz="3600" spc="-75" dirty="0"/>
              <a:t>shelves </a:t>
            </a:r>
            <a:r>
              <a:rPr sz="3600" spc="-65" dirty="0"/>
              <a:t>can </a:t>
            </a:r>
            <a:r>
              <a:rPr lang="it-IT" sz="3600" spc="15" dirty="0"/>
              <a:t>schedule </a:t>
            </a:r>
            <a:r>
              <a:rPr sz="3600" spc="15" dirty="0"/>
              <a:t>coupons, </a:t>
            </a:r>
            <a:r>
              <a:rPr sz="3600" spc="-5" dirty="0"/>
              <a:t>discounts </a:t>
            </a:r>
            <a:r>
              <a:rPr sz="3600" spc="20" dirty="0"/>
              <a:t>and</a:t>
            </a:r>
            <a:r>
              <a:rPr sz="3600" spc="-65" dirty="0"/>
              <a:t> </a:t>
            </a:r>
            <a:r>
              <a:rPr sz="3600" spc="25" dirty="0"/>
              <a:t>more</a:t>
            </a:r>
            <a:r>
              <a:rPr lang="it-IT" sz="3600" spc="25" dirty="0"/>
              <a:t>, thanks to the </a:t>
            </a:r>
            <a:r>
              <a:rPr lang="it-IT" sz="3600" spc="25" dirty="0" err="1"/>
              <a:t>statistics</a:t>
            </a:r>
            <a:r>
              <a:rPr lang="it-IT" sz="3600" spc="25" dirty="0"/>
              <a:t> coming from the selling </a:t>
            </a:r>
            <a:r>
              <a:rPr lang="it-IT" sz="3600" spc="25" dirty="0" err="1"/>
              <a:t>ratios</a:t>
            </a:r>
            <a:r>
              <a:rPr sz="3600" spc="25" dirty="0"/>
              <a:t>.</a:t>
            </a:r>
            <a:br>
              <a:rPr lang="it-IT" sz="3600" spc="25" dirty="0"/>
            </a:br>
            <a:r>
              <a:rPr lang="it-IT" sz="3600" spc="25" dirty="0"/>
              <a:t>In </a:t>
            </a:r>
            <a:r>
              <a:rPr lang="it-IT" sz="3600" spc="25" dirty="0" err="1"/>
              <a:t>our</a:t>
            </a:r>
            <a:r>
              <a:rPr lang="it-IT" sz="3600" spc="25" dirty="0"/>
              <a:t> project, </a:t>
            </a:r>
            <a:r>
              <a:rPr lang="it-IT" sz="3600" spc="25" dirty="0" err="1"/>
              <a:t>we</a:t>
            </a:r>
            <a:r>
              <a:rPr lang="it-IT" sz="3600" spc="25" dirty="0"/>
              <a:t> </a:t>
            </a:r>
            <a:r>
              <a:rPr lang="it-IT" sz="3600" spc="25" dirty="0" err="1"/>
              <a:t>have</a:t>
            </a:r>
            <a:r>
              <a:rPr lang="it-IT" sz="3600" spc="25" dirty="0"/>
              <a:t> </a:t>
            </a:r>
            <a:r>
              <a:rPr lang="it-IT" sz="3600" spc="25" dirty="0" err="1"/>
              <a:t>implemented</a:t>
            </a:r>
            <a:r>
              <a:rPr lang="it-IT" sz="3600" spc="25" dirty="0"/>
              <a:t> the following </a:t>
            </a:r>
            <a:r>
              <a:rPr lang="it-IT" sz="3600" spc="25" dirty="0" err="1"/>
              <a:t>logic</a:t>
            </a:r>
            <a:r>
              <a:rPr lang="it-IT" sz="3600" spc="25" dirty="0"/>
              <a:t> for the </a:t>
            </a:r>
            <a:br>
              <a:rPr lang="it-IT" sz="3600" spc="25" dirty="0"/>
            </a:br>
            <a:r>
              <a:rPr lang="it-IT" sz="3600" spc="25" dirty="0"/>
              <a:t>«Smart Price Display» :</a:t>
            </a:r>
            <a:br>
              <a:rPr lang="it-IT" sz="3600" spc="25" dirty="0"/>
            </a:br>
            <a:r>
              <a:rPr lang="it-IT" sz="3600" spc="25" dirty="0"/>
              <a:t>…</a:t>
            </a:r>
            <a:endParaRPr sz="3600" spc="25" dirty="0"/>
          </a:p>
        </p:txBody>
      </p:sp>
      <p:grpSp>
        <p:nvGrpSpPr>
          <p:cNvPr id="3" name="object 3"/>
          <p:cNvGrpSpPr/>
          <p:nvPr/>
        </p:nvGrpSpPr>
        <p:grpSpPr>
          <a:xfrm>
            <a:off x="8768576" y="0"/>
            <a:ext cx="3708400" cy="9501505"/>
            <a:chOff x="7381495" y="0"/>
            <a:chExt cx="3708400" cy="9501505"/>
          </a:xfrm>
        </p:grpSpPr>
        <p:sp>
          <p:nvSpPr>
            <p:cNvPr id="4" name="object 4"/>
            <p:cNvSpPr/>
            <p:nvPr/>
          </p:nvSpPr>
          <p:spPr>
            <a:xfrm>
              <a:off x="9407372" y="0"/>
              <a:ext cx="63500" cy="3686175"/>
            </a:xfrm>
            <a:custGeom>
              <a:avLst/>
              <a:gdLst/>
              <a:ahLst/>
              <a:cxnLst/>
              <a:rect l="l" t="t" r="r" b="b"/>
              <a:pathLst>
                <a:path w="63500" h="3686175">
                  <a:moveTo>
                    <a:pt x="0" y="3685781"/>
                  </a:moveTo>
                  <a:lnTo>
                    <a:pt x="0" y="0"/>
                  </a:lnTo>
                  <a:lnTo>
                    <a:pt x="63500" y="0"/>
                  </a:lnTo>
                  <a:lnTo>
                    <a:pt x="63500" y="3685781"/>
                  </a:lnTo>
                  <a:lnTo>
                    <a:pt x="0" y="3685781"/>
                  </a:lnTo>
                  <a:close/>
                </a:path>
              </a:pathLst>
            </a:custGeom>
            <a:solidFill>
              <a:srgbClr val="CECECE"/>
            </a:solidFill>
          </p:spPr>
          <p:txBody>
            <a:bodyPr wrap="square" lIns="0" tIns="0" rIns="0" bIns="0" rtlCol="0"/>
            <a:lstStyle/>
            <a:p>
              <a:endParaRPr/>
            </a:p>
          </p:txBody>
        </p:sp>
        <p:sp>
          <p:nvSpPr>
            <p:cNvPr id="5" name="object 5"/>
            <p:cNvSpPr/>
            <p:nvPr/>
          </p:nvSpPr>
          <p:spPr>
            <a:xfrm>
              <a:off x="7381495" y="3256682"/>
              <a:ext cx="3708400" cy="6244590"/>
            </a:xfrm>
            <a:custGeom>
              <a:avLst/>
              <a:gdLst/>
              <a:ahLst/>
              <a:cxnLst/>
              <a:rect l="l" t="t" r="r" b="b"/>
              <a:pathLst>
                <a:path w="3708400" h="6244590">
                  <a:moveTo>
                    <a:pt x="1495916" y="0"/>
                  </a:moveTo>
                  <a:lnTo>
                    <a:pt x="1447459" y="4020"/>
                  </a:lnTo>
                  <a:lnTo>
                    <a:pt x="1399975" y="12153"/>
                  </a:lnTo>
                  <a:lnTo>
                    <a:pt x="1353691" y="24258"/>
                  </a:lnTo>
                  <a:lnTo>
                    <a:pt x="1308835" y="40195"/>
                  </a:lnTo>
                  <a:lnTo>
                    <a:pt x="1265632" y="59823"/>
                  </a:lnTo>
                  <a:lnTo>
                    <a:pt x="1224310" y="83003"/>
                  </a:lnTo>
                  <a:lnTo>
                    <a:pt x="1185096" y="109593"/>
                  </a:lnTo>
                  <a:lnTo>
                    <a:pt x="1148217" y="139455"/>
                  </a:lnTo>
                  <a:lnTo>
                    <a:pt x="1113900" y="172446"/>
                  </a:lnTo>
                  <a:lnTo>
                    <a:pt x="1082372" y="208428"/>
                  </a:lnTo>
                  <a:lnTo>
                    <a:pt x="1053860" y="247259"/>
                  </a:lnTo>
                  <a:lnTo>
                    <a:pt x="1028590" y="288799"/>
                  </a:lnTo>
                  <a:lnTo>
                    <a:pt x="1006791" y="332909"/>
                  </a:lnTo>
                  <a:lnTo>
                    <a:pt x="203401" y="2155473"/>
                  </a:lnTo>
                  <a:lnTo>
                    <a:pt x="184902" y="2203269"/>
                  </a:lnTo>
                  <a:lnTo>
                    <a:pt x="170885" y="2252455"/>
                  </a:lnTo>
                  <a:lnTo>
                    <a:pt x="161423" y="2302714"/>
                  </a:lnTo>
                  <a:lnTo>
                    <a:pt x="156600" y="2353617"/>
                  </a:lnTo>
                  <a:lnTo>
                    <a:pt x="290" y="5572526"/>
                  </a:lnTo>
                  <a:lnTo>
                    <a:pt x="0" y="5620775"/>
                  </a:lnTo>
                  <a:lnTo>
                    <a:pt x="3749" y="5668081"/>
                  </a:lnTo>
                  <a:lnTo>
                    <a:pt x="11380" y="5714267"/>
                  </a:lnTo>
                  <a:lnTo>
                    <a:pt x="22732" y="5759158"/>
                  </a:lnTo>
                  <a:lnTo>
                    <a:pt x="37647" y="5802578"/>
                  </a:lnTo>
                  <a:lnTo>
                    <a:pt x="55964" y="5844352"/>
                  </a:lnTo>
                  <a:lnTo>
                    <a:pt x="77525" y="5884304"/>
                  </a:lnTo>
                  <a:lnTo>
                    <a:pt x="102170" y="5922257"/>
                  </a:lnTo>
                  <a:lnTo>
                    <a:pt x="129740" y="5958038"/>
                  </a:lnTo>
                  <a:lnTo>
                    <a:pt x="160075" y="5991469"/>
                  </a:lnTo>
                  <a:lnTo>
                    <a:pt x="193016" y="6022376"/>
                  </a:lnTo>
                  <a:lnTo>
                    <a:pt x="228403" y="6050583"/>
                  </a:lnTo>
                  <a:lnTo>
                    <a:pt x="266078" y="6075914"/>
                  </a:lnTo>
                  <a:lnTo>
                    <a:pt x="305880" y="6098193"/>
                  </a:lnTo>
                  <a:lnTo>
                    <a:pt x="347650" y="6117244"/>
                  </a:lnTo>
                  <a:lnTo>
                    <a:pt x="391229" y="6132893"/>
                  </a:lnTo>
                  <a:lnTo>
                    <a:pt x="436458" y="6144964"/>
                  </a:lnTo>
                  <a:lnTo>
                    <a:pt x="483177" y="6153280"/>
                  </a:lnTo>
                  <a:lnTo>
                    <a:pt x="531223" y="6157667"/>
                  </a:lnTo>
                  <a:lnTo>
                    <a:pt x="2319819" y="6244523"/>
                  </a:lnTo>
                  <a:lnTo>
                    <a:pt x="3582738" y="5098589"/>
                  </a:lnTo>
                  <a:lnTo>
                    <a:pt x="3707662" y="2526173"/>
                  </a:lnTo>
                  <a:lnTo>
                    <a:pt x="3707795" y="2474927"/>
                  </a:lnTo>
                  <a:lnTo>
                    <a:pt x="3703248" y="2423989"/>
                  </a:lnTo>
                  <a:lnTo>
                    <a:pt x="3694064" y="2373679"/>
                  </a:lnTo>
                  <a:lnTo>
                    <a:pt x="3680280" y="2324319"/>
                  </a:lnTo>
                  <a:lnTo>
                    <a:pt x="3352725" y="1329668"/>
                  </a:lnTo>
                  <a:lnTo>
                    <a:pt x="1986050" y="1329668"/>
                  </a:lnTo>
                  <a:lnTo>
                    <a:pt x="1936992" y="1324437"/>
                  </a:lnTo>
                  <a:lnTo>
                    <a:pt x="1889860" y="1313814"/>
                  </a:lnTo>
                  <a:lnTo>
                    <a:pt x="1844955" y="1298133"/>
                  </a:lnTo>
                  <a:lnTo>
                    <a:pt x="1802580" y="1277728"/>
                  </a:lnTo>
                  <a:lnTo>
                    <a:pt x="1763036" y="1252930"/>
                  </a:lnTo>
                  <a:lnTo>
                    <a:pt x="1726627" y="1224074"/>
                  </a:lnTo>
                  <a:lnTo>
                    <a:pt x="1693654" y="1191492"/>
                  </a:lnTo>
                  <a:lnTo>
                    <a:pt x="1664421" y="1155518"/>
                  </a:lnTo>
                  <a:lnTo>
                    <a:pt x="1639228" y="1116484"/>
                  </a:lnTo>
                  <a:lnTo>
                    <a:pt x="1618379" y="1074724"/>
                  </a:lnTo>
                  <a:lnTo>
                    <a:pt x="1602176" y="1030572"/>
                  </a:lnTo>
                  <a:lnTo>
                    <a:pt x="1590920" y="984359"/>
                  </a:lnTo>
                  <a:lnTo>
                    <a:pt x="1584915" y="936419"/>
                  </a:lnTo>
                  <a:lnTo>
                    <a:pt x="1584463" y="887086"/>
                  </a:lnTo>
                  <a:lnTo>
                    <a:pt x="1589694" y="838031"/>
                  </a:lnTo>
                  <a:lnTo>
                    <a:pt x="1600317" y="790901"/>
                  </a:lnTo>
                  <a:lnTo>
                    <a:pt x="1615998" y="745998"/>
                  </a:lnTo>
                  <a:lnTo>
                    <a:pt x="1636403" y="703624"/>
                  </a:lnTo>
                  <a:lnTo>
                    <a:pt x="1661200" y="664082"/>
                  </a:lnTo>
                  <a:lnTo>
                    <a:pt x="1690056" y="627673"/>
                  </a:lnTo>
                  <a:lnTo>
                    <a:pt x="1722637" y="594702"/>
                  </a:lnTo>
                  <a:lnTo>
                    <a:pt x="1758611" y="565468"/>
                  </a:lnTo>
                  <a:lnTo>
                    <a:pt x="1797643" y="540276"/>
                  </a:lnTo>
                  <a:lnTo>
                    <a:pt x="1839402" y="519427"/>
                  </a:lnTo>
                  <a:lnTo>
                    <a:pt x="1883553" y="503224"/>
                  </a:lnTo>
                  <a:lnTo>
                    <a:pt x="1929764" y="491969"/>
                  </a:lnTo>
                  <a:lnTo>
                    <a:pt x="1977702" y="485964"/>
                  </a:lnTo>
                  <a:lnTo>
                    <a:pt x="3074730" y="485512"/>
                  </a:lnTo>
                  <a:lnTo>
                    <a:pt x="3057269" y="432489"/>
                  </a:lnTo>
                  <a:lnTo>
                    <a:pt x="3039846" y="386473"/>
                  </a:lnTo>
                  <a:lnTo>
                    <a:pt x="3018721" y="342678"/>
                  </a:lnTo>
                  <a:lnTo>
                    <a:pt x="2994105" y="301266"/>
                  </a:lnTo>
                  <a:lnTo>
                    <a:pt x="2966212" y="262398"/>
                  </a:lnTo>
                  <a:lnTo>
                    <a:pt x="2935253" y="226235"/>
                  </a:lnTo>
                  <a:lnTo>
                    <a:pt x="2901441" y="192940"/>
                  </a:lnTo>
                  <a:lnTo>
                    <a:pt x="2864988" y="162675"/>
                  </a:lnTo>
                  <a:lnTo>
                    <a:pt x="2826106" y="135599"/>
                  </a:lnTo>
                  <a:lnTo>
                    <a:pt x="2785008" y="111876"/>
                  </a:lnTo>
                  <a:lnTo>
                    <a:pt x="2741906" y="91668"/>
                  </a:lnTo>
                  <a:lnTo>
                    <a:pt x="2697012" y="75134"/>
                  </a:lnTo>
                  <a:lnTo>
                    <a:pt x="2650539" y="62438"/>
                  </a:lnTo>
                  <a:lnTo>
                    <a:pt x="2602698" y="53740"/>
                  </a:lnTo>
                  <a:lnTo>
                    <a:pt x="2553702" y="49203"/>
                  </a:lnTo>
                  <a:lnTo>
                    <a:pt x="1545118" y="232"/>
                  </a:lnTo>
                  <a:lnTo>
                    <a:pt x="1495916" y="0"/>
                  </a:lnTo>
                  <a:close/>
                </a:path>
                <a:path w="3708400" h="6244590">
                  <a:moveTo>
                    <a:pt x="3074730" y="485512"/>
                  </a:moveTo>
                  <a:lnTo>
                    <a:pt x="2027033" y="485512"/>
                  </a:lnTo>
                  <a:lnTo>
                    <a:pt x="2076090" y="490741"/>
                  </a:lnTo>
                  <a:lnTo>
                    <a:pt x="2123222" y="501361"/>
                  </a:lnTo>
                  <a:lnTo>
                    <a:pt x="2168127" y="517040"/>
                  </a:lnTo>
                  <a:lnTo>
                    <a:pt x="2210503" y="537444"/>
                  </a:lnTo>
                  <a:lnTo>
                    <a:pt x="2250046" y="562240"/>
                  </a:lnTo>
                  <a:lnTo>
                    <a:pt x="2286455" y="591096"/>
                  </a:lnTo>
                  <a:lnTo>
                    <a:pt x="2319428" y="623677"/>
                  </a:lnTo>
                  <a:lnTo>
                    <a:pt x="2348662" y="659650"/>
                  </a:lnTo>
                  <a:lnTo>
                    <a:pt x="2373854" y="698683"/>
                  </a:lnTo>
                  <a:lnTo>
                    <a:pt x="2394703" y="740443"/>
                  </a:lnTo>
                  <a:lnTo>
                    <a:pt x="2410907" y="784596"/>
                  </a:lnTo>
                  <a:lnTo>
                    <a:pt x="2422162" y="830808"/>
                  </a:lnTo>
                  <a:lnTo>
                    <a:pt x="2428167" y="878748"/>
                  </a:lnTo>
                  <a:lnTo>
                    <a:pt x="2428619" y="928081"/>
                  </a:lnTo>
                  <a:lnTo>
                    <a:pt x="2423390" y="977139"/>
                  </a:lnTo>
                  <a:lnTo>
                    <a:pt x="2412769" y="1024271"/>
                  </a:lnTo>
                  <a:lnTo>
                    <a:pt x="2397090" y="1069176"/>
                  </a:lnTo>
                  <a:lnTo>
                    <a:pt x="2376685" y="1111551"/>
                  </a:lnTo>
                  <a:lnTo>
                    <a:pt x="2351887" y="1151095"/>
                  </a:lnTo>
                  <a:lnTo>
                    <a:pt x="2323031" y="1187504"/>
                  </a:lnTo>
                  <a:lnTo>
                    <a:pt x="2290450" y="1220477"/>
                  </a:lnTo>
                  <a:lnTo>
                    <a:pt x="2254475" y="1249710"/>
                  </a:lnTo>
                  <a:lnTo>
                    <a:pt x="2215442" y="1274903"/>
                  </a:lnTo>
                  <a:lnTo>
                    <a:pt x="2173682" y="1295752"/>
                  </a:lnTo>
                  <a:lnTo>
                    <a:pt x="2129530" y="1311955"/>
                  </a:lnTo>
                  <a:lnTo>
                    <a:pt x="2083319" y="1323211"/>
                  </a:lnTo>
                  <a:lnTo>
                    <a:pt x="2035381" y="1329216"/>
                  </a:lnTo>
                  <a:lnTo>
                    <a:pt x="1986050" y="1329668"/>
                  </a:lnTo>
                  <a:lnTo>
                    <a:pt x="3352725" y="1329668"/>
                  </a:lnTo>
                  <a:lnTo>
                    <a:pt x="3074730" y="485512"/>
                  </a:lnTo>
                  <a:close/>
                </a:path>
              </a:pathLst>
            </a:custGeom>
            <a:solidFill>
              <a:srgbClr val="F77870"/>
            </a:solidFill>
          </p:spPr>
          <p:txBody>
            <a:bodyPr wrap="square" lIns="0" tIns="0" rIns="0" bIns="0" rtlCol="0"/>
            <a:lstStyle/>
            <a:p>
              <a:endParaRPr/>
            </a:p>
          </p:txBody>
        </p:sp>
        <p:sp>
          <p:nvSpPr>
            <p:cNvPr id="6" name="object 6"/>
            <p:cNvSpPr/>
            <p:nvPr/>
          </p:nvSpPr>
          <p:spPr>
            <a:xfrm>
              <a:off x="9638969" y="8252913"/>
              <a:ext cx="1329055" cy="1248410"/>
            </a:xfrm>
            <a:custGeom>
              <a:avLst/>
              <a:gdLst/>
              <a:ahLst/>
              <a:cxnLst/>
              <a:rect l="l" t="t" r="r" b="b"/>
              <a:pathLst>
                <a:path w="1329054" h="1248409">
                  <a:moveTo>
                    <a:pt x="632108" y="0"/>
                  </a:moveTo>
                  <a:lnTo>
                    <a:pt x="584521" y="3009"/>
                  </a:lnTo>
                  <a:lnTo>
                    <a:pt x="537926" y="9451"/>
                  </a:lnTo>
                  <a:lnTo>
                    <a:pt x="492466" y="19200"/>
                  </a:lnTo>
                  <a:lnTo>
                    <a:pt x="448285" y="32129"/>
                  </a:lnTo>
                  <a:lnTo>
                    <a:pt x="405528" y="48113"/>
                  </a:lnTo>
                  <a:lnTo>
                    <a:pt x="364338" y="67024"/>
                  </a:lnTo>
                  <a:lnTo>
                    <a:pt x="324859" y="88736"/>
                  </a:lnTo>
                  <a:lnTo>
                    <a:pt x="287236" y="113124"/>
                  </a:lnTo>
                  <a:lnTo>
                    <a:pt x="251611" y="140061"/>
                  </a:lnTo>
                  <a:lnTo>
                    <a:pt x="218130" y="169420"/>
                  </a:lnTo>
                  <a:lnTo>
                    <a:pt x="186936" y="201076"/>
                  </a:lnTo>
                  <a:lnTo>
                    <a:pt x="158173" y="234902"/>
                  </a:lnTo>
                  <a:lnTo>
                    <a:pt x="131986" y="270772"/>
                  </a:lnTo>
                  <a:lnTo>
                    <a:pt x="108517" y="308559"/>
                  </a:lnTo>
                  <a:lnTo>
                    <a:pt x="87911" y="348138"/>
                  </a:lnTo>
                  <a:lnTo>
                    <a:pt x="70312" y="389382"/>
                  </a:lnTo>
                  <a:lnTo>
                    <a:pt x="55865" y="432165"/>
                  </a:lnTo>
                  <a:lnTo>
                    <a:pt x="44712" y="476360"/>
                  </a:lnTo>
                  <a:lnTo>
                    <a:pt x="36998" y="521841"/>
                  </a:lnTo>
                  <a:lnTo>
                    <a:pt x="32867" y="568483"/>
                  </a:lnTo>
                  <a:lnTo>
                    <a:pt x="0" y="1245265"/>
                  </a:lnTo>
                  <a:lnTo>
                    <a:pt x="60312" y="1248193"/>
                  </a:lnTo>
                  <a:lnTo>
                    <a:pt x="128736" y="1188050"/>
                  </a:lnTo>
                  <a:lnTo>
                    <a:pt x="1325264" y="102358"/>
                  </a:lnTo>
                  <a:lnTo>
                    <a:pt x="1328680" y="32015"/>
                  </a:lnTo>
                  <a:lnTo>
                    <a:pt x="680542" y="549"/>
                  </a:lnTo>
                  <a:lnTo>
                    <a:pt x="632108" y="0"/>
                  </a:lnTo>
                  <a:close/>
                </a:path>
              </a:pathLst>
            </a:custGeom>
            <a:solidFill>
              <a:srgbClr val="000000">
                <a:alpha val="2018"/>
              </a:srgbClr>
            </a:solidFill>
          </p:spPr>
          <p:txBody>
            <a:bodyPr wrap="square" lIns="0" tIns="0" rIns="0" bIns="0" rtlCol="0"/>
            <a:lstStyle/>
            <a:p>
              <a:endParaRPr/>
            </a:p>
          </p:txBody>
        </p:sp>
        <p:sp>
          <p:nvSpPr>
            <p:cNvPr id="7" name="object 7"/>
            <p:cNvSpPr/>
            <p:nvPr/>
          </p:nvSpPr>
          <p:spPr>
            <a:xfrm>
              <a:off x="8213919" y="3256682"/>
              <a:ext cx="2875915" cy="4916170"/>
            </a:xfrm>
            <a:custGeom>
              <a:avLst/>
              <a:gdLst/>
              <a:ahLst/>
              <a:cxnLst/>
              <a:rect l="l" t="t" r="r" b="b"/>
              <a:pathLst>
                <a:path w="2875915" h="4916170">
                  <a:moveTo>
                    <a:pt x="663492" y="0"/>
                  </a:moveTo>
                  <a:lnTo>
                    <a:pt x="615035" y="4020"/>
                  </a:lnTo>
                  <a:lnTo>
                    <a:pt x="567551" y="12153"/>
                  </a:lnTo>
                  <a:lnTo>
                    <a:pt x="521267" y="24258"/>
                  </a:lnTo>
                  <a:lnTo>
                    <a:pt x="476411" y="40195"/>
                  </a:lnTo>
                  <a:lnTo>
                    <a:pt x="433208" y="59823"/>
                  </a:lnTo>
                  <a:lnTo>
                    <a:pt x="391886" y="83003"/>
                  </a:lnTo>
                  <a:lnTo>
                    <a:pt x="352672" y="109593"/>
                  </a:lnTo>
                  <a:lnTo>
                    <a:pt x="315793" y="139455"/>
                  </a:lnTo>
                  <a:lnTo>
                    <a:pt x="281476" y="172446"/>
                  </a:lnTo>
                  <a:lnTo>
                    <a:pt x="249948" y="208428"/>
                  </a:lnTo>
                  <a:lnTo>
                    <a:pt x="221436" y="247259"/>
                  </a:lnTo>
                  <a:lnTo>
                    <a:pt x="196166" y="288799"/>
                  </a:lnTo>
                  <a:lnTo>
                    <a:pt x="174367" y="332909"/>
                  </a:lnTo>
                  <a:lnTo>
                    <a:pt x="0" y="728477"/>
                  </a:lnTo>
                  <a:lnTo>
                    <a:pt x="2759178" y="4916073"/>
                  </a:lnTo>
                  <a:lnTo>
                    <a:pt x="2875238" y="2526173"/>
                  </a:lnTo>
                  <a:lnTo>
                    <a:pt x="2875371" y="2474927"/>
                  </a:lnTo>
                  <a:lnTo>
                    <a:pt x="2870824" y="2423989"/>
                  </a:lnTo>
                  <a:lnTo>
                    <a:pt x="2861639" y="2373679"/>
                  </a:lnTo>
                  <a:lnTo>
                    <a:pt x="2847856" y="2324319"/>
                  </a:lnTo>
                  <a:lnTo>
                    <a:pt x="2520301" y="1329668"/>
                  </a:lnTo>
                  <a:lnTo>
                    <a:pt x="1153626" y="1329668"/>
                  </a:lnTo>
                  <a:lnTo>
                    <a:pt x="1104568" y="1324437"/>
                  </a:lnTo>
                  <a:lnTo>
                    <a:pt x="1057436" y="1313814"/>
                  </a:lnTo>
                  <a:lnTo>
                    <a:pt x="1012531" y="1298133"/>
                  </a:lnTo>
                  <a:lnTo>
                    <a:pt x="970155" y="1277728"/>
                  </a:lnTo>
                  <a:lnTo>
                    <a:pt x="930612" y="1252930"/>
                  </a:lnTo>
                  <a:lnTo>
                    <a:pt x="894203" y="1224074"/>
                  </a:lnTo>
                  <a:lnTo>
                    <a:pt x="861230" y="1191492"/>
                  </a:lnTo>
                  <a:lnTo>
                    <a:pt x="831997" y="1155518"/>
                  </a:lnTo>
                  <a:lnTo>
                    <a:pt x="806804" y="1116484"/>
                  </a:lnTo>
                  <a:lnTo>
                    <a:pt x="785955" y="1074724"/>
                  </a:lnTo>
                  <a:lnTo>
                    <a:pt x="769751" y="1030572"/>
                  </a:lnTo>
                  <a:lnTo>
                    <a:pt x="758496" y="984359"/>
                  </a:lnTo>
                  <a:lnTo>
                    <a:pt x="752491" y="936419"/>
                  </a:lnTo>
                  <a:lnTo>
                    <a:pt x="752039" y="887086"/>
                  </a:lnTo>
                  <a:lnTo>
                    <a:pt x="757270" y="838031"/>
                  </a:lnTo>
                  <a:lnTo>
                    <a:pt x="767893" y="790901"/>
                  </a:lnTo>
                  <a:lnTo>
                    <a:pt x="783574" y="745998"/>
                  </a:lnTo>
                  <a:lnTo>
                    <a:pt x="803979" y="703624"/>
                  </a:lnTo>
                  <a:lnTo>
                    <a:pt x="828776" y="664082"/>
                  </a:lnTo>
                  <a:lnTo>
                    <a:pt x="857632" y="627673"/>
                  </a:lnTo>
                  <a:lnTo>
                    <a:pt x="890213" y="594702"/>
                  </a:lnTo>
                  <a:lnTo>
                    <a:pt x="926187" y="565468"/>
                  </a:lnTo>
                  <a:lnTo>
                    <a:pt x="965219" y="540276"/>
                  </a:lnTo>
                  <a:lnTo>
                    <a:pt x="1006978" y="519427"/>
                  </a:lnTo>
                  <a:lnTo>
                    <a:pt x="1051129" y="503224"/>
                  </a:lnTo>
                  <a:lnTo>
                    <a:pt x="1097340" y="491969"/>
                  </a:lnTo>
                  <a:lnTo>
                    <a:pt x="1145278" y="485964"/>
                  </a:lnTo>
                  <a:lnTo>
                    <a:pt x="1198646" y="485942"/>
                  </a:lnTo>
                  <a:lnTo>
                    <a:pt x="1194609" y="485512"/>
                  </a:lnTo>
                  <a:lnTo>
                    <a:pt x="2242306" y="485512"/>
                  </a:lnTo>
                  <a:lnTo>
                    <a:pt x="2224845" y="432489"/>
                  </a:lnTo>
                  <a:lnTo>
                    <a:pt x="2207422" y="386473"/>
                  </a:lnTo>
                  <a:lnTo>
                    <a:pt x="2186297" y="342678"/>
                  </a:lnTo>
                  <a:lnTo>
                    <a:pt x="2161681" y="301266"/>
                  </a:lnTo>
                  <a:lnTo>
                    <a:pt x="2133788" y="262398"/>
                  </a:lnTo>
                  <a:lnTo>
                    <a:pt x="2102829" y="226235"/>
                  </a:lnTo>
                  <a:lnTo>
                    <a:pt x="2069017" y="192940"/>
                  </a:lnTo>
                  <a:lnTo>
                    <a:pt x="2032564" y="162675"/>
                  </a:lnTo>
                  <a:lnTo>
                    <a:pt x="1993682" y="135599"/>
                  </a:lnTo>
                  <a:lnTo>
                    <a:pt x="1952584" y="111876"/>
                  </a:lnTo>
                  <a:lnTo>
                    <a:pt x="1909482" y="91668"/>
                  </a:lnTo>
                  <a:lnTo>
                    <a:pt x="1864588" y="75134"/>
                  </a:lnTo>
                  <a:lnTo>
                    <a:pt x="1818114" y="62438"/>
                  </a:lnTo>
                  <a:lnTo>
                    <a:pt x="1770274" y="53740"/>
                  </a:lnTo>
                  <a:lnTo>
                    <a:pt x="1721278" y="49203"/>
                  </a:lnTo>
                  <a:lnTo>
                    <a:pt x="712694" y="232"/>
                  </a:lnTo>
                  <a:lnTo>
                    <a:pt x="663492" y="0"/>
                  </a:lnTo>
                  <a:close/>
                </a:path>
                <a:path w="2875915" h="4916170">
                  <a:moveTo>
                    <a:pt x="2242306" y="485512"/>
                  </a:moveTo>
                  <a:lnTo>
                    <a:pt x="1198646" y="485942"/>
                  </a:lnTo>
                  <a:lnTo>
                    <a:pt x="1243666" y="490741"/>
                  </a:lnTo>
                  <a:lnTo>
                    <a:pt x="1290798" y="501361"/>
                  </a:lnTo>
                  <a:lnTo>
                    <a:pt x="1335703" y="517040"/>
                  </a:lnTo>
                  <a:lnTo>
                    <a:pt x="1378079" y="537444"/>
                  </a:lnTo>
                  <a:lnTo>
                    <a:pt x="1417622" y="562240"/>
                  </a:lnTo>
                  <a:lnTo>
                    <a:pt x="1454031" y="591096"/>
                  </a:lnTo>
                  <a:lnTo>
                    <a:pt x="1487004" y="623677"/>
                  </a:lnTo>
                  <a:lnTo>
                    <a:pt x="1516238" y="659650"/>
                  </a:lnTo>
                  <a:lnTo>
                    <a:pt x="1541430" y="698683"/>
                  </a:lnTo>
                  <a:lnTo>
                    <a:pt x="1562279" y="740443"/>
                  </a:lnTo>
                  <a:lnTo>
                    <a:pt x="1578483" y="784596"/>
                  </a:lnTo>
                  <a:lnTo>
                    <a:pt x="1589738" y="830808"/>
                  </a:lnTo>
                  <a:lnTo>
                    <a:pt x="1595743" y="878748"/>
                  </a:lnTo>
                  <a:lnTo>
                    <a:pt x="1596195" y="928081"/>
                  </a:lnTo>
                  <a:lnTo>
                    <a:pt x="1590966" y="977139"/>
                  </a:lnTo>
                  <a:lnTo>
                    <a:pt x="1580345" y="1024271"/>
                  </a:lnTo>
                  <a:lnTo>
                    <a:pt x="1564666" y="1069176"/>
                  </a:lnTo>
                  <a:lnTo>
                    <a:pt x="1544261" y="1111551"/>
                  </a:lnTo>
                  <a:lnTo>
                    <a:pt x="1519463" y="1151095"/>
                  </a:lnTo>
                  <a:lnTo>
                    <a:pt x="1490607" y="1187504"/>
                  </a:lnTo>
                  <a:lnTo>
                    <a:pt x="1458026" y="1220477"/>
                  </a:lnTo>
                  <a:lnTo>
                    <a:pt x="1422051" y="1249710"/>
                  </a:lnTo>
                  <a:lnTo>
                    <a:pt x="1383018" y="1274903"/>
                  </a:lnTo>
                  <a:lnTo>
                    <a:pt x="1341258" y="1295752"/>
                  </a:lnTo>
                  <a:lnTo>
                    <a:pt x="1297106" y="1311955"/>
                  </a:lnTo>
                  <a:lnTo>
                    <a:pt x="1250895" y="1323211"/>
                  </a:lnTo>
                  <a:lnTo>
                    <a:pt x="1202957" y="1329216"/>
                  </a:lnTo>
                  <a:lnTo>
                    <a:pt x="1153626" y="1329668"/>
                  </a:lnTo>
                  <a:lnTo>
                    <a:pt x="2520301" y="1329668"/>
                  </a:lnTo>
                  <a:lnTo>
                    <a:pt x="2242306" y="485512"/>
                  </a:lnTo>
                  <a:close/>
                </a:path>
              </a:pathLst>
            </a:custGeom>
            <a:solidFill>
              <a:srgbClr val="FFFFFF">
                <a:alpha val="7508"/>
              </a:srgbClr>
            </a:solidFill>
          </p:spPr>
          <p:txBody>
            <a:bodyPr wrap="square" lIns="0" tIns="0" rIns="0" bIns="0" rtlCol="0"/>
            <a:lstStyle/>
            <a:p>
              <a:endParaRPr/>
            </a:p>
          </p:txBody>
        </p:sp>
        <p:sp>
          <p:nvSpPr>
            <p:cNvPr id="8" name="object 8"/>
            <p:cNvSpPr/>
            <p:nvPr/>
          </p:nvSpPr>
          <p:spPr>
            <a:xfrm>
              <a:off x="9701453" y="8320611"/>
              <a:ext cx="1263015" cy="1177925"/>
            </a:xfrm>
            <a:custGeom>
              <a:avLst/>
              <a:gdLst/>
              <a:ahLst/>
              <a:cxnLst/>
              <a:rect l="l" t="t" r="r" b="b"/>
              <a:pathLst>
                <a:path w="1263015" h="1177925">
                  <a:moveTo>
                    <a:pt x="565883" y="0"/>
                  </a:moveTo>
                  <a:lnTo>
                    <a:pt x="518801" y="3732"/>
                  </a:lnTo>
                  <a:lnTo>
                    <a:pt x="472833" y="11328"/>
                  </a:lnTo>
                  <a:lnTo>
                    <a:pt x="428153" y="22627"/>
                  </a:lnTo>
                  <a:lnTo>
                    <a:pt x="384938" y="37473"/>
                  </a:lnTo>
                  <a:lnTo>
                    <a:pt x="343361" y="55704"/>
                  </a:lnTo>
                  <a:lnTo>
                    <a:pt x="303598" y="77165"/>
                  </a:lnTo>
                  <a:lnTo>
                    <a:pt x="265823" y="101694"/>
                  </a:lnTo>
                  <a:lnTo>
                    <a:pt x="230211" y="129135"/>
                  </a:lnTo>
                  <a:lnTo>
                    <a:pt x="196937" y="159328"/>
                  </a:lnTo>
                  <a:lnTo>
                    <a:pt x="166175" y="192114"/>
                  </a:lnTo>
                  <a:lnTo>
                    <a:pt x="138102" y="227336"/>
                  </a:lnTo>
                  <a:lnTo>
                    <a:pt x="112890" y="264834"/>
                  </a:lnTo>
                  <a:lnTo>
                    <a:pt x="90716" y="304449"/>
                  </a:lnTo>
                  <a:lnTo>
                    <a:pt x="71754" y="346024"/>
                  </a:lnTo>
                  <a:lnTo>
                    <a:pt x="56178" y="389399"/>
                  </a:lnTo>
                  <a:lnTo>
                    <a:pt x="44164" y="434416"/>
                  </a:lnTo>
                  <a:lnTo>
                    <a:pt x="35887" y="480916"/>
                  </a:lnTo>
                  <a:lnTo>
                    <a:pt x="31521" y="528740"/>
                  </a:lnTo>
                  <a:lnTo>
                    <a:pt x="0" y="1177751"/>
                  </a:lnTo>
                  <a:lnTo>
                    <a:pt x="1262918" y="31816"/>
                  </a:lnTo>
                  <a:lnTo>
                    <a:pt x="613905" y="288"/>
                  </a:lnTo>
                  <a:lnTo>
                    <a:pt x="565883" y="0"/>
                  </a:lnTo>
                  <a:close/>
                </a:path>
              </a:pathLst>
            </a:custGeom>
            <a:solidFill>
              <a:srgbClr val="EF8881"/>
            </a:solidFill>
          </p:spPr>
          <p:txBody>
            <a:bodyPr wrap="square" lIns="0" tIns="0" rIns="0" bIns="0" rtlCol="0"/>
            <a:lstStyle/>
            <a:p>
              <a:endParaRPr/>
            </a:p>
          </p:txBody>
        </p:sp>
        <p:sp>
          <p:nvSpPr>
            <p:cNvPr id="9" name="object 9"/>
            <p:cNvSpPr/>
            <p:nvPr/>
          </p:nvSpPr>
          <p:spPr>
            <a:xfrm>
              <a:off x="8970200" y="3746085"/>
              <a:ext cx="842644" cy="842644"/>
            </a:xfrm>
            <a:custGeom>
              <a:avLst/>
              <a:gdLst/>
              <a:ahLst/>
              <a:cxnLst/>
              <a:rect l="l" t="t" r="r" b="b"/>
              <a:pathLst>
                <a:path w="842645" h="842645">
                  <a:moveTo>
                    <a:pt x="441530" y="0"/>
                  </a:moveTo>
                  <a:lnTo>
                    <a:pt x="490468" y="5218"/>
                  </a:lnTo>
                  <a:lnTo>
                    <a:pt x="537487" y="15815"/>
                  </a:lnTo>
                  <a:lnTo>
                    <a:pt x="582283" y="31458"/>
                  </a:lnTo>
                  <a:lnTo>
                    <a:pt x="624556" y="51815"/>
                  </a:lnTo>
                  <a:lnTo>
                    <a:pt x="664005" y="76553"/>
                  </a:lnTo>
                  <a:lnTo>
                    <a:pt x="700326" y="105341"/>
                  </a:lnTo>
                  <a:lnTo>
                    <a:pt x="733220" y="137845"/>
                  </a:lnTo>
                  <a:lnTo>
                    <a:pt x="762384" y="173733"/>
                  </a:lnTo>
                  <a:lnTo>
                    <a:pt x="787517" y="212674"/>
                  </a:lnTo>
                  <a:lnTo>
                    <a:pt x="808316" y="254333"/>
                  </a:lnTo>
                  <a:lnTo>
                    <a:pt x="824481" y="298380"/>
                  </a:lnTo>
                  <a:lnTo>
                    <a:pt x="835711" y="344481"/>
                  </a:lnTo>
                  <a:lnTo>
                    <a:pt x="841702" y="392305"/>
                  </a:lnTo>
                  <a:lnTo>
                    <a:pt x="842154" y="441519"/>
                  </a:lnTo>
                  <a:lnTo>
                    <a:pt x="836935" y="490459"/>
                  </a:lnTo>
                  <a:lnTo>
                    <a:pt x="826338" y="537480"/>
                  </a:lnTo>
                  <a:lnTo>
                    <a:pt x="810695" y="582278"/>
                  </a:lnTo>
                  <a:lnTo>
                    <a:pt x="790338" y="624552"/>
                  </a:lnTo>
                  <a:lnTo>
                    <a:pt x="765599" y="664002"/>
                  </a:lnTo>
                  <a:lnTo>
                    <a:pt x="736812" y="700324"/>
                  </a:lnTo>
                  <a:lnTo>
                    <a:pt x="704308" y="733219"/>
                  </a:lnTo>
                  <a:lnTo>
                    <a:pt x="668419" y="762383"/>
                  </a:lnTo>
                  <a:lnTo>
                    <a:pt x="629479" y="787516"/>
                  </a:lnTo>
                  <a:lnTo>
                    <a:pt x="587820" y="808316"/>
                  </a:lnTo>
                  <a:lnTo>
                    <a:pt x="543773" y="824481"/>
                  </a:lnTo>
                  <a:lnTo>
                    <a:pt x="497671" y="835710"/>
                  </a:lnTo>
                  <a:lnTo>
                    <a:pt x="449847" y="841702"/>
                  </a:lnTo>
                  <a:lnTo>
                    <a:pt x="400634" y="842154"/>
                  </a:lnTo>
                  <a:lnTo>
                    <a:pt x="351693" y="836935"/>
                  </a:lnTo>
                  <a:lnTo>
                    <a:pt x="304673" y="826338"/>
                  </a:lnTo>
                  <a:lnTo>
                    <a:pt x="259875" y="810695"/>
                  </a:lnTo>
                  <a:lnTo>
                    <a:pt x="217600" y="790338"/>
                  </a:lnTo>
                  <a:lnTo>
                    <a:pt x="178151" y="765599"/>
                  </a:lnTo>
                  <a:lnTo>
                    <a:pt x="141828" y="736811"/>
                  </a:lnTo>
                  <a:lnTo>
                    <a:pt x="108934" y="704306"/>
                  </a:lnTo>
                  <a:lnTo>
                    <a:pt x="79770" y="668417"/>
                  </a:lnTo>
                  <a:lnTo>
                    <a:pt x="54637" y="629476"/>
                  </a:lnTo>
                  <a:lnTo>
                    <a:pt x="33837" y="587816"/>
                  </a:lnTo>
                  <a:lnTo>
                    <a:pt x="17672" y="543767"/>
                  </a:lnTo>
                  <a:lnTo>
                    <a:pt x="6443" y="497664"/>
                  </a:lnTo>
                  <a:lnTo>
                    <a:pt x="451" y="449839"/>
                  </a:lnTo>
                  <a:lnTo>
                    <a:pt x="0" y="400623"/>
                  </a:lnTo>
                  <a:lnTo>
                    <a:pt x="5218" y="351684"/>
                  </a:lnTo>
                  <a:lnTo>
                    <a:pt x="15815" y="304666"/>
                  </a:lnTo>
                  <a:lnTo>
                    <a:pt x="31458" y="259870"/>
                  </a:lnTo>
                  <a:lnTo>
                    <a:pt x="51815" y="217596"/>
                  </a:lnTo>
                  <a:lnTo>
                    <a:pt x="76554" y="178148"/>
                  </a:lnTo>
                  <a:lnTo>
                    <a:pt x="105342" y="141826"/>
                  </a:lnTo>
                  <a:lnTo>
                    <a:pt x="137846" y="108933"/>
                  </a:lnTo>
                  <a:lnTo>
                    <a:pt x="173735" y="79769"/>
                  </a:lnTo>
                  <a:lnTo>
                    <a:pt x="212676" y="54636"/>
                  </a:lnTo>
                  <a:lnTo>
                    <a:pt x="254337" y="33837"/>
                  </a:lnTo>
                  <a:lnTo>
                    <a:pt x="298385" y="17672"/>
                  </a:lnTo>
                  <a:lnTo>
                    <a:pt x="344488" y="6443"/>
                  </a:lnTo>
                  <a:lnTo>
                    <a:pt x="392314" y="451"/>
                  </a:lnTo>
                  <a:lnTo>
                    <a:pt x="441530" y="0"/>
                  </a:lnTo>
                </a:path>
              </a:pathLst>
            </a:custGeom>
            <a:ln w="71467">
              <a:solidFill>
                <a:srgbClr val="985555"/>
              </a:solidFill>
            </a:ln>
          </p:spPr>
          <p:txBody>
            <a:bodyPr wrap="square" lIns="0" tIns="0" rIns="0" bIns="0" rtlCol="0"/>
            <a:lstStyle/>
            <a:p>
              <a:endParaRPr/>
            </a:p>
          </p:txBody>
        </p:sp>
        <p:sp>
          <p:nvSpPr>
            <p:cNvPr id="10" name="object 10"/>
            <p:cNvSpPr/>
            <p:nvPr/>
          </p:nvSpPr>
          <p:spPr>
            <a:xfrm>
              <a:off x="9264611" y="3277512"/>
              <a:ext cx="4445" cy="521970"/>
            </a:xfrm>
            <a:custGeom>
              <a:avLst/>
              <a:gdLst/>
              <a:ahLst/>
              <a:cxnLst/>
              <a:rect l="l" t="t" r="r" b="b"/>
              <a:pathLst>
                <a:path w="4445" h="521970">
                  <a:moveTo>
                    <a:pt x="4378" y="521876"/>
                  </a:moveTo>
                  <a:lnTo>
                    <a:pt x="0" y="0"/>
                  </a:lnTo>
                  <a:lnTo>
                    <a:pt x="4378" y="521876"/>
                  </a:lnTo>
                  <a:close/>
                </a:path>
              </a:pathLst>
            </a:custGeom>
            <a:solidFill>
              <a:srgbClr val="8D7D7D"/>
            </a:solidFill>
          </p:spPr>
          <p:txBody>
            <a:bodyPr wrap="square" lIns="0" tIns="0" rIns="0" bIns="0" rtlCol="0"/>
            <a:lstStyle/>
            <a:p>
              <a:endParaRPr/>
            </a:p>
          </p:txBody>
        </p:sp>
        <p:sp>
          <p:nvSpPr>
            <p:cNvPr id="11" name="object 11"/>
            <p:cNvSpPr/>
            <p:nvPr/>
          </p:nvSpPr>
          <p:spPr>
            <a:xfrm>
              <a:off x="9264611" y="3277512"/>
              <a:ext cx="4445" cy="521970"/>
            </a:xfrm>
            <a:custGeom>
              <a:avLst/>
              <a:gdLst/>
              <a:ahLst/>
              <a:cxnLst/>
              <a:rect l="l" t="t" r="r" b="b"/>
              <a:pathLst>
                <a:path w="4445" h="521970">
                  <a:moveTo>
                    <a:pt x="0" y="0"/>
                  </a:moveTo>
                  <a:lnTo>
                    <a:pt x="2531" y="301709"/>
                  </a:lnTo>
                  <a:lnTo>
                    <a:pt x="3830" y="456642"/>
                  </a:lnTo>
                  <a:lnTo>
                    <a:pt x="4309" y="513722"/>
                  </a:lnTo>
                  <a:lnTo>
                    <a:pt x="4378" y="521876"/>
                  </a:lnTo>
                  <a:lnTo>
                    <a:pt x="0" y="0"/>
                  </a:lnTo>
                </a:path>
              </a:pathLst>
            </a:custGeom>
            <a:ln w="104451">
              <a:solidFill>
                <a:srgbClr val="CECECE"/>
              </a:solidFill>
            </a:ln>
          </p:spPr>
          <p:txBody>
            <a:bodyPr wrap="square" lIns="0" tIns="0" rIns="0" bIns="0" rtlCol="0"/>
            <a:lstStyle/>
            <a:p>
              <a:endParaRPr/>
            </a:p>
          </p:txBody>
        </p:sp>
        <p:sp>
          <p:nvSpPr>
            <p:cNvPr id="12" name="object 12"/>
            <p:cNvSpPr/>
            <p:nvPr/>
          </p:nvSpPr>
          <p:spPr>
            <a:xfrm>
              <a:off x="9530549" y="3293069"/>
              <a:ext cx="54610" cy="509270"/>
            </a:xfrm>
            <a:custGeom>
              <a:avLst/>
              <a:gdLst/>
              <a:ahLst/>
              <a:cxnLst/>
              <a:rect l="l" t="t" r="r" b="b"/>
              <a:pathLst>
                <a:path w="54609" h="509270">
                  <a:moveTo>
                    <a:pt x="0" y="508783"/>
                  </a:moveTo>
                  <a:lnTo>
                    <a:pt x="54428" y="0"/>
                  </a:lnTo>
                  <a:lnTo>
                    <a:pt x="0" y="508783"/>
                  </a:lnTo>
                  <a:close/>
                </a:path>
              </a:pathLst>
            </a:custGeom>
            <a:solidFill>
              <a:srgbClr val="8D7D7D"/>
            </a:solidFill>
          </p:spPr>
          <p:txBody>
            <a:bodyPr wrap="square" lIns="0" tIns="0" rIns="0" bIns="0" rtlCol="0"/>
            <a:lstStyle/>
            <a:p>
              <a:endParaRPr/>
            </a:p>
          </p:txBody>
        </p:sp>
        <p:sp>
          <p:nvSpPr>
            <p:cNvPr id="13" name="object 13"/>
            <p:cNvSpPr/>
            <p:nvPr/>
          </p:nvSpPr>
          <p:spPr>
            <a:xfrm>
              <a:off x="9530549" y="3293069"/>
              <a:ext cx="54610" cy="509270"/>
            </a:xfrm>
            <a:custGeom>
              <a:avLst/>
              <a:gdLst/>
              <a:ahLst/>
              <a:cxnLst/>
              <a:rect l="l" t="t" r="r" b="b"/>
              <a:pathLst>
                <a:path w="54609" h="509270">
                  <a:moveTo>
                    <a:pt x="54428" y="0"/>
                  </a:moveTo>
                  <a:lnTo>
                    <a:pt x="22962" y="294140"/>
                  </a:lnTo>
                  <a:lnTo>
                    <a:pt x="6803" y="445185"/>
                  </a:lnTo>
                  <a:lnTo>
                    <a:pt x="850" y="500833"/>
                  </a:lnTo>
                  <a:lnTo>
                    <a:pt x="0" y="508783"/>
                  </a:lnTo>
                  <a:lnTo>
                    <a:pt x="54428" y="0"/>
                  </a:lnTo>
                </a:path>
              </a:pathLst>
            </a:custGeom>
            <a:ln w="104451">
              <a:solidFill>
                <a:srgbClr val="CECECE"/>
              </a:solidFill>
            </a:ln>
          </p:spPr>
          <p:txBody>
            <a:bodyPr wrap="square" lIns="0" tIns="0" rIns="0" bIns="0" rtlCol="0"/>
            <a:lstStyle/>
            <a:p>
              <a:endParaRPr/>
            </a:p>
          </p:txBody>
        </p:sp>
        <p:sp>
          <p:nvSpPr>
            <p:cNvPr id="14" name="object 14"/>
            <p:cNvSpPr/>
            <p:nvPr/>
          </p:nvSpPr>
          <p:spPr>
            <a:xfrm>
              <a:off x="9400906" y="3285310"/>
              <a:ext cx="24765" cy="500380"/>
            </a:xfrm>
            <a:custGeom>
              <a:avLst/>
              <a:gdLst/>
              <a:ahLst/>
              <a:cxnLst/>
              <a:rect l="l" t="t" r="r" b="b"/>
              <a:pathLst>
                <a:path w="24765" h="500379">
                  <a:moveTo>
                    <a:pt x="0" y="500284"/>
                  </a:moveTo>
                  <a:lnTo>
                    <a:pt x="24294" y="0"/>
                  </a:lnTo>
                  <a:lnTo>
                    <a:pt x="0" y="500284"/>
                  </a:lnTo>
                  <a:close/>
                </a:path>
              </a:pathLst>
            </a:custGeom>
            <a:solidFill>
              <a:srgbClr val="8D7D7D"/>
            </a:solidFill>
          </p:spPr>
          <p:txBody>
            <a:bodyPr wrap="square" lIns="0" tIns="0" rIns="0" bIns="0" rtlCol="0"/>
            <a:lstStyle/>
            <a:p>
              <a:endParaRPr/>
            </a:p>
          </p:txBody>
        </p:sp>
        <p:sp>
          <p:nvSpPr>
            <p:cNvPr id="15" name="object 15"/>
            <p:cNvSpPr/>
            <p:nvPr/>
          </p:nvSpPr>
          <p:spPr>
            <a:xfrm>
              <a:off x="9400906" y="3285310"/>
              <a:ext cx="24765" cy="500380"/>
            </a:xfrm>
            <a:custGeom>
              <a:avLst/>
              <a:gdLst/>
              <a:ahLst/>
              <a:cxnLst/>
              <a:rect l="l" t="t" r="r" b="b"/>
              <a:pathLst>
                <a:path w="24765" h="500379">
                  <a:moveTo>
                    <a:pt x="24294" y="0"/>
                  </a:moveTo>
                  <a:lnTo>
                    <a:pt x="10249" y="289227"/>
                  </a:lnTo>
                  <a:lnTo>
                    <a:pt x="3036" y="437749"/>
                  </a:lnTo>
                  <a:lnTo>
                    <a:pt x="379" y="492467"/>
                  </a:lnTo>
                  <a:lnTo>
                    <a:pt x="0" y="500284"/>
                  </a:lnTo>
                  <a:lnTo>
                    <a:pt x="24294" y="0"/>
                  </a:lnTo>
                </a:path>
              </a:pathLst>
            </a:custGeom>
            <a:ln w="104451">
              <a:solidFill>
                <a:srgbClr val="CECECE"/>
              </a:solidFill>
            </a:ln>
          </p:spPr>
          <p:txBody>
            <a:bodyPr wrap="square" lIns="0" tIns="0" rIns="0" bIns="0" rtlCol="0"/>
            <a:lstStyle/>
            <a:p>
              <a:endParaRPr/>
            </a:p>
          </p:txBody>
        </p:sp>
      </p:grpSp>
      <p:sp>
        <p:nvSpPr>
          <p:cNvPr id="16" name="object 16"/>
          <p:cNvSpPr txBox="1"/>
          <p:nvPr/>
        </p:nvSpPr>
        <p:spPr>
          <a:xfrm rot="60000">
            <a:off x="9594292" y="6376225"/>
            <a:ext cx="2463823" cy="1206500"/>
          </a:xfrm>
          <a:prstGeom prst="rect">
            <a:avLst/>
          </a:prstGeom>
        </p:spPr>
        <p:txBody>
          <a:bodyPr vert="horz" wrap="square" lIns="0" tIns="0" rIns="0" bIns="0" rtlCol="0">
            <a:spAutoFit/>
          </a:bodyPr>
          <a:lstStyle/>
          <a:p>
            <a:pPr>
              <a:lnSpc>
                <a:spcPts val="9500"/>
              </a:lnSpc>
            </a:pPr>
            <a:r>
              <a:rPr sz="9500" dirty="0">
                <a:solidFill>
                  <a:srgbClr val="FFFFFF"/>
                </a:solidFill>
                <a:latin typeface="Impact"/>
                <a:cs typeface="Impact"/>
              </a:rPr>
              <a:t>sale</a:t>
            </a:r>
            <a:endParaRPr sz="9500" dirty="0">
              <a:latin typeface="Impact"/>
              <a:cs typeface="Impac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467" y="330633"/>
            <a:ext cx="6948170" cy="695960"/>
          </a:xfrm>
          <a:prstGeom prst="rect">
            <a:avLst/>
          </a:prstGeom>
        </p:spPr>
        <p:txBody>
          <a:bodyPr vert="horz" wrap="square" lIns="0" tIns="12700" rIns="0" bIns="0" rtlCol="0">
            <a:spAutoFit/>
          </a:bodyPr>
          <a:lstStyle/>
          <a:p>
            <a:pPr marL="12700">
              <a:lnSpc>
                <a:spcPct val="100000"/>
              </a:lnSpc>
              <a:spcBef>
                <a:spcPts val="100"/>
              </a:spcBef>
            </a:pPr>
            <a:r>
              <a:rPr sz="4400" b="1" spc="100" dirty="0">
                <a:solidFill>
                  <a:srgbClr val="FF9908"/>
                </a:solidFill>
                <a:latin typeface="Arial"/>
                <a:cs typeface="Arial"/>
              </a:rPr>
              <a:t>More </a:t>
            </a:r>
            <a:r>
              <a:rPr sz="4400" b="1" spc="-45" dirty="0">
                <a:solidFill>
                  <a:srgbClr val="FF9908"/>
                </a:solidFill>
                <a:latin typeface="Arial"/>
                <a:cs typeface="Arial"/>
              </a:rPr>
              <a:t>Employee </a:t>
            </a:r>
            <a:r>
              <a:rPr sz="4400" b="1" spc="-25" dirty="0">
                <a:solidFill>
                  <a:srgbClr val="FF9908"/>
                </a:solidFill>
                <a:latin typeface="Arial"/>
                <a:cs typeface="Arial"/>
              </a:rPr>
              <a:t>Free</a:t>
            </a:r>
            <a:r>
              <a:rPr sz="4400" b="1" spc="125" dirty="0">
                <a:solidFill>
                  <a:srgbClr val="FF9908"/>
                </a:solidFill>
                <a:latin typeface="Arial"/>
                <a:cs typeface="Arial"/>
              </a:rPr>
              <a:t> </a:t>
            </a:r>
            <a:r>
              <a:rPr sz="4400" b="1" spc="-65" dirty="0">
                <a:solidFill>
                  <a:srgbClr val="FF9908"/>
                </a:solidFill>
                <a:latin typeface="Arial"/>
                <a:cs typeface="Arial"/>
              </a:rPr>
              <a:t>Time</a:t>
            </a:r>
            <a:endParaRPr sz="4400" dirty="0">
              <a:latin typeface="Arial"/>
              <a:cs typeface="Arial"/>
            </a:endParaRPr>
          </a:p>
        </p:txBody>
      </p:sp>
      <p:sp>
        <p:nvSpPr>
          <p:cNvPr id="3" name="object 3"/>
          <p:cNvSpPr txBox="1"/>
          <p:nvPr/>
        </p:nvSpPr>
        <p:spPr>
          <a:xfrm>
            <a:off x="492467" y="1130733"/>
            <a:ext cx="11409045" cy="3073400"/>
          </a:xfrm>
          <a:prstGeom prst="rect">
            <a:avLst/>
          </a:prstGeom>
        </p:spPr>
        <p:txBody>
          <a:bodyPr vert="horz" wrap="square" lIns="0" tIns="88900" rIns="0" bIns="0" rtlCol="0">
            <a:spAutoFit/>
          </a:bodyPr>
          <a:lstStyle/>
          <a:p>
            <a:pPr marL="12700">
              <a:lnSpc>
                <a:spcPct val="100000"/>
              </a:lnSpc>
              <a:spcBef>
                <a:spcPts val="700"/>
              </a:spcBef>
            </a:pPr>
            <a:r>
              <a:rPr sz="3500" spc="-55" dirty="0">
                <a:solidFill>
                  <a:srgbClr val="FFFFFF"/>
                </a:solidFill>
                <a:latin typeface="Arial"/>
                <a:cs typeface="Arial"/>
              </a:rPr>
              <a:t>Smart </a:t>
            </a:r>
            <a:r>
              <a:rPr sz="3500" spc="-75" dirty="0">
                <a:solidFill>
                  <a:srgbClr val="FFFFFF"/>
                </a:solidFill>
                <a:latin typeface="Arial"/>
                <a:cs typeface="Arial"/>
              </a:rPr>
              <a:t>shelves </a:t>
            </a:r>
            <a:r>
              <a:rPr sz="3500" spc="-65" dirty="0">
                <a:solidFill>
                  <a:srgbClr val="FFFFFF"/>
                </a:solidFill>
                <a:latin typeface="Arial"/>
                <a:cs typeface="Arial"/>
              </a:rPr>
              <a:t>can </a:t>
            </a:r>
            <a:r>
              <a:rPr lang="it-IT" sz="3500" spc="160" dirty="0">
                <a:solidFill>
                  <a:srgbClr val="FFFFFF"/>
                </a:solidFill>
                <a:latin typeface="Arial"/>
                <a:cs typeface="Arial"/>
              </a:rPr>
              <a:t>can </a:t>
            </a:r>
            <a:r>
              <a:rPr lang="it-IT" sz="3500" spc="160" dirty="0" err="1">
                <a:solidFill>
                  <a:srgbClr val="FFFFFF"/>
                </a:solidFill>
                <a:latin typeface="Arial"/>
                <a:cs typeface="Arial"/>
              </a:rPr>
              <a:t>get</a:t>
            </a:r>
            <a:r>
              <a:rPr lang="it-IT" sz="3500" spc="160" dirty="0">
                <a:solidFill>
                  <a:srgbClr val="FFFFFF"/>
                </a:solidFill>
                <a:latin typeface="Arial"/>
                <a:cs typeface="Arial"/>
              </a:rPr>
              <a:t> </a:t>
            </a:r>
            <a:r>
              <a:rPr lang="it-IT" sz="3500" spc="160" dirty="0" err="1">
                <a:solidFill>
                  <a:srgbClr val="FFFFFF"/>
                </a:solidFill>
                <a:latin typeface="Arial"/>
                <a:cs typeface="Arial"/>
              </a:rPr>
              <a:t>this</a:t>
            </a:r>
            <a:r>
              <a:rPr lang="it-IT" sz="3500" spc="160" dirty="0">
                <a:solidFill>
                  <a:srgbClr val="FFFFFF"/>
                </a:solidFill>
                <a:latin typeface="Arial"/>
                <a:cs typeface="Arial"/>
              </a:rPr>
              <a:t> </a:t>
            </a:r>
            <a:r>
              <a:rPr lang="it-IT" sz="3500" spc="160" dirty="0" err="1">
                <a:solidFill>
                  <a:srgbClr val="FFFFFF"/>
                </a:solidFill>
                <a:latin typeface="Arial"/>
                <a:cs typeface="Arial"/>
              </a:rPr>
              <a:t>done</a:t>
            </a:r>
            <a:r>
              <a:rPr sz="3500" spc="65" dirty="0">
                <a:solidFill>
                  <a:srgbClr val="FFFFFF"/>
                </a:solidFill>
                <a:latin typeface="Arial"/>
                <a:cs typeface="Arial"/>
              </a:rPr>
              <a:t> </a:t>
            </a:r>
            <a:r>
              <a:rPr sz="3500" spc="-10" dirty="0">
                <a:solidFill>
                  <a:srgbClr val="FFFFFF"/>
                </a:solidFill>
                <a:latin typeface="Arial"/>
                <a:cs typeface="Arial"/>
              </a:rPr>
              <a:t>automatically,</a:t>
            </a:r>
            <a:endParaRPr sz="3500" dirty="0">
              <a:latin typeface="Arial"/>
              <a:cs typeface="Arial"/>
            </a:endParaRPr>
          </a:p>
          <a:p>
            <a:pPr marL="12700" marR="5080">
              <a:lnSpc>
                <a:spcPct val="114300"/>
              </a:lnSpc>
            </a:pPr>
            <a:r>
              <a:rPr sz="3500" spc="-65" dirty="0">
                <a:solidFill>
                  <a:srgbClr val="FFFFFF"/>
                </a:solidFill>
                <a:latin typeface="Arial"/>
                <a:cs typeface="Arial"/>
              </a:rPr>
              <a:t>so </a:t>
            </a:r>
            <a:r>
              <a:rPr sz="3500" spc="10" dirty="0">
                <a:solidFill>
                  <a:srgbClr val="FFFFFF"/>
                </a:solidFill>
                <a:latin typeface="Arial"/>
                <a:cs typeface="Arial"/>
              </a:rPr>
              <a:t>personnel </a:t>
            </a:r>
            <a:r>
              <a:rPr sz="3500" spc="-65" dirty="0">
                <a:solidFill>
                  <a:srgbClr val="FFFFFF"/>
                </a:solidFill>
                <a:latin typeface="Arial"/>
                <a:cs typeface="Arial"/>
              </a:rPr>
              <a:t>can </a:t>
            </a:r>
            <a:r>
              <a:rPr sz="3500" spc="-5" dirty="0">
                <a:solidFill>
                  <a:srgbClr val="FFFFFF"/>
                </a:solidFill>
                <a:latin typeface="Arial"/>
                <a:cs typeface="Arial"/>
              </a:rPr>
              <a:t>pay </a:t>
            </a:r>
            <a:r>
              <a:rPr sz="3500" spc="90" dirty="0">
                <a:solidFill>
                  <a:srgbClr val="FFFFFF"/>
                </a:solidFill>
                <a:latin typeface="Arial"/>
                <a:cs typeface="Arial"/>
              </a:rPr>
              <a:t>better </a:t>
            </a:r>
            <a:r>
              <a:rPr sz="3500" spc="65" dirty="0">
                <a:solidFill>
                  <a:srgbClr val="FFFFFF"/>
                </a:solidFill>
                <a:latin typeface="Arial"/>
                <a:cs typeface="Arial"/>
              </a:rPr>
              <a:t>attention </a:t>
            </a:r>
            <a:r>
              <a:rPr sz="3500" spc="155" dirty="0">
                <a:solidFill>
                  <a:srgbClr val="FFFFFF"/>
                </a:solidFill>
                <a:latin typeface="Arial"/>
                <a:cs typeface="Arial"/>
              </a:rPr>
              <a:t>to </a:t>
            </a:r>
            <a:r>
              <a:rPr sz="3500" spc="5" dirty="0">
                <a:solidFill>
                  <a:srgbClr val="FFFFFF"/>
                </a:solidFill>
                <a:latin typeface="Arial"/>
                <a:cs typeface="Arial"/>
              </a:rPr>
              <a:t>customer</a:t>
            </a:r>
            <a:r>
              <a:rPr sz="3500" spc="-125" dirty="0">
                <a:solidFill>
                  <a:srgbClr val="FFFFFF"/>
                </a:solidFill>
                <a:latin typeface="Arial"/>
                <a:cs typeface="Arial"/>
              </a:rPr>
              <a:t> </a:t>
            </a:r>
            <a:r>
              <a:rPr sz="3500" spc="-15" dirty="0">
                <a:solidFill>
                  <a:srgbClr val="FFFFFF"/>
                </a:solidFill>
                <a:latin typeface="Arial"/>
                <a:cs typeface="Arial"/>
              </a:rPr>
              <a:t>needs.  </a:t>
            </a:r>
            <a:r>
              <a:rPr sz="3500" spc="-85" dirty="0">
                <a:solidFill>
                  <a:srgbClr val="FFFFFF"/>
                </a:solidFill>
                <a:latin typeface="Arial"/>
                <a:cs typeface="Arial"/>
              </a:rPr>
              <a:t>This </a:t>
            </a:r>
            <a:r>
              <a:rPr sz="3500" spc="-5" dirty="0">
                <a:solidFill>
                  <a:srgbClr val="FFFFFF"/>
                </a:solidFill>
                <a:latin typeface="Arial"/>
                <a:cs typeface="Arial"/>
              </a:rPr>
              <a:t>helps </a:t>
            </a:r>
            <a:r>
              <a:rPr sz="3500" spc="-35" dirty="0">
                <a:solidFill>
                  <a:srgbClr val="FFFFFF"/>
                </a:solidFill>
                <a:latin typeface="Arial"/>
                <a:cs typeface="Arial"/>
              </a:rPr>
              <a:t>make </a:t>
            </a:r>
            <a:r>
              <a:rPr sz="3500" spc="75" dirty="0">
                <a:solidFill>
                  <a:srgbClr val="FFFFFF"/>
                </a:solidFill>
                <a:latin typeface="Arial"/>
                <a:cs typeface="Arial"/>
              </a:rPr>
              <a:t>field </a:t>
            </a:r>
            <a:r>
              <a:rPr sz="3500" spc="30" dirty="0">
                <a:solidFill>
                  <a:srgbClr val="FFFFFF"/>
                </a:solidFill>
                <a:latin typeface="Arial"/>
                <a:cs typeface="Arial"/>
              </a:rPr>
              <a:t>team </a:t>
            </a:r>
            <a:r>
              <a:rPr sz="3500" spc="25" dirty="0">
                <a:solidFill>
                  <a:srgbClr val="FFFFFF"/>
                </a:solidFill>
                <a:latin typeface="Arial"/>
                <a:cs typeface="Arial"/>
              </a:rPr>
              <a:t>management </a:t>
            </a:r>
            <a:r>
              <a:rPr sz="3500" spc="-60" dirty="0">
                <a:solidFill>
                  <a:srgbClr val="FFFFFF"/>
                </a:solidFill>
                <a:latin typeface="Arial"/>
                <a:cs typeface="Arial"/>
              </a:rPr>
              <a:t>easier </a:t>
            </a:r>
            <a:r>
              <a:rPr sz="3500" spc="-40" dirty="0">
                <a:solidFill>
                  <a:srgbClr val="FFFFFF"/>
                </a:solidFill>
                <a:latin typeface="Arial"/>
                <a:cs typeface="Arial"/>
              </a:rPr>
              <a:t>because </a:t>
            </a:r>
            <a:r>
              <a:rPr lang="it-IT" sz="3500" spc="-40" dirty="0" err="1">
                <a:solidFill>
                  <a:srgbClr val="FFFFFF"/>
                </a:solidFill>
                <a:latin typeface="Arial"/>
                <a:cs typeface="Arial"/>
              </a:rPr>
              <a:t>they</a:t>
            </a:r>
            <a:r>
              <a:rPr lang="it-IT" sz="3500" spc="-40" dirty="0">
                <a:solidFill>
                  <a:srgbClr val="FFFFFF"/>
                </a:solidFill>
                <a:latin typeface="Arial"/>
                <a:cs typeface="Arial"/>
              </a:rPr>
              <a:t> are </a:t>
            </a:r>
            <a:r>
              <a:rPr lang="it-IT" sz="3500" spc="-40" dirty="0" err="1">
                <a:solidFill>
                  <a:srgbClr val="FFFFFF"/>
                </a:solidFill>
                <a:latin typeface="Arial"/>
                <a:cs typeface="Arial"/>
              </a:rPr>
              <a:t>going</a:t>
            </a:r>
            <a:r>
              <a:rPr lang="it-IT" sz="3500" spc="-40" dirty="0">
                <a:solidFill>
                  <a:srgbClr val="FFFFFF"/>
                </a:solidFill>
                <a:latin typeface="Arial"/>
                <a:cs typeface="Arial"/>
              </a:rPr>
              <a:t> to </a:t>
            </a:r>
            <a:r>
              <a:rPr sz="3500" spc="-50" dirty="0">
                <a:solidFill>
                  <a:srgbClr val="FFFFFF"/>
                </a:solidFill>
                <a:latin typeface="Arial"/>
                <a:cs typeface="Arial"/>
              </a:rPr>
              <a:t>have </a:t>
            </a:r>
            <a:r>
              <a:rPr sz="3500" spc="30" dirty="0">
                <a:solidFill>
                  <a:srgbClr val="FFFFFF"/>
                </a:solidFill>
                <a:latin typeface="Arial"/>
                <a:cs typeface="Arial"/>
              </a:rPr>
              <a:t>more </a:t>
            </a:r>
            <a:r>
              <a:rPr sz="3500" spc="50" dirty="0">
                <a:solidFill>
                  <a:srgbClr val="FFFFFF"/>
                </a:solidFill>
                <a:latin typeface="Arial"/>
                <a:cs typeface="Arial"/>
              </a:rPr>
              <a:t>freedom </a:t>
            </a:r>
            <a:r>
              <a:rPr sz="3500" spc="20" dirty="0">
                <a:solidFill>
                  <a:srgbClr val="FFFFFF"/>
                </a:solidFill>
                <a:latin typeface="Arial"/>
                <a:cs typeface="Arial"/>
              </a:rPr>
              <a:t>and </a:t>
            </a:r>
            <a:r>
              <a:rPr sz="3500" spc="75" dirty="0">
                <a:solidFill>
                  <a:srgbClr val="FFFFFF"/>
                </a:solidFill>
                <a:latin typeface="Arial"/>
                <a:cs typeface="Arial"/>
              </a:rPr>
              <a:t>time </a:t>
            </a:r>
            <a:r>
              <a:rPr sz="3500" spc="155" dirty="0">
                <a:solidFill>
                  <a:srgbClr val="FFFFFF"/>
                </a:solidFill>
                <a:latin typeface="Arial"/>
                <a:cs typeface="Arial"/>
              </a:rPr>
              <a:t>to </a:t>
            </a:r>
            <a:r>
              <a:rPr sz="3500" spc="70" dirty="0">
                <a:solidFill>
                  <a:srgbClr val="FFFFFF"/>
                </a:solidFill>
                <a:latin typeface="Arial"/>
                <a:cs typeface="Arial"/>
              </a:rPr>
              <a:t>complete </a:t>
            </a:r>
            <a:r>
              <a:rPr lang="it-IT" sz="3500" spc="-90" dirty="0" err="1">
                <a:solidFill>
                  <a:srgbClr val="FFFFFF"/>
                </a:solidFill>
                <a:latin typeface="Arial"/>
                <a:cs typeface="Arial"/>
              </a:rPr>
              <a:t>other</a:t>
            </a:r>
            <a:r>
              <a:rPr sz="3500" spc="-5" dirty="0">
                <a:solidFill>
                  <a:srgbClr val="FFFFFF"/>
                </a:solidFill>
                <a:latin typeface="Arial"/>
                <a:cs typeface="Arial"/>
              </a:rPr>
              <a:t> </a:t>
            </a:r>
            <a:r>
              <a:rPr sz="3500" spc="-90" dirty="0">
                <a:solidFill>
                  <a:srgbClr val="FFFFFF"/>
                </a:solidFill>
                <a:latin typeface="Arial"/>
                <a:cs typeface="Arial"/>
              </a:rPr>
              <a:t>tasks.</a:t>
            </a:r>
            <a:endParaRPr sz="3500" dirty="0">
              <a:latin typeface="Arial"/>
              <a:cs typeface="Arial"/>
            </a:endParaRPr>
          </a:p>
        </p:txBody>
      </p:sp>
      <p:grpSp>
        <p:nvGrpSpPr>
          <p:cNvPr id="4" name="object 4"/>
          <p:cNvGrpSpPr/>
          <p:nvPr/>
        </p:nvGrpSpPr>
        <p:grpSpPr>
          <a:xfrm>
            <a:off x="0" y="4686853"/>
            <a:ext cx="5194897" cy="5067203"/>
            <a:chOff x="0" y="4686853"/>
            <a:chExt cx="5194897" cy="5067203"/>
          </a:xfrm>
        </p:grpSpPr>
        <p:sp>
          <p:nvSpPr>
            <p:cNvPr id="5" name="object 5"/>
            <p:cNvSpPr/>
            <p:nvPr/>
          </p:nvSpPr>
          <p:spPr>
            <a:xfrm>
              <a:off x="2414397" y="5400407"/>
              <a:ext cx="1686560" cy="2387600"/>
            </a:xfrm>
            <a:custGeom>
              <a:avLst/>
              <a:gdLst/>
              <a:ahLst/>
              <a:cxnLst/>
              <a:rect l="l" t="t" r="r" b="b"/>
              <a:pathLst>
                <a:path w="1686560" h="2387600">
                  <a:moveTo>
                    <a:pt x="228447" y="2126005"/>
                  </a:moveTo>
                  <a:lnTo>
                    <a:pt x="216128" y="2067255"/>
                  </a:lnTo>
                  <a:lnTo>
                    <a:pt x="181292" y="2018372"/>
                  </a:lnTo>
                  <a:lnTo>
                    <a:pt x="150507" y="1990039"/>
                  </a:lnTo>
                  <a:lnTo>
                    <a:pt x="126860" y="1981161"/>
                  </a:lnTo>
                  <a:lnTo>
                    <a:pt x="0" y="1981161"/>
                  </a:lnTo>
                  <a:lnTo>
                    <a:pt x="0" y="2192426"/>
                  </a:lnTo>
                  <a:lnTo>
                    <a:pt x="5816" y="2242832"/>
                  </a:lnTo>
                  <a:lnTo>
                    <a:pt x="22720" y="2290013"/>
                  </a:lnTo>
                  <a:lnTo>
                    <a:pt x="49809" y="2332177"/>
                  </a:lnTo>
                  <a:lnTo>
                    <a:pt x="86220" y="2367534"/>
                  </a:lnTo>
                  <a:lnTo>
                    <a:pt x="121272" y="2387574"/>
                  </a:lnTo>
                  <a:lnTo>
                    <a:pt x="136969" y="2382837"/>
                  </a:lnTo>
                  <a:lnTo>
                    <a:pt x="147459" y="2370226"/>
                  </a:lnTo>
                  <a:lnTo>
                    <a:pt x="148551" y="2352548"/>
                  </a:lnTo>
                  <a:lnTo>
                    <a:pt x="135229" y="2301367"/>
                  </a:lnTo>
                  <a:lnTo>
                    <a:pt x="128981" y="2273833"/>
                  </a:lnTo>
                  <a:lnTo>
                    <a:pt x="124510" y="2245995"/>
                  </a:lnTo>
                  <a:lnTo>
                    <a:pt x="121818" y="2217928"/>
                  </a:lnTo>
                  <a:lnTo>
                    <a:pt x="120929" y="2189696"/>
                  </a:lnTo>
                  <a:lnTo>
                    <a:pt x="120929" y="2148560"/>
                  </a:lnTo>
                  <a:lnTo>
                    <a:pt x="122516" y="2140762"/>
                  </a:lnTo>
                  <a:lnTo>
                    <a:pt x="126873" y="2134349"/>
                  </a:lnTo>
                  <a:lnTo>
                    <a:pt x="133273" y="2130006"/>
                  </a:lnTo>
                  <a:lnTo>
                    <a:pt x="141084" y="2128405"/>
                  </a:lnTo>
                  <a:lnTo>
                    <a:pt x="148996" y="2130006"/>
                  </a:lnTo>
                  <a:lnTo>
                    <a:pt x="155397" y="2134349"/>
                  </a:lnTo>
                  <a:lnTo>
                    <a:pt x="159677" y="2140762"/>
                  </a:lnTo>
                  <a:lnTo>
                    <a:pt x="161239" y="2148560"/>
                  </a:lnTo>
                  <a:lnTo>
                    <a:pt x="161239" y="2217890"/>
                  </a:lnTo>
                  <a:lnTo>
                    <a:pt x="163880" y="2230971"/>
                  </a:lnTo>
                  <a:lnTo>
                    <a:pt x="171094" y="2241664"/>
                  </a:lnTo>
                  <a:lnTo>
                    <a:pt x="181775" y="2248865"/>
                  </a:lnTo>
                  <a:lnTo>
                    <a:pt x="194868" y="2251506"/>
                  </a:lnTo>
                  <a:lnTo>
                    <a:pt x="207924" y="2248865"/>
                  </a:lnTo>
                  <a:lnTo>
                    <a:pt x="218592" y="2241664"/>
                  </a:lnTo>
                  <a:lnTo>
                    <a:pt x="225793" y="2230971"/>
                  </a:lnTo>
                  <a:lnTo>
                    <a:pt x="228447" y="2217890"/>
                  </a:lnTo>
                  <a:lnTo>
                    <a:pt x="228447" y="2126005"/>
                  </a:lnTo>
                  <a:close/>
                </a:path>
                <a:path w="1686560" h="2387600">
                  <a:moveTo>
                    <a:pt x="1077379" y="0"/>
                  </a:moveTo>
                  <a:lnTo>
                    <a:pt x="608761" y="0"/>
                  </a:lnTo>
                  <a:lnTo>
                    <a:pt x="608761" y="260337"/>
                  </a:lnTo>
                  <a:lnTo>
                    <a:pt x="843064" y="450291"/>
                  </a:lnTo>
                  <a:lnTo>
                    <a:pt x="1077379" y="260337"/>
                  </a:lnTo>
                  <a:lnTo>
                    <a:pt x="1077379" y="0"/>
                  </a:lnTo>
                  <a:close/>
                </a:path>
                <a:path w="1686560" h="2387600">
                  <a:moveTo>
                    <a:pt x="1686534" y="1981161"/>
                  </a:moveTo>
                  <a:lnTo>
                    <a:pt x="1559661" y="1981161"/>
                  </a:lnTo>
                  <a:lnTo>
                    <a:pt x="1553387" y="1981581"/>
                  </a:lnTo>
                  <a:lnTo>
                    <a:pt x="1505242" y="2018372"/>
                  </a:lnTo>
                  <a:lnTo>
                    <a:pt x="1470380" y="2067255"/>
                  </a:lnTo>
                  <a:lnTo>
                    <a:pt x="1458087" y="2126005"/>
                  </a:lnTo>
                  <a:lnTo>
                    <a:pt x="1458087" y="2217890"/>
                  </a:lnTo>
                  <a:lnTo>
                    <a:pt x="1460715" y="2230971"/>
                  </a:lnTo>
                  <a:lnTo>
                    <a:pt x="1467916" y="2241664"/>
                  </a:lnTo>
                  <a:lnTo>
                    <a:pt x="1478584" y="2248865"/>
                  </a:lnTo>
                  <a:lnTo>
                    <a:pt x="1491665" y="2251506"/>
                  </a:lnTo>
                  <a:lnTo>
                    <a:pt x="1504734" y="2248865"/>
                  </a:lnTo>
                  <a:lnTo>
                    <a:pt x="1515427" y="2241664"/>
                  </a:lnTo>
                  <a:lnTo>
                    <a:pt x="1522628" y="2230971"/>
                  </a:lnTo>
                  <a:lnTo>
                    <a:pt x="1525282" y="2217890"/>
                  </a:lnTo>
                  <a:lnTo>
                    <a:pt x="1525282" y="2148560"/>
                  </a:lnTo>
                  <a:lnTo>
                    <a:pt x="1526832" y="2140762"/>
                  </a:lnTo>
                  <a:lnTo>
                    <a:pt x="1531112" y="2134349"/>
                  </a:lnTo>
                  <a:lnTo>
                    <a:pt x="1537512" y="2130006"/>
                  </a:lnTo>
                  <a:lnTo>
                    <a:pt x="1545437" y="2128405"/>
                  </a:lnTo>
                  <a:lnTo>
                    <a:pt x="1553235" y="2130006"/>
                  </a:lnTo>
                  <a:lnTo>
                    <a:pt x="1559648" y="2134349"/>
                  </a:lnTo>
                  <a:lnTo>
                    <a:pt x="1563992" y="2140762"/>
                  </a:lnTo>
                  <a:lnTo>
                    <a:pt x="1565592" y="2148560"/>
                  </a:lnTo>
                  <a:lnTo>
                    <a:pt x="1565592" y="2189696"/>
                  </a:lnTo>
                  <a:lnTo>
                    <a:pt x="1561998" y="2245995"/>
                  </a:lnTo>
                  <a:lnTo>
                    <a:pt x="1551305" y="2301367"/>
                  </a:lnTo>
                  <a:lnTo>
                    <a:pt x="1537944" y="2352548"/>
                  </a:lnTo>
                  <a:lnTo>
                    <a:pt x="1539049" y="2370226"/>
                  </a:lnTo>
                  <a:lnTo>
                    <a:pt x="1549552" y="2382837"/>
                  </a:lnTo>
                  <a:lnTo>
                    <a:pt x="1565249" y="2387574"/>
                  </a:lnTo>
                  <a:lnTo>
                    <a:pt x="1581937" y="2381656"/>
                  </a:lnTo>
                  <a:lnTo>
                    <a:pt x="1636699" y="2332177"/>
                  </a:lnTo>
                  <a:lnTo>
                    <a:pt x="1663801" y="2290013"/>
                  </a:lnTo>
                  <a:lnTo>
                    <a:pt x="1680692" y="2242832"/>
                  </a:lnTo>
                  <a:lnTo>
                    <a:pt x="1686534" y="2192426"/>
                  </a:lnTo>
                  <a:lnTo>
                    <a:pt x="1686534" y="1981161"/>
                  </a:lnTo>
                  <a:close/>
                </a:path>
              </a:pathLst>
            </a:custGeom>
            <a:solidFill>
              <a:srgbClr val="4C331E"/>
            </a:solidFill>
          </p:spPr>
          <p:txBody>
            <a:bodyPr wrap="square" lIns="0" tIns="0" rIns="0" bIns="0" rtlCol="0"/>
            <a:lstStyle/>
            <a:p>
              <a:endParaRPr/>
            </a:p>
          </p:txBody>
        </p:sp>
        <p:sp>
          <p:nvSpPr>
            <p:cNvPr id="6" name="object 6"/>
            <p:cNvSpPr/>
            <p:nvPr/>
          </p:nvSpPr>
          <p:spPr>
            <a:xfrm>
              <a:off x="3257461" y="5400408"/>
              <a:ext cx="234315" cy="450850"/>
            </a:xfrm>
            <a:custGeom>
              <a:avLst/>
              <a:gdLst/>
              <a:ahLst/>
              <a:cxnLst/>
              <a:rect l="l" t="t" r="r" b="b"/>
              <a:pathLst>
                <a:path w="234314" h="450850">
                  <a:moveTo>
                    <a:pt x="234314" y="0"/>
                  </a:moveTo>
                  <a:lnTo>
                    <a:pt x="0" y="0"/>
                  </a:lnTo>
                  <a:lnTo>
                    <a:pt x="0" y="450291"/>
                  </a:lnTo>
                  <a:lnTo>
                    <a:pt x="234314" y="260337"/>
                  </a:lnTo>
                  <a:lnTo>
                    <a:pt x="234314" y="0"/>
                  </a:lnTo>
                  <a:close/>
                </a:path>
              </a:pathLst>
            </a:custGeom>
            <a:solidFill>
              <a:srgbClr val="372415"/>
            </a:solidFill>
          </p:spPr>
          <p:txBody>
            <a:bodyPr wrap="square" lIns="0" tIns="0" rIns="0" bIns="0" rtlCol="0"/>
            <a:lstStyle/>
            <a:p>
              <a:endParaRPr/>
            </a:p>
          </p:txBody>
        </p:sp>
        <p:sp>
          <p:nvSpPr>
            <p:cNvPr id="7" name="object 7"/>
            <p:cNvSpPr/>
            <p:nvPr/>
          </p:nvSpPr>
          <p:spPr>
            <a:xfrm>
              <a:off x="2898546" y="4803101"/>
              <a:ext cx="718185" cy="825500"/>
            </a:xfrm>
            <a:custGeom>
              <a:avLst/>
              <a:gdLst/>
              <a:ahLst/>
              <a:cxnLst/>
              <a:rect l="l" t="t" r="r" b="b"/>
              <a:pathLst>
                <a:path w="718185" h="825500">
                  <a:moveTo>
                    <a:pt x="358952" y="0"/>
                  </a:moveTo>
                  <a:lnTo>
                    <a:pt x="174929" y="39687"/>
                  </a:lnTo>
                  <a:lnTo>
                    <a:pt x="68580" y="174193"/>
                  </a:lnTo>
                  <a:lnTo>
                    <a:pt x="68580" y="350977"/>
                  </a:lnTo>
                  <a:lnTo>
                    <a:pt x="46152" y="341044"/>
                  </a:lnTo>
                  <a:lnTo>
                    <a:pt x="23879" y="339345"/>
                  </a:lnTo>
                  <a:lnTo>
                    <a:pt x="6811" y="352764"/>
                  </a:lnTo>
                  <a:lnTo>
                    <a:pt x="0" y="388188"/>
                  </a:lnTo>
                  <a:lnTo>
                    <a:pt x="5138" y="442811"/>
                  </a:lnTo>
                  <a:lnTo>
                    <a:pt x="19416" y="484230"/>
                  </a:lnTo>
                  <a:lnTo>
                    <a:pt x="41131" y="512759"/>
                  </a:lnTo>
                  <a:lnTo>
                    <a:pt x="68580" y="528713"/>
                  </a:lnTo>
                  <a:lnTo>
                    <a:pt x="68580" y="565150"/>
                  </a:lnTo>
                  <a:lnTo>
                    <a:pt x="74553" y="616230"/>
                  </a:lnTo>
                  <a:lnTo>
                    <a:pt x="91108" y="661422"/>
                  </a:lnTo>
                  <a:lnTo>
                    <a:pt x="116200" y="700848"/>
                  </a:lnTo>
                  <a:lnTo>
                    <a:pt x="147781" y="734627"/>
                  </a:lnTo>
                  <a:lnTo>
                    <a:pt x="183805" y="762879"/>
                  </a:lnTo>
                  <a:lnTo>
                    <a:pt x="222226" y="785725"/>
                  </a:lnTo>
                  <a:lnTo>
                    <a:pt x="260998" y="803284"/>
                  </a:lnTo>
                  <a:lnTo>
                    <a:pt x="298074" y="815678"/>
                  </a:lnTo>
                  <a:lnTo>
                    <a:pt x="358952" y="825449"/>
                  </a:lnTo>
                  <a:lnTo>
                    <a:pt x="386512" y="823026"/>
                  </a:lnTo>
                  <a:lnTo>
                    <a:pt x="456962" y="803284"/>
                  </a:lnTo>
                  <a:lnTo>
                    <a:pt x="495758" y="785725"/>
                  </a:lnTo>
                  <a:lnTo>
                    <a:pt x="534203" y="762879"/>
                  </a:lnTo>
                  <a:lnTo>
                    <a:pt x="570250" y="734627"/>
                  </a:lnTo>
                  <a:lnTo>
                    <a:pt x="601851" y="700848"/>
                  </a:lnTo>
                  <a:lnTo>
                    <a:pt x="626959" y="661422"/>
                  </a:lnTo>
                  <a:lnTo>
                    <a:pt x="643526" y="616230"/>
                  </a:lnTo>
                  <a:lnTo>
                    <a:pt x="649503" y="565150"/>
                  </a:lnTo>
                  <a:lnTo>
                    <a:pt x="649503" y="528713"/>
                  </a:lnTo>
                  <a:lnTo>
                    <a:pt x="676859" y="512759"/>
                  </a:lnTo>
                  <a:lnTo>
                    <a:pt x="698520" y="484230"/>
                  </a:lnTo>
                  <a:lnTo>
                    <a:pt x="712773" y="442811"/>
                  </a:lnTo>
                  <a:lnTo>
                    <a:pt x="717905" y="388188"/>
                  </a:lnTo>
                  <a:lnTo>
                    <a:pt x="711127" y="352764"/>
                  </a:lnTo>
                  <a:lnTo>
                    <a:pt x="694129" y="339345"/>
                  </a:lnTo>
                  <a:lnTo>
                    <a:pt x="671919" y="341044"/>
                  </a:lnTo>
                  <a:lnTo>
                    <a:pt x="649503" y="350977"/>
                  </a:lnTo>
                  <a:lnTo>
                    <a:pt x="649503" y="174193"/>
                  </a:lnTo>
                  <a:lnTo>
                    <a:pt x="566839" y="31280"/>
                  </a:lnTo>
                  <a:lnTo>
                    <a:pt x="358952" y="0"/>
                  </a:lnTo>
                  <a:close/>
                </a:path>
              </a:pathLst>
            </a:custGeom>
            <a:solidFill>
              <a:srgbClr val="6C4729"/>
            </a:solidFill>
          </p:spPr>
          <p:txBody>
            <a:bodyPr wrap="square" lIns="0" tIns="0" rIns="0" bIns="0" rtlCol="0"/>
            <a:lstStyle/>
            <a:p>
              <a:endParaRPr/>
            </a:p>
          </p:txBody>
        </p:sp>
        <p:sp>
          <p:nvSpPr>
            <p:cNvPr id="8" name="object 8"/>
            <p:cNvSpPr/>
            <p:nvPr/>
          </p:nvSpPr>
          <p:spPr>
            <a:xfrm>
              <a:off x="3257499" y="4815179"/>
              <a:ext cx="359410" cy="813435"/>
            </a:xfrm>
            <a:custGeom>
              <a:avLst/>
              <a:gdLst/>
              <a:ahLst/>
              <a:cxnLst/>
              <a:rect l="l" t="t" r="r" b="b"/>
              <a:pathLst>
                <a:path w="359410" h="813435">
                  <a:moveTo>
                    <a:pt x="0" y="0"/>
                  </a:moveTo>
                  <a:lnTo>
                    <a:pt x="0" y="813371"/>
                  </a:lnTo>
                  <a:lnTo>
                    <a:pt x="27559" y="810948"/>
                  </a:lnTo>
                  <a:lnTo>
                    <a:pt x="98009" y="791207"/>
                  </a:lnTo>
                  <a:lnTo>
                    <a:pt x="136805" y="773647"/>
                  </a:lnTo>
                  <a:lnTo>
                    <a:pt x="175250" y="750801"/>
                  </a:lnTo>
                  <a:lnTo>
                    <a:pt x="211297" y="722549"/>
                  </a:lnTo>
                  <a:lnTo>
                    <a:pt x="242899" y="688770"/>
                  </a:lnTo>
                  <a:lnTo>
                    <a:pt x="268006" y="649345"/>
                  </a:lnTo>
                  <a:lnTo>
                    <a:pt x="284573" y="604152"/>
                  </a:lnTo>
                  <a:lnTo>
                    <a:pt x="290550" y="553072"/>
                  </a:lnTo>
                  <a:lnTo>
                    <a:pt x="290550" y="516635"/>
                  </a:lnTo>
                  <a:lnTo>
                    <a:pt x="317906" y="500681"/>
                  </a:lnTo>
                  <a:lnTo>
                    <a:pt x="339567" y="472152"/>
                  </a:lnTo>
                  <a:lnTo>
                    <a:pt x="353821" y="430734"/>
                  </a:lnTo>
                  <a:lnTo>
                    <a:pt x="358952" y="376110"/>
                  </a:lnTo>
                  <a:lnTo>
                    <a:pt x="352174" y="340687"/>
                  </a:lnTo>
                  <a:lnTo>
                    <a:pt x="335176" y="327267"/>
                  </a:lnTo>
                  <a:lnTo>
                    <a:pt x="312966" y="328967"/>
                  </a:lnTo>
                  <a:lnTo>
                    <a:pt x="290550" y="338899"/>
                  </a:lnTo>
                  <a:lnTo>
                    <a:pt x="290550" y="162115"/>
                  </a:lnTo>
                  <a:lnTo>
                    <a:pt x="205778" y="15532"/>
                  </a:lnTo>
                  <a:lnTo>
                    <a:pt x="0" y="0"/>
                  </a:lnTo>
                  <a:close/>
                </a:path>
              </a:pathLst>
            </a:custGeom>
            <a:solidFill>
              <a:srgbClr val="4C331E"/>
            </a:solidFill>
          </p:spPr>
          <p:txBody>
            <a:bodyPr wrap="square" lIns="0" tIns="0" rIns="0" bIns="0" rtlCol="0"/>
            <a:lstStyle/>
            <a:p>
              <a:endParaRPr/>
            </a:p>
          </p:txBody>
        </p:sp>
        <p:sp>
          <p:nvSpPr>
            <p:cNvPr id="9" name="object 9"/>
            <p:cNvSpPr/>
            <p:nvPr/>
          </p:nvSpPr>
          <p:spPr>
            <a:xfrm>
              <a:off x="3257499" y="5702617"/>
              <a:ext cx="280670" cy="805180"/>
            </a:xfrm>
            <a:custGeom>
              <a:avLst/>
              <a:gdLst/>
              <a:ahLst/>
              <a:cxnLst/>
              <a:rect l="l" t="t" r="r" b="b"/>
              <a:pathLst>
                <a:path w="280670" h="805179">
                  <a:moveTo>
                    <a:pt x="280619" y="0"/>
                  </a:moveTo>
                  <a:lnTo>
                    <a:pt x="138620" y="243852"/>
                  </a:lnTo>
                  <a:lnTo>
                    <a:pt x="0" y="103962"/>
                  </a:lnTo>
                  <a:lnTo>
                    <a:pt x="0" y="805014"/>
                  </a:lnTo>
                  <a:close/>
                </a:path>
              </a:pathLst>
            </a:custGeom>
            <a:solidFill>
              <a:srgbClr val="C8C8C8"/>
            </a:solidFill>
          </p:spPr>
          <p:txBody>
            <a:bodyPr wrap="square" lIns="0" tIns="0" rIns="0" bIns="0" rtlCol="0"/>
            <a:lstStyle/>
            <a:p>
              <a:endParaRPr/>
            </a:p>
          </p:txBody>
        </p:sp>
        <p:sp>
          <p:nvSpPr>
            <p:cNvPr id="10" name="object 10"/>
            <p:cNvSpPr/>
            <p:nvPr/>
          </p:nvSpPr>
          <p:spPr>
            <a:xfrm>
              <a:off x="3257486" y="5653468"/>
              <a:ext cx="280670" cy="293370"/>
            </a:xfrm>
            <a:custGeom>
              <a:avLst/>
              <a:gdLst/>
              <a:ahLst/>
              <a:cxnLst/>
              <a:rect l="l" t="t" r="r" b="b"/>
              <a:pathLst>
                <a:path w="280670" h="293370">
                  <a:moveTo>
                    <a:pt x="235369" y="0"/>
                  </a:moveTo>
                  <a:lnTo>
                    <a:pt x="0" y="153149"/>
                  </a:lnTo>
                  <a:lnTo>
                    <a:pt x="138658" y="293001"/>
                  </a:lnTo>
                  <a:lnTo>
                    <a:pt x="280631" y="49187"/>
                  </a:lnTo>
                  <a:lnTo>
                    <a:pt x="235369" y="0"/>
                  </a:lnTo>
                  <a:close/>
                </a:path>
              </a:pathLst>
            </a:custGeom>
            <a:solidFill>
              <a:srgbClr val="DCDCDC"/>
            </a:solidFill>
          </p:spPr>
          <p:txBody>
            <a:bodyPr wrap="square" lIns="0" tIns="0" rIns="0" bIns="0" rtlCol="0"/>
            <a:lstStyle/>
            <a:p>
              <a:endParaRPr/>
            </a:p>
          </p:txBody>
        </p:sp>
        <p:sp>
          <p:nvSpPr>
            <p:cNvPr id="11" name="object 11"/>
            <p:cNvSpPr/>
            <p:nvPr/>
          </p:nvSpPr>
          <p:spPr>
            <a:xfrm>
              <a:off x="3257499" y="5806579"/>
              <a:ext cx="108585" cy="701675"/>
            </a:xfrm>
            <a:custGeom>
              <a:avLst/>
              <a:gdLst/>
              <a:ahLst/>
              <a:cxnLst/>
              <a:rect l="l" t="t" r="r" b="b"/>
              <a:pathLst>
                <a:path w="108585" h="701675">
                  <a:moveTo>
                    <a:pt x="0" y="0"/>
                  </a:moveTo>
                  <a:lnTo>
                    <a:pt x="0" y="701052"/>
                  </a:lnTo>
                  <a:lnTo>
                    <a:pt x="108229" y="390664"/>
                  </a:lnTo>
                  <a:lnTo>
                    <a:pt x="45580" y="152730"/>
                  </a:lnTo>
                  <a:lnTo>
                    <a:pt x="86880" y="87655"/>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2976892" y="5702617"/>
              <a:ext cx="280670" cy="805180"/>
            </a:xfrm>
            <a:custGeom>
              <a:avLst/>
              <a:gdLst/>
              <a:ahLst/>
              <a:cxnLst/>
              <a:rect l="l" t="t" r="r" b="b"/>
              <a:pathLst>
                <a:path w="280670" h="805179">
                  <a:moveTo>
                    <a:pt x="0" y="0"/>
                  </a:moveTo>
                  <a:lnTo>
                    <a:pt x="280619" y="805014"/>
                  </a:lnTo>
                  <a:lnTo>
                    <a:pt x="280619" y="103962"/>
                  </a:lnTo>
                  <a:lnTo>
                    <a:pt x="141998" y="243852"/>
                  </a:lnTo>
                  <a:close/>
                </a:path>
              </a:pathLst>
            </a:custGeom>
            <a:solidFill>
              <a:srgbClr val="DCDCDC"/>
            </a:solidFill>
          </p:spPr>
          <p:txBody>
            <a:bodyPr wrap="square" lIns="0" tIns="0" rIns="0" bIns="0" rtlCol="0"/>
            <a:lstStyle/>
            <a:p>
              <a:endParaRPr/>
            </a:p>
          </p:txBody>
        </p:sp>
        <p:sp>
          <p:nvSpPr>
            <p:cNvPr id="13" name="object 13"/>
            <p:cNvSpPr/>
            <p:nvPr/>
          </p:nvSpPr>
          <p:spPr>
            <a:xfrm>
              <a:off x="2976892" y="5653468"/>
              <a:ext cx="280670" cy="293370"/>
            </a:xfrm>
            <a:custGeom>
              <a:avLst/>
              <a:gdLst/>
              <a:ahLst/>
              <a:cxnLst/>
              <a:rect l="l" t="t" r="r" b="b"/>
              <a:pathLst>
                <a:path w="280670" h="293370">
                  <a:moveTo>
                    <a:pt x="45262" y="0"/>
                  </a:moveTo>
                  <a:lnTo>
                    <a:pt x="0" y="49187"/>
                  </a:lnTo>
                  <a:lnTo>
                    <a:pt x="141998" y="293001"/>
                  </a:lnTo>
                  <a:lnTo>
                    <a:pt x="280619" y="153149"/>
                  </a:lnTo>
                  <a:lnTo>
                    <a:pt x="45262" y="0"/>
                  </a:lnTo>
                  <a:close/>
                </a:path>
              </a:pathLst>
            </a:custGeom>
            <a:solidFill>
              <a:srgbClr val="F0F0F0"/>
            </a:solidFill>
          </p:spPr>
          <p:txBody>
            <a:bodyPr wrap="square" lIns="0" tIns="0" rIns="0" bIns="0" rtlCol="0"/>
            <a:lstStyle/>
            <a:p>
              <a:endParaRPr/>
            </a:p>
          </p:txBody>
        </p:sp>
        <p:sp>
          <p:nvSpPr>
            <p:cNvPr id="14" name="object 14"/>
            <p:cNvSpPr/>
            <p:nvPr/>
          </p:nvSpPr>
          <p:spPr>
            <a:xfrm>
              <a:off x="3149269" y="5806579"/>
              <a:ext cx="108585" cy="701675"/>
            </a:xfrm>
            <a:custGeom>
              <a:avLst/>
              <a:gdLst/>
              <a:ahLst/>
              <a:cxnLst/>
              <a:rect l="l" t="t" r="r" b="b"/>
              <a:pathLst>
                <a:path w="108585" h="701675">
                  <a:moveTo>
                    <a:pt x="108242" y="0"/>
                  </a:moveTo>
                  <a:lnTo>
                    <a:pt x="21361" y="87655"/>
                  </a:lnTo>
                  <a:lnTo>
                    <a:pt x="62649" y="152730"/>
                  </a:lnTo>
                  <a:lnTo>
                    <a:pt x="0" y="390664"/>
                  </a:lnTo>
                  <a:lnTo>
                    <a:pt x="108242" y="701052"/>
                  </a:lnTo>
                  <a:lnTo>
                    <a:pt x="108242" y="0"/>
                  </a:lnTo>
                  <a:close/>
                </a:path>
              </a:pathLst>
            </a:custGeom>
            <a:solidFill>
              <a:srgbClr val="333333"/>
            </a:solidFill>
          </p:spPr>
          <p:txBody>
            <a:bodyPr wrap="square" lIns="0" tIns="0" rIns="0" bIns="0" rtlCol="0"/>
            <a:lstStyle/>
            <a:p>
              <a:endParaRPr/>
            </a:p>
          </p:txBody>
        </p:sp>
        <p:sp>
          <p:nvSpPr>
            <p:cNvPr id="15" name="object 15"/>
            <p:cNvSpPr/>
            <p:nvPr/>
          </p:nvSpPr>
          <p:spPr>
            <a:xfrm>
              <a:off x="3256635" y="4686853"/>
              <a:ext cx="291465" cy="506730"/>
            </a:xfrm>
            <a:custGeom>
              <a:avLst/>
              <a:gdLst/>
              <a:ahLst/>
              <a:cxnLst/>
              <a:rect l="l" t="t" r="r" b="b"/>
              <a:pathLst>
                <a:path w="291464" h="506729">
                  <a:moveTo>
                    <a:pt x="289123" y="212133"/>
                  </a:moveTo>
                  <a:lnTo>
                    <a:pt x="174853" y="212133"/>
                  </a:lnTo>
                  <a:lnTo>
                    <a:pt x="162021" y="235437"/>
                  </a:lnTo>
                  <a:lnTo>
                    <a:pt x="157062" y="252500"/>
                  </a:lnTo>
                  <a:lnTo>
                    <a:pt x="159364" y="271687"/>
                  </a:lnTo>
                  <a:lnTo>
                    <a:pt x="168313" y="301363"/>
                  </a:lnTo>
                  <a:lnTo>
                    <a:pt x="181783" y="332643"/>
                  </a:lnTo>
                  <a:lnTo>
                    <a:pt x="196538" y="355183"/>
                  </a:lnTo>
                  <a:lnTo>
                    <a:pt x="210361" y="375137"/>
                  </a:lnTo>
                  <a:lnTo>
                    <a:pt x="221030" y="398658"/>
                  </a:lnTo>
                  <a:lnTo>
                    <a:pt x="229488" y="430954"/>
                  </a:lnTo>
                  <a:lnTo>
                    <a:pt x="238621" y="466394"/>
                  </a:lnTo>
                  <a:lnTo>
                    <a:pt x="249100" y="494984"/>
                  </a:lnTo>
                  <a:lnTo>
                    <a:pt x="261594" y="506735"/>
                  </a:lnTo>
                  <a:lnTo>
                    <a:pt x="265633" y="506735"/>
                  </a:lnTo>
                  <a:lnTo>
                    <a:pt x="289583" y="472307"/>
                  </a:lnTo>
                  <a:lnTo>
                    <a:pt x="291426" y="453954"/>
                  </a:lnTo>
                  <a:lnTo>
                    <a:pt x="291315" y="236928"/>
                  </a:lnTo>
                  <a:lnTo>
                    <a:pt x="290227" y="218286"/>
                  </a:lnTo>
                  <a:lnTo>
                    <a:pt x="289123" y="212133"/>
                  </a:lnTo>
                  <a:close/>
                </a:path>
                <a:path w="291464" h="506729">
                  <a:moveTo>
                    <a:pt x="102394" y="0"/>
                  </a:moveTo>
                  <a:lnTo>
                    <a:pt x="51549" y="5301"/>
                  </a:lnTo>
                  <a:lnTo>
                    <a:pt x="39499" y="6779"/>
                  </a:lnTo>
                  <a:lnTo>
                    <a:pt x="26770" y="7797"/>
                  </a:lnTo>
                  <a:lnTo>
                    <a:pt x="13542" y="8405"/>
                  </a:lnTo>
                  <a:lnTo>
                    <a:pt x="0" y="8654"/>
                  </a:lnTo>
                  <a:lnTo>
                    <a:pt x="0" y="264914"/>
                  </a:lnTo>
                  <a:lnTo>
                    <a:pt x="71892" y="254872"/>
                  </a:lnTo>
                  <a:lnTo>
                    <a:pt x="127046" y="236928"/>
                  </a:lnTo>
                  <a:lnTo>
                    <a:pt x="162389" y="219782"/>
                  </a:lnTo>
                  <a:lnTo>
                    <a:pt x="174853" y="212133"/>
                  </a:lnTo>
                  <a:lnTo>
                    <a:pt x="289123" y="212133"/>
                  </a:lnTo>
                  <a:lnTo>
                    <a:pt x="286604" y="198087"/>
                  </a:lnTo>
                  <a:lnTo>
                    <a:pt x="280518" y="178507"/>
                  </a:lnTo>
                  <a:lnTo>
                    <a:pt x="271894" y="159746"/>
                  </a:lnTo>
                  <a:lnTo>
                    <a:pt x="271779" y="159568"/>
                  </a:lnTo>
                  <a:lnTo>
                    <a:pt x="268465" y="153561"/>
                  </a:lnTo>
                  <a:lnTo>
                    <a:pt x="266357" y="150475"/>
                  </a:lnTo>
                  <a:lnTo>
                    <a:pt x="267239" y="144156"/>
                  </a:lnTo>
                  <a:lnTo>
                    <a:pt x="267650" y="139356"/>
                  </a:lnTo>
                  <a:lnTo>
                    <a:pt x="260911" y="80307"/>
                  </a:lnTo>
                  <a:lnTo>
                    <a:pt x="235648" y="35311"/>
                  </a:lnTo>
                  <a:lnTo>
                    <a:pt x="198826" y="11580"/>
                  </a:lnTo>
                  <a:lnTo>
                    <a:pt x="152947" y="951"/>
                  </a:lnTo>
                  <a:lnTo>
                    <a:pt x="102394" y="0"/>
                  </a:lnTo>
                  <a:close/>
                </a:path>
              </a:pathLst>
            </a:custGeom>
            <a:solidFill>
              <a:srgbClr val="0D0D0D"/>
            </a:solidFill>
          </p:spPr>
          <p:txBody>
            <a:bodyPr wrap="square" lIns="0" tIns="0" rIns="0" bIns="0" rtlCol="0"/>
            <a:lstStyle/>
            <a:p>
              <a:endParaRPr/>
            </a:p>
          </p:txBody>
        </p:sp>
        <p:sp>
          <p:nvSpPr>
            <p:cNvPr id="16" name="object 16"/>
            <p:cNvSpPr/>
            <p:nvPr/>
          </p:nvSpPr>
          <p:spPr>
            <a:xfrm>
              <a:off x="2967050" y="4687176"/>
              <a:ext cx="290195" cy="506730"/>
            </a:xfrm>
            <a:custGeom>
              <a:avLst/>
              <a:gdLst/>
              <a:ahLst/>
              <a:cxnLst/>
              <a:rect l="l" t="t" r="r" b="b"/>
              <a:pathLst>
                <a:path w="290195" h="506729">
                  <a:moveTo>
                    <a:pt x="167360" y="0"/>
                  </a:moveTo>
                  <a:lnTo>
                    <a:pt x="172168" y="8125"/>
                  </a:lnTo>
                  <a:lnTo>
                    <a:pt x="177725" y="14819"/>
                  </a:lnTo>
                  <a:lnTo>
                    <a:pt x="184646" y="20557"/>
                  </a:lnTo>
                  <a:lnTo>
                    <a:pt x="193548" y="25819"/>
                  </a:lnTo>
                  <a:lnTo>
                    <a:pt x="172435" y="23328"/>
                  </a:lnTo>
                  <a:lnTo>
                    <a:pt x="154528" y="20361"/>
                  </a:lnTo>
                  <a:lnTo>
                    <a:pt x="138396" y="16303"/>
                  </a:lnTo>
                  <a:lnTo>
                    <a:pt x="122605" y="10540"/>
                  </a:lnTo>
                  <a:lnTo>
                    <a:pt x="122533" y="19009"/>
                  </a:lnTo>
                  <a:lnTo>
                    <a:pt x="123380" y="26730"/>
                  </a:lnTo>
                  <a:lnTo>
                    <a:pt x="125113" y="34179"/>
                  </a:lnTo>
                  <a:lnTo>
                    <a:pt x="127698" y="41833"/>
                  </a:lnTo>
                  <a:lnTo>
                    <a:pt x="109394" y="38085"/>
                  </a:lnTo>
                  <a:lnTo>
                    <a:pt x="92590" y="33143"/>
                  </a:lnTo>
                  <a:lnTo>
                    <a:pt x="76333" y="26635"/>
                  </a:lnTo>
                  <a:lnTo>
                    <a:pt x="59664" y="18186"/>
                  </a:lnTo>
                  <a:lnTo>
                    <a:pt x="57111" y="20726"/>
                  </a:lnTo>
                  <a:lnTo>
                    <a:pt x="56387" y="21818"/>
                  </a:lnTo>
                  <a:lnTo>
                    <a:pt x="60756" y="41465"/>
                  </a:lnTo>
                  <a:lnTo>
                    <a:pt x="56019" y="39281"/>
                  </a:lnTo>
                  <a:lnTo>
                    <a:pt x="51295" y="36372"/>
                  </a:lnTo>
                  <a:lnTo>
                    <a:pt x="46570" y="32740"/>
                  </a:lnTo>
                  <a:lnTo>
                    <a:pt x="40761" y="39353"/>
                  </a:lnTo>
                  <a:lnTo>
                    <a:pt x="35331" y="46104"/>
                  </a:lnTo>
                  <a:lnTo>
                    <a:pt x="30243" y="52993"/>
                  </a:lnTo>
                  <a:lnTo>
                    <a:pt x="25463" y="60020"/>
                  </a:lnTo>
                  <a:lnTo>
                    <a:pt x="29712" y="78399"/>
                  </a:lnTo>
                  <a:lnTo>
                    <a:pt x="35464" y="96029"/>
                  </a:lnTo>
                  <a:lnTo>
                    <a:pt x="42854" y="113114"/>
                  </a:lnTo>
                  <a:lnTo>
                    <a:pt x="52019" y="129857"/>
                  </a:lnTo>
                  <a:lnTo>
                    <a:pt x="19278" y="114211"/>
                  </a:lnTo>
                  <a:lnTo>
                    <a:pt x="20398" y="117615"/>
                  </a:lnTo>
                  <a:lnTo>
                    <a:pt x="24145" y="126988"/>
                  </a:lnTo>
                  <a:lnTo>
                    <a:pt x="31097" y="141069"/>
                  </a:lnTo>
                  <a:lnTo>
                    <a:pt x="41833" y="158597"/>
                  </a:lnTo>
                  <a:lnTo>
                    <a:pt x="41109" y="160045"/>
                  </a:lnTo>
                  <a:lnTo>
                    <a:pt x="37464" y="164769"/>
                  </a:lnTo>
                  <a:lnTo>
                    <a:pt x="36372" y="166598"/>
                  </a:lnTo>
                  <a:lnTo>
                    <a:pt x="34925" y="168414"/>
                  </a:lnTo>
                  <a:lnTo>
                    <a:pt x="19641" y="196281"/>
                  </a:lnTo>
                  <a:lnTo>
                    <a:pt x="8728" y="226021"/>
                  </a:lnTo>
                  <a:lnTo>
                    <a:pt x="2181" y="257057"/>
                  </a:lnTo>
                  <a:lnTo>
                    <a:pt x="0" y="288810"/>
                  </a:lnTo>
                  <a:lnTo>
                    <a:pt x="0" y="469963"/>
                  </a:lnTo>
                  <a:lnTo>
                    <a:pt x="14909" y="505612"/>
                  </a:lnTo>
                  <a:lnTo>
                    <a:pt x="18554" y="506336"/>
                  </a:lnTo>
                  <a:lnTo>
                    <a:pt x="20370" y="506336"/>
                  </a:lnTo>
                  <a:lnTo>
                    <a:pt x="33386" y="494571"/>
                  </a:lnTo>
                  <a:lnTo>
                    <a:pt x="45108" y="465961"/>
                  </a:lnTo>
                  <a:lnTo>
                    <a:pt x="55466" y="430528"/>
                  </a:lnTo>
                  <a:lnTo>
                    <a:pt x="64388" y="398297"/>
                  </a:lnTo>
                  <a:lnTo>
                    <a:pt x="71402" y="379415"/>
                  </a:lnTo>
                  <a:lnTo>
                    <a:pt x="93865" y="328828"/>
                  </a:lnTo>
                  <a:lnTo>
                    <a:pt x="103497" y="273895"/>
                  </a:lnTo>
                  <a:lnTo>
                    <a:pt x="103233" y="249848"/>
                  </a:lnTo>
                  <a:lnTo>
                    <a:pt x="100924" y="229823"/>
                  </a:lnTo>
                  <a:lnTo>
                    <a:pt x="97866" y="214604"/>
                  </a:lnTo>
                  <a:lnTo>
                    <a:pt x="119117" y="227968"/>
                  </a:lnTo>
                  <a:lnTo>
                    <a:pt x="171850" y="250057"/>
                  </a:lnTo>
                  <a:lnTo>
                    <a:pt x="226316" y="261683"/>
                  </a:lnTo>
                  <a:lnTo>
                    <a:pt x="269277" y="264747"/>
                  </a:lnTo>
                  <a:lnTo>
                    <a:pt x="289598" y="264439"/>
                  </a:lnTo>
                  <a:lnTo>
                    <a:pt x="289598" y="8369"/>
                  </a:lnTo>
                  <a:lnTo>
                    <a:pt x="254333" y="8438"/>
                  </a:lnTo>
                  <a:lnTo>
                    <a:pt x="229846" y="7589"/>
                  </a:lnTo>
                  <a:lnTo>
                    <a:pt x="204674" y="5038"/>
                  </a:lnTo>
                  <a:lnTo>
                    <a:pt x="167360" y="0"/>
                  </a:lnTo>
                  <a:close/>
                </a:path>
              </a:pathLst>
            </a:custGeom>
            <a:solidFill>
              <a:srgbClr val="191919"/>
            </a:solidFill>
          </p:spPr>
          <p:txBody>
            <a:bodyPr wrap="square" lIns="0" tIns="0" rIns="0" bIns="0" rtlCol="0"/>
            <a:lstStyle/>
            <a:p>
              <a:endParaRPr/>
            </a:p>
          </p:txBody>
        </p:sp>
        <p:sp>
          <p:nvSpPr>
            <p:cNvPr id="17" name="object 17"/>
            <p:cNvSpPr/>
            <p:nvPr/>
          </p:nvSpPr>
          <p:spPr>
            <a:xfrm>
              <a:off x="3380447" y="9211048"/>
              <a:ext cx="587375" cy="403225"/>
            </a:xfrm>
            <a:custGeom>
              <a:avLst/>
              <a:gdLst/>
              <a:ahLst/>
              <a:cxnLst/>
              <a:rect l="l" t="t" r="r" b="b"/>
              <a:pathLst>
                <a:path w="587375" h="403225">
                  <a:moveTo>
                    <a:pt x="325043" y="0"/>
                  </a:moveTo>
                  <a:lnTo>
                    <a:pt x="0" y="0"/>
                  </a:lnTo>
                  <a:lnTo>
                    <a:pt x="0" y="188421"/>
                  </a:lnTo>
                  <a:lnTo>
                    <a:pt x="18398" y="225102"/>
                  </a:lnTo>
                  <a:lnTo>
                    <a:pt x="144183" y="269937"/>
                  </a:lnTo>
                  <a:lnTo>
                    <a:pt x="250825" y="352908"/>
                  </a:lnTo>
                  <a:lnTo>
                    <a:pt x="283649" y="374354"/>
                  </a:lnTo>
                  <a:lnTo>
                    <a:pt x="319322" y="390006"/>
                  </a:lnTo>
                  <a:lnTo>
                    <a:pt x="357109" y="399595"/>
                  </a:lnTo>
                  <a:lnTo>
                    <a:pt x="396278" y="402851"/>
                  </a:lnTo>
                  <a:lnTo>
                    <a:pt x="549198" y="402851"/>
                  </a:lnTo>
                  <a:lnTo>
                    <a:pt x="563940" y="399898"/>
                  </a:lnTo>
                  <a:lnTo>
                    <a:pt x="575941" y="391830"/>
                  </a:lnTo>
                  <a:lnTo>
                    <a:pt x="584013" y="379833"/>
                  </a:lnTo>
                  <a:lnTo>
                    <a:pt x="586968" y="365094"/>
                  </a:lnTo>
                  <a:lnTo>
                    <a:pt x="586968" y="325445"/>
                  </a:lnTo>
                  <a:lnTo>
                    <a:pt x="569936" y="268173"/>
                  </a:lnTo>
                  <a:lnTo>
                    <a:pt x="538099" y="231561"/>
                  </a:lnTo>
                  <a:lnTo>
                    <a:pt x="502412" y="203662"/>
                  </a:lnTo>
                  <a:lnTo>
                    <a:pt x="460775" y="168359"/>
                  </a:lnTo>
                  <a:lnTo>
                    <a:pt x="422121" y="129916"/>
                  </a:lnTo>
                  <a:lnTo>
                    <a:pt x="386645" y="88533"/>
                  </a:lnTo>
                  <a:lnTo>
                    <a:pt x="354545" y="44413"/>
                  </a:lnTo>
                  <a:close/>
                </a:path>
              </a:pathLst>
            </a:custGeom>
            <a:solidFill>
              <a:srgbClr val="000000"/>
            </a:solidFill>
          </p:spPr>
          <p:txBody>
            <a:bodyPr wrap="square" lIns="0" tIns="0" rIns="0" bIns="0" rtlCol="0"/>
            <a:lstStyle/>
            <a:p>
              <a:endParaRPr/>
            </a:p>
          </p:txBody>
        </p:sp>
        <p:sp>
          <p:nvSpPr>
            <p:cNvPr id="18" name="object 18"/>
            <p:cNvSpPr/>
            <p:nvPr/>
          </p:nvSpPr>
          <p:spPr>
            <a:xfrm>
              <a:off x="3380447" y="9211033"/>
              <a:ext cx="586105" cy="342265"/>
            </a:xfrm>
            <a:custGeom>
              <a:avLst/>
              <a:gdLst/>
              <a:ahLst/>
              <a:cxnLst/>
              <a:rect l="l" t="t" r="r" b="b"/>
              <a:pathLst>
                <a:path w="586104" h="342265">
                  <a:moveTo>
                    <a:pt x="325043" y="0"/>
                  </a:moveTo>
                  <a:lnTo>
                    <a:pt x="0" y="0"/>
                  </a:lnTo>
                  <a:lnTo>
                    <a:pt x="0" y="127384"/>
                  </a:lnTo>
                  <a:lnTo>
                    <a:pt x="18409" y="164122"/>
                  </a:lnTo>
                  <a:lnTo>
                    <a:pt x="144183" y="209047"/>
                  </a:lnTo>
                  <a:lnTo>
                    <a:pt x="250825" y="292017"/>
                  </a:lnTo>
                  <a:lnTo>
                    <a:pt x="283655" y="313463"/>
                  </a:lnTo>
                  <a:lnTo>
                    <a:pt x="319328" y="329115"/>
                  </a:lnTo>
                  <a:lnTo>
                    <a:pt x="357116" y="338704"/>
                  </a:lnTo>
                  <a:lnTo>
                    <a:pt x="396290" y="341960"/>
                  </a:lnTo>
                  <a:lnTo>
                    <a:pt x="549198" y="341960"/>
                  </a:lnTo>
                  <a:lnTo>
                    <a:pt x="561754" y="339826"/>
                  </a:lnTo>
                  <a:lnTo>
                    <a:pt x="572511" y="333916"/>
                  </a:lnTo>
                  <a:lnTo>
                    <a:pt x="580736" y="324972"/>
                  </a:lnTo>
                  <a:lnTo>
                    <a:pt x="585698" y="313733"/>
                  </a:lnTo>
                  <a:lnTo>
                    <a:pt x="579986" y="290167"/>
                  </a:lnTo>
                  <a:lnTo>
                    <a:pt x="569939" y="268187"/>
                  </a:lnTo>
                  <a:lnTo>
                    <a:pt x="555875" y="248438"/>
                  </a:lnTo>
                  <a:lnTo>
                    <a:pt x="538111" y="231562"/>
                  </a:lnTo>
                  <a:lnTo>
                    <a:pt x="502412" y="203663"/>
                  </a:lnTo>
                  <a:lnTo>
                    <a:pt x="460764" y="168366"/>
                  </a:lnTo>
                  <a:lnTo>
                    <a:pt x="422113" y="129931"/>
                  </a:lnTo>
                  <a:lnTo>
                    <a:pt x="386647" y="88550"/>
                  </a:lnTo>
                  <a:lnTo>
                    <a:pt x="354558" y="44414"/>
                  </a:lnTo>
                  <a:lnTo>
                    <a:pt x="325043" y="0"/>
                  </a:lnTo>
                  <a:close/>
                </a:path>
              </a:pathLst>
            </a:custGeom>
            <a:solidFill>
              <a:srgbClr val="333333"/>
            </a:solidFill>
          </p:spPr>
          <p:txBody>
            <a:bodyPr wrap="square" lIns="0" tIns="0" rIns="0" bIns="0" rtlCol="0"/>
            <a:lstStyle/>
            <a:p>
              <a:endParaRPr/>
            </a:p>
          </p:txBody>
        </p:sp>
        <p:sp>
          <p:nvSpPr>
            <p:cNvPr id="19" name="object 19"/>
            <p:cNvSpPr/>
            <p:nvPr/>
          </p:nvSpPr>
          <p:spPr>
            <a:xfrm>
              <a:off x="3257550" y="5702795"/>
              <a:ext cx="882650" cy="1882775"/>
            </a:xfrm>
            <a:custGeom>
              <a:avLst/>
              <a:gdLst/>
              <a:ahLst/>
              <a:cxnLst/>
              <a:rect l="l" t="t" r="r" b="b"/>
              <a:pathLst>
                <a:path w="882650" h="1882775">
                  <a:moveTo>
                    <a:pt x="280517" y="0"/>
                  </a:moveTo>
                  <a:lnTo>
                    <a:pt x="0" y="804989"/>
                  </a:lnTo>
                  <a:lnTo>
                    <a:pt x="0" y="1882419"/>
                  </a:lnTo>
                  <a:lnTo>
                    <a:pt x="503542" y="1882419"/>
                  </a:lnTo>
                  <a:lnTo>
                    <a:pt x="520970" y="1878905"/>
                  </a:lnTo>
                  <a:lnTo>
                    <a:pt x="535190" y="1869320"/>
                  </a:lnTo>
                  <a:lnTo>
                    <a:pt x="544772" y="1855099"/>
                  </a:lnTo>
                  <a:lnTo>
                    <a:pt x="548284" y="1837677"/>
                  </a:lnTo>
                  <a:lnTo>
                    <a:pt x="548284" y="826808"/>
                  </a:lnTo>
                  <a:lnTo>
                    <a:pt x="554113" y="820991"/>
                  </a:lnTo>
                  <a:lnTo>
                    <a:pt x="568299" y="820991"/>
                  </a:lnTo>
                  <a:lnTo>
                    <a:pt x="574116" y="826452"/>
                  </a:lnTo>
                  <a:lnTo>
                    <a:pt x="574484" y="833729"/>
                  </a:lnTo>
                  <a:lnTo>
                    <a:pt x="596315" y="1504848"/>
                  </a:lnTo>
                  <a:lnTo>
                    <a:pt x="602869" y="1684528"/>
                  </a:lnTo>
                  <a:lnTo>
                    <a:pt x="606582" y="1701687"/>
                  </a:lnTo>
                  <a:lnTo>
                    <a:pt x="616234" y="1715676"/>
                  </a:lnTo>
                  <a:lnTo>
                    <a:pt x="630388" y="1725095"/>
                  </a:lnTo>
                  <a:lnTo>
                    <a:pt x="647611" y="1728546"/>
                  </a:lnTo>
                  <a:lnTo>
                    <a:pt x="837895" y="1728546"/>
                  </a:lnTo>
                  <a:lnTo>
                    <a:pt x="855325" y="1724976"/>
                  </a:lnTo>
                  <a:lnTo>
                    <a:pt x="869549" y="1715269"/>
                  </a:lnTo>
                  <a:lnTo>
                    <a:pt x="879136" y="1700926"/>
                  </a:lnTo>
                  <a:lnTo>
                    <a:pt x="882650" y="1683448"/>
                  </a:lnTo>
                  <a:lnTo>
                    <a:pt x="881557" y="1633245"/>
                  </a:lnTo>
                  <a:lnTo>
                    <a:pt x="880097" y="1584871"/>
                  </a:lnTo>
                  <a:lnTo>
                    <a:pt x="855002" y="470700"/>
                  </a:lnTo>
                  <a:lnTo>
                    <a:pt x="851325" y="423203"/>
                  </a:lnTo>
                  <a:lnTo>
                    <a:pt x="841501" y="377318"/>
                  </a:lnTo>
                  <a:lnTo>
                    <a:pt x="825878" y="333554"/>
                  </a:lnTo>
                  <a:lnTo>
                    <a:pt x="804801" y="292421"/>
                  </a:lnTo>
                  <a:lnTo>
                    <a:pt x="778620" y="254428"/>
                  </a:lnTo>
                  <a:lnTo>
                    <a:pt x="747681" y="220084"/>
                  </a:lnTo>
                  <a:lnTo>
                    <a:pt x="712332" y="189899"/>
                  </a:lnTo>
                  <a:lnTo>
                    <a:pt x="672920" y="164382"/>
                  </a:lnTo>
                  <a:lnTo>
                    <a:pt x="629792" y="144043"/>
                  </a:lnTo>
                  <a:lnTo>
                    <a:pt x="441325" y="63652"/>
                  </a:lnTo>
                  <a:close/>
                </a:path>
              </a:pathLst>
            </a:custGeom>
            <a:solidFill>
              <a:srgbClr val="283246"/>
            </a:solidFill>
          </p:spPr>
          <p:txBody>
            <a:bodyPr wrap="square" lIns="0" tIns="0" rIns="0" bIns="0" rtlCol="0"/>
            <a:lstStyle/>
            <a:p>
              <a:endParaRPr/>
            </a:p>
          </p:txBody>
        </p:sp>
        <p:sp>
          <p:nvSpPr>
            <p:cNvPr id="20" name="object 20"/>
            <p:cNvSpPr/>
            <p:nvPr/>
          </p:nvSpPr>
          <p:spPr>
            <a:xfrm>
              <a:off x="2374900" y="5702617"/>
              <a:ext cx="1324610" cy="1882775"/>
            </a:xfrm>
            <a:custGeom>
              <a:avLst/>
              <a:gdLst/>
              <a:ahLst/>
              <a:cxnLst/>
              <a:rect l="l" t="t" r="r" b="b"/>
              <a:pathLst>
                <a:path w="1324610" h="1882775">
                  <a:moveTo>
                    <a:pt x="882650" y="805167"/>
                  </a:moveTo>
                  <a:lnTo>
                    <a:pt x="882586" y="805027"/>
                  </a:lnTo>
                  <a:lnTo>
                    <a:pt x="602132" y="177"/>
                  </a:lnTo>
                  <a:lnTo>
                    <a:pt x="440956" y="63830"/>
                  </a:lnTo>
                  <a:lnTo>
                    <a:pt x="252857" y="144221"/>
                  </a:lnTo>
                  <a:lnTo>
                    <a:pt x="209727" y="164566"/>
                  </a:lnTo>
                  <a:lnTo>
                    <a:pt x="170307" y="190080"/>
                  </a:lnTo>
                  <a:lnTo>
                    <a:pt x="134962" y="220268"/>
                  </a:lnTo>
                  <a:lnTo>
                    <a:pt x="104025" y="254609"/>
                  </a:lnTo>
                  <a:lnTo>
                    <a:pt x="77838" y="292608"/>
                  </a:lnTo>
                  <a:lnTo>
                    <a:pt x="56769" y="333743"/>
                  </a:lnTo>
                  <a:lnTo>
                    <a:pt x="41148" y="377507"/>
                  </a:lnTo>
                  <a:lnTo>
                    <a:pt x="31318" y="423392"/>
                  </a:lnTo>
                  <a:lnTo>
                    <a:pt x="27647" y="470877"/>
                  </a:lnTo>
                  <a:lnTo>
                    <a:pt x="2540" y="1585048"/>
                  </a:lnTo>
                  <a:lnTo>
                    <a:pt x="1092" y="1633423"/>
                  </a:lnTo>
                  <a:lnTo>
                    <a:pt x="0" y="1683626"/>
                  </a:lnTo>
                  <a:lnTo>
                    <a:pt x="27317" y="1725155"/>
                  </a:lnTo>
                  <a:lnTo>
                    <a:pt x="44754" y="1728724"/>
                  </a:lnTo>
                  <a:lnTo>
                    <a:pt x="234670" y="1728724"/>
                  </a:lnTo>
                  <a:lnTo>
                    <a:pt x="275755" y="1701876"/>
                  </a:lnTo>
                  <a:lnTo>
                    <a:pt x="285965" y="1505026"/>
                  </a:lnTo>
                  <a:lnTo>
                    <a:pt x="308165" y="833907"/>
                  </a:lnTo>
                  <a:lnTo>
                    <a:pt x="308165" y="826630"/>
                  </a:lnTo>
                  <a:lnTo>
                    <a:pt x="314350" y="821169"/>
                  </a:lnTo>
                  <a:lnTo>
                    <a:pt x="328536" y="821169"/>
                  </a:lnTo>
                  <a:lnTo>
                    <a:pt x="334365" y="826985"/>
                  </a:lnTo>
                  <a:lnTo>
                    <a:pt x="334365" y="1837855"/>
                  </a:lnTo>
                  <a:lnTo>
                    <a:pt x="337870" y="1855279"/>
                  </a:lnTo>
                  <a:lnTo>
                    <a:pt x="347446" y="1869503"/>
                  </a:lnTo>
                  <a:lnTo>
                    <a:pt x="361670" y="1879092"/>
                  </a:lnTo>
                  <a:lnTo>
                    <a:pt x="379107" y="1882597"/>
                  </a:lnTo>
                  <a:lnTo>
                    <a:pt x="882650" y="1882597"/>
                  </a:lnTo>
                  <a:lnTo>
                    <a:pt x="882650" y="805167"/>
                  </a:lnTo>
                  <a:close/>
                </a:path>
                <a:path w="1324610" h="1882775">
                  <a:moveTo>
                    <a:pt x="1324089" y="63868"/>
                  </a:moveTo>
                  <a:lnTo>
                    <a:pt x="1163205" y="0"/>
                  </a:lnTo>
                  <a:lnTo>
                    <a:pt x="882586" y="805014"/>
                  </a:lnTo>
                  <a:lnTo>
                    <a:pt x="1296479" y="353174"/>
                  </a:lnTo>
                  <a:lnTo>
                    <a:pt x="1243355" y="184569"/>
                  </a:lnTo>
                  <a:lnTo>
                    <a:pt x="1324089" y="184569"/>
                  </a:lnTo>
                  <a:lnTo>
                    <a:pt x="1324089" y="63868"/>
                  </a:lnTo>
                  <a:close/>
                </a:path>
              </a:pathLst>
            </a:custGeom>
            <a:solidFill>
              <a:srgbClr val="3C465A"/>
            </a:solidFill>
          </p:spPr>
          <p:txBody>
            <a:bodyPr wrap="square" lIns="0" tIns="0" rIns="0" bIns="0" rtlCol="0"/>
            <a:lstStyle/>
            <a:p>
              <a:endParaRPr/>
            </a:p>
          </p:txBody>
        </p:sp>
        <p:sp>
          <p:nvSpPr>
            <p:cNvPr id="21" name="object 21"/>
            <p:cNvSpPr/>
            <p:nvPr/>
          </p:nvSpPr>
          <p:spPr>
            <a:xfrm>
              <a:off x="2816009" y="5702617"/>
              <a:ext cx="441959" cy="805180"/>
            </a:xfrm>
            <a:custGeom>
              <a:avLst/>
              <a:gdLst/>
              <a:ahLst/>
              <a:cxnLst/>
              <a:rect l="l" t="t" r="r" b="b"/>
              <a:pathLst>
                <a:path w="441960" h="805179">
                  <a:moveTo>
                    <a:pt x="160883" y="0"/>
                  </a:moveTo>
                  <a:lnTo>
                    <a:pt x="0" y="63868"/>
                  </a:lnTo>
                  <a:lnTo>
                    <a:pt x="0" y="184569"/>
                  </a:lnTo>
                  <a:lnTo>
                    <a:pt x="80733" y="184569"/>
                  </a:lnTo>
                  <a:lnTo>
                    <a:pt x="27622" y="353174"/>
                  </a:lnTo>
                  <a:lnTo>
                    <a:pt x="441515" y="805027"/>
                  </a:lnTo>
                  <a:lnTo>
                    <a:pt x="160883" y="0"/>
                  </a:lnTo>
                  <a:close/>
                </a:path>
              </a:pathLst>
            </a:custGeom>
            <a:solidFill>
              <a:srgbClr val="505A6E"/>
            </a:solidFill>
          </p:spPr>
          <p:txBody>
            <a:bodyPr wrap="square" lIns="0" tIns="0" rIns="0" bIns="0" rtlCol="0"/>
            <a:lstStyle/>
            <a:p>
              <a:endParaRPr/>
            </a:p>
          </p:txBody>
        </p:sp>
        <p:sp>
          <p:nvSpPr>
            <p:cNvPr id="22" name="object 22"/>
            <p:cNvSpPr/>
            <p:nvPr/>
          </p:nvSpPr>
          <p:spPr>
            <a:xfrm>
              <a:off x="2547594" y="9211048"/>
              <a:ext cx="587375" cy="403225"/>
            </a:xfrm>
            <a:custGeom>
              <a:avLst/>
              <a:gdLst/>
              <a:ahLst/>
              <a:cxnLst/>
              <a:rect l="l" t="t" r="r" b="b"/>
              <a:pathLst>
                <a:path w="587375" h="403225">
                  <a:moveTo>
                    <a:pt x="586968" y="0"/>
                  </a:moveTo>
                  <a:lnTo>
                    <a:pt x="261924" y="0"/>
                  </a:lnTo>
                  <a:lnTo>
                    <a:pt x="232409" y="44413"/>
                  </a:lnTo>
                  <a:lnTo>
                    <a:pt x="200321" y="88549"/>
                  </a:lnTo>
                  <a:lnTo>
                    <a:pt x="164855" y="129930"/>
                  </a:lnTo>
                  <a:lnTo>
                    <a:pt x="126203" y="168364"/>
                  </a:lnTo>
                  <a:lnTo>
                    <a:pt x="84556" y="203662"/>
                  </a:lnTo>
                  <a:lnTo>
                    <a:pt x="48856" y="231561"/>
                  </a:lnTo>
                  <a:lnTo>
                    <a:pt x="31093" y="248436"/>
                  </a:lnTo>
                  <a:lnTo>
                    <a:pt x="6982" y="290167"/>
                  </a:lnTo>
                  <a:lnTo>
                    <a:pt x="0" y="325445"/>
                  </a:lnTo>
                  <a:lnTo>
                    <a:pt x="0" y="365094"/>
                  </a:lnTo>
                  <a:lnTo>
                    <a:pt x="2954" y="379833"/>
                  </a:lnTo>
                  <a:lnTo>
                    <a:pt x="11026" y="391830"/>
                  </a:lnTo>
                  <a:lnTo>
                    <a:pt x="23027" y="399898"/>
                  </a:lnTo>
                  <a:lnTo>
                    <a:pt x="37769" y="402851"/>
                  </a:lnTo>
                  <a:lnTo>
                    <a:pt x="190677" y="402851"/>
                  </a:lnTo>
                  <a:lnTo>
                    <a:pt x="229851" y="399595"/>
                  </a:lnTo>
                  <a:lnTo>
                    <a:pt x="267639" y="390006"/>
                  </a:lnTo>
                  <a:lnTo>
                    <a:pt x="303313" y="374354"/>
                  </a:lnTo>
                  <a:lnTo>
                    <a:pt x="336143" y="352908"/>
                  </a:lnTo>
                  <a:lnTo>
                    <a:pt x="442747" y="269937"/>
                  </a:lnTo>
                  <a:lnTo>
                    <a:pt x="555853" y="231707"/>
                  </a:lnTo>
                  <a:lnTo>
                    <a:pt x="568559" y="225102"/>
                  </a:lnTo>
                  <a:lnTo>
                    <a:pt x="578383" y="215124"/>
                  </a:lnTo>
                  <a:lnTo>
                    <a:pt x="584721" y="202616"/>
                  </a:lnTo>
                  <a:lnTo>
                    <a:pt x="586968" y="188421"/>
                  </a:lnTo>
                  <a:lnTo>
                    <a:pt x="586968" y="0"/>
                  </a:lnTo>
                  <a:close/>
                </a:path>
              </a:pathLst>
            </a:custGeom>
            <a:solidFill>
              <a:srgbClr val="333333"/>
            </a:solidFill>
          </p:spPr>
          <p:txBody>
            <a:bodyPr wrap="square" lIns="0" tIns="0" rIns="0" bIns="0" rtlCol="0"/>
            <a:lstStyle/>
            <a:p>
              <a:endParaRPr/>
            </a:p>
          </p:txBody>
        </p:sp>
        <p:sp>
          <p:nvSpPr>
            <p:cNvPr id="23" name="object 23"/>
            <p:cNvSpPr/>
            <p:nvPr/>
          </p:nvSpPr>
          <p:spPr>
            <a:xfrm>
              <a:off x="2548864" y="9211048"/>
              <a:ext cx="586105" cy="342265"/>
            </a:xfrm>
            <a:custGeom>
              <a:avLst/>
              <a:gdLst/>
              <a:ahLst/>
              <a:cxnLst/>
              <a:rect l="l" t="t" r="r" b="b"/>
              <a:pathLst>
                <a:path w="586105" h="342265">
                  <a:moveTo>
                    <a:pt x="585698" y="0"/>
                  </a:moveTo>
                  <a:lnTo>
                    <a:pt x="260654" y="0"/>
                  </a:lnTo>
                  <a:lnTo>
                    <a:pt x="231139" y="44413"/>
                  </a:lnTo>
                  <a:lnTo>
                    <a:pt x="199051" y="88549"/>
                  </a:lnTo>
                  <a:lnTo>
                    <a:pt x="163585" y="129930"/>
                  </a:lnTo>
                  <a:lnTo>
                    <a:pt x="124933" y="168364"/>
                  </a:lnTo>
                  <a:lnTo>
                    <a:pt x="83286" y="203662"/>
                  </a:lnTo>
                  <a:lnTo>
                    <a:pt x="47586" y="231561"/>
                  </a:lnTo>
                  <a:lnTo>
                    <a:pt x="29823" y="248436"/>
                  </a:lnTo>
                  <a:lnTo>
                    <a:pt x="15759" y="268186"/>
                  </a:lnTo>
                  <a:lnTo>
                    <a:pt x="5712" y="290167"/>
                  </a:lnTo>
                  <a:lnTo>
                    <a:pt x="0" y="313733"/>
                  </a:lnTo>
                  <a:lnTo>
                    <a:pt x="4961" y="324957"/>
                  </a:lnTo>
                  <a:lnTo>
                    <a:pt x="13187" y="333903"/>
                  </a:lnTo>
                  <a:lnTo>
                    <a:pt x="23944" y="339820"/>
                  </a:lnTo>
                  <a:lnTo>
                    <a:pt x="36499" y="341960"/>
                  </a:lnTo>
                  <a:lnTo>
                    <a:pt x="189407" y="341960"/>
                  </a:lnTo>
                  <a:lnTo>
                    <a:pt x="228581" y="338703"/>
                  </a:lnTo>
                  <a:lnTo>
                    <a:pt x="266369" y="329110"/>
                  </a:lnTo>
                  <a:lnTo>
                    <a:pt x="302043" y="313447"/>
                  </a:lnTo>
                  <a:lnTo>
                    <a:pt x="334873" y="291980"/>
                  </a:lnTo>
                  <a:lnTo>
                    <a:pt x="441477" y="209045"/>
                  </a:lnTo>
                  <a:lnTo>
                    <a:pt x="554583" y="170816"/>
                  </a:lnTo>
                  <a:lnTo>
                    <a:pt x="567289" y="164121"/>
                  </a:lnTo>
                  <a:lnTo>
                    <a:pt x="577113" y="154087"/>
                  </a:lnTo>
                  <a:lnTo>
                    <a:pt x="583451" y="141551"/>
                  </a:lnTo>
                  <a:lnTo>
                    <a:pt x="585698" y="127347"/>
                  </a:lnTo>
                  <a:lnTo>
                    <a:pt x="585698" y="0"/>
                  </a:lnTo>
                  <a:close/>
                </a:path>
              </a:pathLst>
            </a:custGeom>
            <a:solidFill>
              <a:srgbClr val="4C4C4C"/>
            </a:solidFill>
          </p:spPr>
          <p:txBody>
            <a:bodyPr wrap="square" lIns="0" tIns="0" rIns="0" bIns="0" rtlCol="0"/>
            <a:lstStyle/>
            <a:p>
              <a:endParaRPr/>
            </a:p>
          </p:txBody>
        </p:sp>
        <p:sp>
          <p:nvSpPr>
            <p:cNvPr id="24" name="object 24"/>
            <p:cNvSpPr/>
            <p:nvPr/>
          </p:nvSpPr>
          <p:spPr>
            <a:xfrm>
              <a:off x="2765894" y="7585049"/>
              <a:ext cx="983615" cy="1626235"/>
            </a:xfrm>
            <a:custGeom>
              <a:avLst/>
              <a:gdLst/>
              <a:ahLst/>
              <a:cxnLst/>
              <a:rect l="l" t="t" r="r" b="b"/>
              <a:pathLst>
                <a:path w="983614" h="1626234">
                  <a:moveTo>
                    <a:pt x="983386" y="0"/>
                  </a:moveTo>
                  <a:lnTo>
                    <a:pt x="0" y="0"/>
                  </a:lnTo>
                  <a:lnTo>
                    <a:pt x="0" y="1589506"/>
                  </a:lnTo>
                  <a:lnTo>
                    <a:pt x="2864" y="1603709"/>
                  </a:lnTo>
                  <a:lnTo>
                    <a:pt x="10663" y="1615306"/>
                  </a:lnTo>
                  <a:lnTo>
                    <a:pt x="22208" y="1623124"/>
                  </a:lnTo>
                  <a:lnTo>
                    <a:pt x="36309" y="1625991"/>
                  </a:lnTo>
                  <a:lnTo>
                    <a:pt x="376923" y="1625991"/>
                  </a:lnTo>
                  <a:lnTo>
                    <a:pt x="410198" y="1604460"/>
                  </a:lnTo>
                  <a:lnTo>
                    <a:pt x="454012" y="233451"/>
                  </a:lnTo>
                  <a:lnTo>
                    <a:pt x="457292" y="219188"/>
                  </a:lnTo>
                  <a:lnTo>
                    <a:pt x="465426" y="207597"/>
                  </a:lnTo>
                  <a:lnTo>
                    <a:pt x="477250" y="199811"/>
                  </a:lnTo>
                  <a:lnTo>
                    <a:pt x="491604" y="196964"/>
                  </a:lnTo>
                  <a:lnTo>
                    <a:pt x="505979" y="199811"/>
                  </a:lnTo>
                  <a:lnTo>
                    <a:pt x="517864" y="207597"/>
                  </a:lnTo>
                  <a:lnTo>
                    <a:pt x="526058" y="219188"/>
                  </a:lnTo>
                  <a:lnTo>
                    <a:pt x="529361" y="233451"/>
                  </a:lnTo>
                  <a:lnTo>
                    <a:pt x="569823" y="1590634"/>
                  </a:lnTo>
                  <a:lnTo>
                    <a:pt x="573020" y="1604460"/>
                  </a:lnTo>
                  <a:lnTo>
                    <a:pt x="580923" y="1615692"/>
                  </a:lnTo>
                  <a:lnTo>
                    <a:pt x="592397" y="1623233"/>
                  </a:lnTo>
                  <a:lnTo>
                    <a:pt x="606310" y="1625991"/>
                  </a:lnTo>
                  <a:lnTo>
                    <a:pt x="947039" y="1625991"/>
                  </a:lnTo>
                  <a:lnTo>
                    <a:pt x="961162" y="1623124"/>
                  </a:lnTo>
                  <a:lnTo>
                    <a:pt x="972718" y="1615306"/>
                  </a:lnTo>
                  <a:lnTo>
                    <a:pt x="980521" y="1603709"/>
                  </a:lnTo>
                  <a:lnTo>
                    <a:pt x="983386" y="1589506"/>
                  </a:lnTo>
                  <a:lnTo>
                    <a:pt x="983386" y="0"/>
                  </a:lnTo>
                  <a:close/>
                </a:path>
              </a:pathLst>
            </a:custGeom>
            <a:solidFill>
              <a:srgbClr val="3C465A"/>
            </a:solidFill>
          </p:spPr>
          <p:txBody>
            <a:bodyPr wrap="square" lIns="0" tIns="0" rIns="0" bIns="0" rtlCol="0"/>
            <a:lstStyle/>
            <a:p>
              <a:endParaRPr/>
            </a:p>
          </p:txBody>
        </p:sp>
        <p:sp>
          <p:nvSpPr>
            <p:cNvPr id="25" name="object 25"/>
            <p:cNvSpPr/>
            <p:nvPr/>
          </p:nvSpPr>
          <p:spPr>
            <a:xfrm>
              <a:off x="3257499" y="7585049"/>
              <a:ext cx="492125" cy="1626235"/>
            </a:xfrm>
            <a:custGeom>
              <a:avLst/>
              <a:gdLst/>
              <a:ahLst/>
              <a:cxnLst/>
              <a:rect l="l" t="t" r="r" b="b"/>
              <a:pathLst>
                <a:path w="492125" h="1626234">
                  <a:moveTo>
                    <a:pt x="491782" y="0"/>
                  </a:moveTo>
                  <a:lnTo>
                    <a:pt x="0" y="0"/>
                  </a:lnTo>
                  <a:lnTo>
                    <a:pt x="0" y="196964"/>
                  </a:lnTo>
                  <a:lnTo>
                    <a:pt x="14375" y="199811"/>
                  </a:lnTo>
                  <a:lnTo>
                    <a:pt x="26260" y="207597"/>
                  </a:lnTo>
                  <a:lnTo>
                    <a:pt x="34454" y="219188"/>
                  </a:lnTo>
                  <a:lnTo>
                    <a:pt x="37757" y="233451"/>
                  </a:lnTo>
                  <a:lnTo>
                    <a:pt x="78219" y="1590634"/>
                  </a:lnTo>
                  <a:lnTo>
                    <a:pt x="81416" y="1604460"/>
                  </a:lnTo>
                  <a:lnTo>
                    <a:pt x="89319" y="1615692"/>
                  </a:lnTo>
                  <a:lnTo>
                    <a:pt x="100793" y="1623233"/>
                  </a:lnTo>
                  <a:lnTo>
                    <a:pt x="114706" y="1625991"/>
                  </a:lnTo>
                  <a:lnTo>
                    <a:pt x="455434" y="1625991"/>
                  </a:lnTo>
                  <a:lnTo>
                    <a:pt x="469557" y="1623124"/>
                  </a:lnTo>
                  <a:lnTo>
                    <a:pt x="481114" y="1615306"/>
                  </a:lnTo>
                  <a:lnTo>
                    <a:pt x="488917" y="1603709"/>
                  </a:lnTo>
                  <a:lnTo>
                    <a:pt x="491782" y="1589506"/>
                  </a:lnTo>
                  <a:lnTo>
                    <a:pt x="491782" y="0"/>
                  </a:lnTo>
                  <a:close/>
                </a:path>
              </a:pathLst>
            </a:custGeom>
            <a:solidFill>
              <a:srgbClr val="283246"/>
            </a:solidFill>
          </p:spPr>
          <p:txBody>
            <a:bodyPr wrap="square" lIns="0" tIns="0" rIns="0" bIns="0" rtlCol="0"/>
            <a:lstStyle/>
            <a:p>
              <a:endParaRPr/>
            </a:p>
          </p:txBody>
        </p:sp>
        <p:sp>
          <p:nvSpPr>
            <p:cNvPr id="26" name="object 26"/>
            <p:cNvSpPr/>
            <p:nvPr/>
          </p:nvSpPr>
          <p:spPr>
            <a:xfrm>
              <a:off x="3554958" y="7585049"/>
              <a:ext cx="194945" cy="1626235"/>
            </a:xfrm>
            <a:custGeom>
              <a:avLst/>
              <a:gdLst/>
              <a:ahLst/>
              <a:cxnLst/>
              <a:rect l="l" t="t" r="r" b="b"/>
              <a:pathLst>
                <a:path w="194945" h="1626234">
                  <a:moveTo>
                    <a:pt x="194322" y="0"/>
                  </a:moveTo>
                  <a:lnTo>
                    <a:pt x="0" y="0"/>
                  </a:lnTo>
                  <a:lnTo>
                    <a:pt x="0" y="1625991"/>
                  </a:lnTo>
                  <a:lnTo>
                    <a:pt x="157975" y="1625991"/>
                  </a:lnTo>
                  <a:lnTo>
                    <a:pt x="172098" y="1623124"/>
                  </a:lnTo>
                  <a:lnTo>
                    <a:pt x="183654" y="1615306"/>
                  </a:lnTo>
                  <a:lnTo>
                    <a:pt x="191458" y="1603709"/>
                  </a:lnTo>
                  <a:lnTo>
                    <a:pt x="194322" y="1589506"/>
                  </a:lnTo>
                  <a:lnTo>
                    <a:pt x="194322" y="0"/>
                  </a:lnTo>
                  <a:close/>
                </a:path>
              </a:pathLst>
            </a:custGeom>
            <a:solidFill>
              <a:srgbClr val="141E32"/>
            </a:solidFill>
          </p:spPr>
          <p:txBody>
            <a:bodyPr wrap="square" lIns="0" tIns="0" rIns="0" bIns="0" rtlCol="0"/>
            <a:lstStyle/>
            <a:p>
              <a:endParaRPr/>
            </a:p>
          </p:txBody>
        </p:sp>
        <p:sp>
          <p:nvSpPr>
            <p:cNvPr id="27" name="object 27"/>
            <p:cNvSpPr/>
            <p:nvPr/>
          </p:nvSpPr>
          <p:spPr>
            <a:xfrm>
              <a:off x="2765882" y="7585049"/>
              <a:ext cx="194945" cy="1626235"/>
            </a:xfrm>
            <a:custGeom>
              <a:avLst/>
              <a:gdLst/>
              <a:ahLst/>
              <a:cxnLst/>
              <a:rect l="l" t="t" r="r" b="b"/>
              <a:pathLst>
                <a:path w="194944" h="1626234">
                  <a:moveTo>
                    <a:pt x="194322" y="0"/>
                  </a:moveTo>
                  <a:lnTo>
                    <a:pt x="0" y="0"/>
                  </a:lnTo>
                  <a:lnTo>
                    <a:pt x="0" y="1589506"/>
                  </a:lnTo>
                  <a:lnTo>
                    <a:pt x="2864" y="1603709"/>
                  </a:lnTo>
                  <a:lnTo>
                    <a:pt x="10668" y="1615306"/>
                  </a:lnTo>
                  <a:lnTo>
                    <a:pt x="22224" y="1623124"/>
                  </a:lnTo>
                  <a:lnTo>
                    <a:pt x="36347" y="1625991"/>
                  </a:lnTo>
                  <a:lnTo>
                    <a:pt x="194322" y="1625991"/>
                  </a:lnTo>
                  <a:lnTo>
                    <a:pt x="194322" y="0"/>
                  </a:lnTo>
                  <a:close/>
                </a:path>
              </a:pathLst>
            </a:custGeom>
            <a:solidFill>
              <a:srgbClr val="505A6E"/>
            </a:solidFill>
          </p:spPr>
          <p:txBody>
            <a:bodyPr wrap="square" lIns="0" tIns="0" rIns="0" bIns="0" rtlCol="0"/>
            <a:lstStyle/>
            <a:p>
              <a:endParaRPr/>
            </a:p>
          </p:txBody>
        </p:sp>
        <p:sp>
          <p:nvSpPr>
            <p:cNvPr id="28" name="object 28"/>
            <p:cNvSpPr/>
            <p:nvPr/>
          </p:nvSpPr>
          <p:spPr>
            <a:xfrm>
              <a:off x="2765894" y="7585047"/>
              <a:ext cx="983394" cy="85764"/>
            </a:xfrm>
            <a:prstGeom prst="rect">
              <a:avLst/>
            </a:prstGeom>
            <a:blipFill>
              <a:blip r:embed="rId2" cstate="print"/>
              <a:stretch>
                <a:fillRect/>
              </a:stretch>
            </a:blipFill>
          </p:spPr>
          <p:txBody>
            <a:bodyPr wrap="square" lIns="0" tIns="0" rIns="0" bIns="0" rtlCol="0"/>
            <a:lstStyle/>
            <a:p>
              <a:endParaRPr/>
            </a:p>
          </p:txBody>
        </p:sp>
        <p:sp>
          <p:nvSpPr>
            <p:cNvPr id="29" name="object 29"/>
            <p:cNvSpPr/>
            <p:nvPr/>
          </p:nvSpPr>
          <p:spPr>
            <a:xfrm>
              <a:off x="3232747" y="5308599"/>
              <a:ext cx="1962150" cy="2215515"/>
            </a:xfrm>
            <a:custGeom>
              <a:avLst/>
              <a:gdLst/>
              <a:ahLst/>
              <a:cxnLst/>
              <a:rect l="l" t="t" r="r" b="b"/>
              <a:pathLst>
                <a:path w="1962150" h="2215515">
                  <a:moveTo>
                    <a:pt x="1525651" y="1778660"/>
                  </a:moveTo>
                  <a:lnTo>
                    <a:pt x="1518234" y="1732661"/>
                  </a:lnTo>
                  <a:lnTo>
                    <a:pt x="1497596" y="1692694"/>
                  </a:lnTo>
                  <a:lnTo>
                    <a:pt x="1466138" y="1661172"/>
                  </a:lnTo>
                  <a:lnTo>
                    <a:pt x="1426248" y="1640484"/>
                  </a:lnTo>
                  <a:lnTo>
                    <a:pt x="1380350" y="1633054"/>
                  </a:lnTo>
                  <a:lnTo>
                    <a:pt x="581202" y="1633054"/>
                  </a:lnTo>
                  <a:lnTo>
                    <a:pt x="535292" y="1640484"/>
                  </a:lnTo>
                  <a:lnTo>
                    <a:pt x="495401" y="1661172"/>
                  </a:lnTo>
                  <a:lnTo>
                    <a:pt x="463943" y="1692694"/>
                  </a:lnTo>
                  <a:lnTo>
                    <a:pt x="443306" y="1732661"/>
                  </a:lnTo>
                  <a:lnTo>
                    <a:pt x="435902" y="1778660"/>
                  </a:lnTo>
                  <a:lnTo>
                    <a:pt x="435902" y="2069858"/>
                  </a:lnTo>
                  <a:lnTo>
                    <a:pt x="443306" y="2115870"/>
                  </a:lnTo>
                  <a:lnTo>
                    <a:pt x="463943" y="2155837"/>
                  </a:lnTo>
                  <a:lnTo>
                    <a:pt x="495401" y="2187359"/>
                  </a:lnTo>
                  <a:lnTo>
                    <a:pt x="535292" y="2208047"/>
                  </a:lnTo>
                  <a:lnTo>
                    <a:pt x="581202" y="2215464"/>
                  </a:lnTo>
                  <a:lnTo>
                    <a:pt x="1380350" y="2215464"/>
                  </a:lnTo>
                  <a:lnTo>
                    <a:pt x="1426248" y="2208047"/>
                  </a:lnTo>
                  <a:lnTo>
                    <a:pt x="1466138" y="2187359"/>
                  </a:lnTo>
                  <a:lnTo>
                    <a:pt x="1497596" y="2155837"/>
                  </a:lnTo>
                  <a:lnTo>
                    <a:pt x="1518234" y="2115870"/>
                  </a:lnTo>
                  <a:lnTo>
                    <a:pt x="1525651" y="2069858"/>
                  </a:lnTo>
                  <a:lnTo>
                    <a:pt x="1525651" y="1778660"/>
                  </a:lnTo>
                  <a:close/>
                </a:path>
                <a:path w="1962150" h="2215515">
                  <a:moveTo>
                    <a:pt x="1961553" y="143700"/>
                  </a:moveTo>
                  <a:lnTo>
                    <a:pt x="1954225" y="98310"/>
                  </a:lnTo>
                  <a:lnTo>
                    <a:pt x="1933867" y="58864"/>
                  </a:lnTo>
                  <a:lnTo>
                    <a:pt x="1902815" y="27749"/>
                  </a:lnTo>
                  <a:lnTo>
                    <a:pt x="1863445" y="7340"/>
                  </a:lnTo>
                  <a:lnTo>
                    <a:pt x="1818144" y="0"/>
                  </a:lnTo>
                  <a:lnTo>
                    <a:pt x="143395" y="0"/>
                  </a:lnTo>
                  <a:lnTo>
                    <a:pt x="98082" y="7340"/>
                  </a:lnTo>
                  <a:lnTo>
                    <a:pt x="58724" y="27749"/>
                  </a:lnTo>
                  <a:lnTo>
                    <a:pt x="27673" y="58864"/>
                  </a:lnTo>
                  <a:lnTo>
                    <a:pt x="7302" y="98310"/>
                  </a:lnTo>
                  <a:lnTo>
                    <a:pt x="0" y="143700"/>
                  </a:lnTo>
                  <a:lnTo>
                    <a:pt x="0" y="1130312"/>
                  </a:lnTo>
                  <a:lnTo>
                    <a:pt x="7302" y="1175715"/>
                  </a:lnTo>
                  <a:lnTo>
                    <a:pt x="27673" y="1215161"/>
                  </a:lnTo>
                  <a:lnTo>
                    <a:pt x="58724" y="1246276"/>
                  </a:lnTo>
                  <a:lnTo>
                    <a:pt x="98082" y="1266685"/>
                  </a:lnTo>
                  <a:lnTo>
                    <a:pt x="143395" y="1274013"/>
                  </a:lnTo>
                  <a:lnTo>
                    <a:pt x="1818144" y="1274013"/>
                  </a:lnTo>
                  <a:lnTo>
                    <a:pt x="1863445" y="1266685"/>
                  </a:lnTo>
                  <a:lnTo>
                    <a:pt x="1902815" y="1246276"/>
                  </a:lnTo>
                  <a:lnTo>
                    <a:pt x="1933867" y="1215161"/>
                  </a:lnTo>
                  <a:lnTo>
                    <a:pt x="1954225" y="1175715"/>
                  </a:lnTo>
                  <a:lnTo>
                    <a:pt x="1961553" y="1130312"/>
                  </a:lnTo>
                  <a:lnTo>
                    <a:pt x="1961553" y="143700"/>
                  </a:lnTo>
                  <a:close/>
                </a:path>
              </a:pathLst>
            </a:custGeom>
            <a:solidFill>
              <a:srgbClr val="000925"/>
            </a:solidFill>
          </p:spPr>
          <p:txBody>
            <a:bodyPr wrap="square" lIns="0" tIns="0" rIns="0" bIns="0" rtlCol="0"/>
            <a:lstStyle/>
            <a:p>
              <a:endParaRPr/>
            </a:p>
          </p:txBody>
        </p:sp>
        <p:sp>
          <p:nvSpPr>
            <p:cNvPr id="30" name="object 30"/>
            <p:cNvSpPr/>
            <p:nvPr/>
          </p:nvSpPr>
          <p:spPr>
            <a:xfrm>
              <a:off x="4037952" y="6327812"/>
              <a:ext cx="351155" cy="740410"/>
            </a:xfrm>
            <a:custGeom>
              <a:avLst/>
              <a:gdLst/>
              <a:ahLst/>
              <a:cxnLst/>
              <a:rect l="l" t="t" r="r" b="b"/>
              <a:pathLst>
                <a:path w="351154" h="740409">
                  <a:moveTo>
                    <a:pt x="263359" y="0"/>
                  </a:moveTo>
                  <a:lnTo>
                    <a:pt x="87782" y="0"/>
                  </a:lnTo>
                  <a:lnTo>
                    <a:pt x="53626" y="6918"/>
                  </a:lnTo>
                  <a:lnTo>
                    <a:pt x="25722" y="25779"/>
                  </a:lnTo>
                  <a:lnTo>
                    <a:pt x="6902" y="53744"/>
                  </a:lnTo>
                  <a:lnTo>
                    <a:pt x="0" y="87972"/>
                  </a:lnTo>
                  <a:lnTo>
                    <a:pt x="0" y="652170"/>
                  </a:lnTo>
                  <a:lnTo>
                    <a:pt x="6902" y="686399"/>
                  </a:lnTo>
                  <a:lnTo>
                    <a:pt x="25722" y="714363"/>
                  </a:lnTo>
                  <a:lnTo>
                    <a:pt x="53626" y="733225"/>
                  </a:lnTo>
                  <a:lnTo>
                    <a:pt x="87782" y="740143"/>
                  </a:lnTo>
                  <a:lnTo>
                    <a:pt x="263359" y="740143"/>
                  </a:lnTo>
                  <a:lnTo>
                    <a:pt x="297515" y="733225"/>
                  </a:lnTo>
                  <a:lnTo>
                    <a:pt x="325420" y="714363"/>
                  </a:lnTo>
                  <a:lnTo>
                    <a:pt x="344239" y="686399"/>
                  </a:lnTo>
                  <a:lnTo>
                    <a:pt x="351142" y="652170"/>
                  </a:lnTo>
                  <a:lnTo>
                    <a:pt x="351142" y="87972"/>
                  </a:lnTo>
                  <a:lnTo>
                    <a:pt x="344239" y="53744"/>
                  </a:lnTo>
                  <a:lnTo>
                    <a:pt x="325420" y="25779"/>
                  </a:lnTo>
                  <a:lnTo>
                    <a:pt x="297515" y="6918"/>
                  </a:lnTo>
                  <a:lnTo>
                    <a:pt x="263359" y="0"/>
                  </a:lnTo>
                  <a:close/>
                </a:path>
              </a:pathLst>
            </a:custGeom>
            <a:solidFill>
              <a:srgbClr val="252F4E"/>
            </a:solidFill>
          </p:spPr>
          <p:txBody>
            <a:bodyPr wrap="square" lIns="0" tIns="0" rIns="0" bIns="0" rtlCol="0"/>
            <a:lstStyle/>
            <a:p>
              <a:endParaRPr/>
            </a:p>
          </p:txBody>
        </p:sp>
        <p:sp>
          <p:nvSpPr>
            <p:cNvPr id="31" name="object 31"/>
            <p:cNvSpPr/>
            <p:nvPr/>
          </p:nvSpPr>
          <p:spPr>
            <a:xfrm>
              <a:off x="3232746" y="5308599"/>
              <a:ext cx="1014094" cy="2215515"/>
            </a:xfrm>
            <a:custGeom>
              <a:avLst/>
              <a:gdLst/>
              <a:ahLst/>
              <a:cxnLst/>
              <a:rect l="l" t="t" r="r" b="b"/>
              <a:pathLst>
                <a:path w="1014095" h="2215515">
                  <a:moveTo>
                    <a:pt x="1013752" y="0"/>
                  </a:moveTo>
                  <a:lnTo>
                    <a:pt x="143395" y="0"/>
                  </a:lnTo>
                  <a:lnTo>
                    <a:pt x="98090" y="7330"/>
                  </a:lnTo>
                  <a:lnTo>
                    <a:pt x="58729" y="27740"/>
                  </a:lnTo>
                  <a:lnTo>
                    <a:pt x="27681" y="58855"/>
                  </a:lnTo>
                  <a:lnTo>
                    <a:pt x="7315" y="98300"/>
                  </a:lnTo>
                  <a:lnTo>
                    <a:pt x="0" y="143700"/>
                  </a:lnTo>
                  <a:lnTo>
                    <a:pt x="0" y="1130312"/>
                  </a:lnTo>
                  <a:lnTo>
                    <a:pt x="7315" y="1175713"/>
                  </a:lnTo>
                  <a:lnTo>
                    <a:pt x="27681" y="1215157"/>
                  </a:lnTo>
                  <a:lnTo>
                    <a:pt x="58729" y="1246272"/>
                  </a:lnTo>
                  <a:lnTo>
                    <a:pt x="98090" y="1266682"/>
                  </a:lnTo>
                  <a:lnTo>
                    <a:pt x="143395" y="1274013"/>
                  </a:lnTo>
                  <a:lnTo>
                    <a:pt x="805205" y="1274013"/>
                  </a:lnTo>
                  <a:lnTo>
                    <a:pt x="805205" y="1633054"/>
                  </a:lnTo>
                  <a:lnTo>
                    <a:pt x="581202" y="1633054"/>
                  </a:lnTo>
                  <a:lnTo>
                    <a:pt x="535294" y="1640482"/>
                  </a:lnTo>
                  <a:lnTo>
                    <a:pt x="495410" y="1661162"/>
                  </a:lnTo>
                  <a:lnTo>
                    <a:pt x="463950" y="1692689"/>
                  </a:lnTo>
                  <a:lnTo>
                    <a:pt x="443314" y="1732657"/>
                  </a:lnTo>
                  <a:lnTo>
                    <a:pt x="435902" y="1778660"/>
                  </a:lnTo>
                  <a:lnTo>
                    <a:pt x="435902" y="2069858"/>
                  </a:lnTo>
                  <a:lnTo>
                    <a:pt x="443314" y="2115862"/>
                  </a:lnTo>
                  <a:lnTo>
                    <a:pt x="463950" y="2155829"/>
                  </a:lnTo>
                  <a:lnTo>
                    <a:pt x="495410" y="2187356"/>
                  </a:lnTo>
                  <a:lnTo>
                    <a:pt x="535294" y="2208036"/>
                  </a:lnTo>
                  <a:lnTo>
                    <a:pt x="581202" y="2215464"/>
                  </a:lnTo>
                  <a:lnTo>
                    <a:pt x="1013752" y="2215464"/>
                  </a:lnTo>
                  <a:lnTo>
                    <a:pt x="1013752" y="0"/>
                  </a:lnTo>
                  <a:close/>
                </a:path>
              </a:pathLst>
            </a:custGeom>
            <a:solidFill>
              <a:srgbClr val="000000">
                <a:alpha val="13999"/>
              </a:srgbClr>
            </a:solidFill>
          </p:spPr>
          <p:txBody>
            <a:bodyPr wrap="square" lIns="0" tIns="0" rIns="0" bIns="0" rtlCol="0"/>
            <a:lstStyle/>
            <a:p>
              <a:endParaRPr/>
            </a:p>
          </p:txBody>
        </p:sp>
        <p:sp>
          <p:nvSpPr>
            <p:cNvPr id="32" name="object 32"/>
            <p:cNvSpPr/>
            <p:nvPr/>
          </p:nvSpPr>
          <p:spPr>
            <a:xfrm>
              <a:off x="0" y="7238898"/>
              <a:ext cx="4958715" cy="188595"/>
            </a:xfrm>
            <a:custGeom>
              <a:avLst/>
              <a:gdLst/>
              <a:ahLst/>
              <a:cxnLst/>
              <a:rect l="l" t="t" r="r" b="b"/>
              <a:pathLst>
                <a:path w="4958715" h="188595">
                  <a:moveTo>
                    <a:pt x="4930787" y="0"/>
                  </a:moveTo>
                  <a:lnTo>
                    <a:pt x="0" y="0"/>
                  </a:lnTo>
                  <a:lnTo>
                    <a:pt x="0" y="188099"/>
                  </a:lnTo>
                  <a:lnTo>
                    <a:pt x="4930787" y="188099"/>
                  </a:lnTo>
                  <a:lnTo>
                    <a:pt x="4941617" y="185893"/>
                  </a:lnTo>
                  <a:lnTo>
                    <a:pt x="4950485" y="179885"/>
                  </a:lnTo>
                  <a:lnTo>
                    <a:pt x="4956476" y="170997"/>
                  </a:lnTo>
                  <a:lnTo>
                    <a:pt x="4958676" y="160147"/>
                  </a:lnTo>
                  <a:lnTo>
                    <a:pt x="4958676" y="27952"/>
                  </a:lnTo>
                  <a:lnTo>
                    <a:pt x="4956476" y="17096"/>
                  </a:lnTo>
                  <a:lnTo>
                    <a:pt x="4950485" y="8208"/>
                  </a:lnTo>
                  <a:lnTo>
                    <a:pt x="4941617" y="2204"/>
                  </a:lnTo>
                  <a:lnTo>
                    <a:pt x="4930787" y="0"/>
                  </a:lnTo>
                  <a:close/>
                </a:path>
              </a:pathLst>
            </a:custGeom>
            <a:solidFill>
              <a:srgbClr val="DEC58F"/>
            </a:solidFill>
          </p:spPr>
          <p:txBody>
            <a:bodyPr wrap="square" lIns="0" tIns="0" rIns="0" bIns="0" rtlCol="0"/>
            <a:lstStyle/>
            <a:p>
              <a:endParaRPr/>
            </a:p>
          </p:txBody>
        </p:sp>
        <p:sp>
          <p:nvSpPr>
            <p:cNvPr id="33" name="object 33"/>
            <p:cNvSpPr/>
            <p:nvPr/>
          </p:nvSpPr>
          <p:spPr>
            <a:xfrm>
              <a:off x="0" y="7392993"/>
              <a:ext cx="4958676" cy="188106"/>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0" y="7352486"/>
              <a:ext cx="4958715" cy="2401570"/>
            </a:xfrm>
            <a:custGeom>
              <a:avLst/>
              <a:gdLst/>
              <a:ahLst/>
              <a:cxnLst/>
              <a:rect l="l" t="t" r="r" b="b"/>
              <a:pathLst>
                <a:path w="4958715" h="2401570">
                  <a:moveTo>
                    <a:pt x="4958689" y="95288"/>
                  </a:moveTo>
                  <a:lnTo>
                    <a:pt x="4951171" y="58293"/>
                  </a:lnTo>
                  <a:lnTo>
                    <a:pt x="4930737" y="27990"/>
                  </a:lnTo>
                  <a:lnTo>
                    <a:pt x="4900498" y="7518"/>
                  </a:lnTo>
                  <a:lnTo>
                    <a:pt x="4863579" y="0"/>
                  </a:lnTo>
                  <a:lnTo>
                    <a:pt x="0" y="0"/>
                  </a:lnTo>
                  <a:lnTo>
                    <a:pt x="0" y="2186482"/>
                  </a:lnTo>
                  <a:lnTo>
                    <a:pt x="4781613" y="2186482"/>
                  </a:lnTo>
                  <a:lnTo>
                    <a:pt x="4781613" y="2365857"/>
                  </a:lnTo>
                  <a:lnTo>
                    <a:pt x="4786388" y="2389403"/>
                  </a:lnTo>
                  <a:lnTo>
                    <a:pt x="4794288" y="2401112"/>
                  </a:lnTo>
                  <a:lnTo>
                    <a:pt x="4946002" y="2401112"/>
                  </a:lnTo>
                  <a:lnTo>
                    <a:pt x="4953889" y="2389403"/>
                  </a:lnTo>
                  <a:lnTo>
                    <a:pt x="4958677" y="2365857"/>
                  </a:lnTo>
                  <a:lnTo>
                    <a:pt x="4958677" y="2091245"/>
                  </a:lnTo>
                  <a:lnTo>
                    <a:pt x="4958689" y="95288"/>
                  </a:lnTo>
                  <a:close/>
                </a:path>
              </a:pathLst>
            </a:custGeom>
            <a:solidFill>
              <a:srgbClr val="DEC58F"/>
            </a:solidFill>
          </p:spPr>
          <p:txBody>
            <a:bodyPr wrap="square" lIns="0" tIns="0" rIns="0" bIns="0" rtlCol="0"/>
            <a:lstStyle/>
            <a:p>
              <a:endParaRPr/>
            </a:p>
          </p:txBody>
        </p:sp>
        <p:sp>
          <p:nvSpPr>
            <p:cNvPr id="35" name="object 35"/>
            <p:cNvSpPr/>
            <p:nvPr/>
          </p:nvSpPr>
          <p:spPr>
            <a:xfrm>
              <a:off x="0" y="7232865"/>
              <a:ext cx="2162810" cy="2300605"/>
            </a:xfrm>
            <a:custGeom>
              <a:avLst/>
              <a:gdLst/>
              <a:ahLst/>
              <a:cxnLst/>
              <a:rect l="l" t="t" r="r" b="b"/>
              <a:pathLst>
                <a:path w="2162810" h="2300604">
                  <a:moveTo>
                    <a:pt x="2162695" y="0"/>
                  </a:moveTo>
                  <a:lnTo>
                    <a:pt x="0" y="0"/>
                  </a:lnTo>
                  <a:lnTo>
                    <a:pt x="0" y="2300067"/>
                  </a:lnTo>
                  <a:lnTo>
                    <a:pt x="2162695" y="2300067"/>
                  </a:lnTo>
                  <a:lnTo>
                    <a:pt x="2162695" y="0"/>
                  </a:lnTo>
                  <a:close/>
                </a:path>
              </a:pathLst>
            </a:custGeom>
            <a:solidFill>
              <a:srgbClr val="000000">
                <a:alpha val="13999"/>
              </a:srgbClr>
            </a:solidFill>
          </p:spPr>
          <p:txBody>
            <a:bodyPr wrap="square" lIns="0" tIns="0" rIns="0" bIns="0" rtlCol="0"/>
            <a:lstStyle/>
            <a:p>
              <a:endParaRPr/>
            </a:p>
          </p:txBody>
        </p:sp>
        <p:sp>
          <p:nvSpPr>
            <p:cNvPr id="36" name="object 36"/>
            <p:cNvSpPr/>
            <p:nvPr/>
          </p:nvSpPr>
          <p:spPr>
            <a:xfrm>
              <a:off x="1425397" y="6237173"/>
              <a:ext cx="1511300" cy="1002030"/>
            </a:xfrm>
            <a:custGeom>
              <a:avLst/>
              <a:gdLst/>
              <a:ahLst/>
              <a:cxnLst/>
              <a:rect l="l" t="t" r="r" b="b"/>
              <a:pathLst>
                <a:path w="1511300" h="1002029">
                  <a:moveTo>
                    <a:pt x="1450454" y="0"/>
                  </a:moveTo>
                  <a:lnTo>
                    <a:pt x="60540" y="0"/>
                  </a:lnTo>
                  <a:lnTo>
                    <a:pt x="37033" y="4787"/>
                  </a:lnTo>
                  <a:lnTo>
                    <a:pt x="17783" y="17822"/>
                  </a:lnTo>
                  <a:lnTo>
                    <a:pt x="4776" y="37113"/>
                  </a:lnTo>
                  <a:lnTo>
                    <a:pt x="0" y="60667"/>
                  </a:lnTo>
                  <a:lnTo>
                    <a:pt x="0" y="941057"/>
                  </a:lnTo>
                  <a:lnTo>
                    <a:pt x="4776" y="964611"/>
                  </a:lnTo>
                  <a:lnTo>
                    <a:pt x="17783" y="983902"/>
                  </a:lnTo>
                  <a:lnTo>
                    <a:pt x="37033" y="996937"/>
                  </a:lnTo>
                  <a:lnTo>
                    <a:pt x="60540" y="1001725"/>
                  </a:lnTo>
                  <a:lnTo>
                    <a:pt x="1450454" y="1001725"/>
                  </a:lnTo>
                  <a:lnTo>
                    <a:pt x="1473956" y="996937"/>
                  </a:lnTo>
                  <a:lnTo>
                    <a:pt x="1493207" y="983902"/>
                  </a:lnTo>
                  <a:lnTo>
                    <a:pt x="1506216" y="964611"/>
                  </a:lnTo>
                  <a:lnTo>
                    <a:pt x="1510995" y="941057"/>
                  </a:lnTo>
                  <a:lnTo>
                    <a:pt x="1510995" y="60667"/>
                  </a:lnTo>
                  <a:lnTo>
                    <a:pt x="1506216" y="37113"/>
                  </a:lnTo>
                  <a:lnTo>
                    <a:pt x="1493207" y="17822"/>
                  </a:lnTo>
                  <a:lnTo>
                    <a:pt x="1473956" y="4787"/>
                  </a:lnTo>
                  <a:lnTo>
                    <a:pt x="1450454" y="0"/>
                  </a:lnTo>
                  <a:close/>
                </a:path>
              </a:pathLst>
            </a:custGeom>
            <a:solidFill>
              <a:srgbClr val="E6E6E6"/>
            </a:solidFill>
          </p:spPr>
          <p:txBody>
            <a:bodyPr wrap="square" lIns="0" tIns="0" rIns="0" bIns="0" rtlCol="0"/>
            <a:lstStyle/>
            <a:p>
              <a:endParaRPr/>
            </a:p>
          </p:txBody>
        </p:sp>
        <p:sp>
          <p:nvSpPr>
            <p:cNvPr id="37" name="object 37"/>
            <p:cNvSpPr/>
            <p:nvPr/>
          </p:nvSpPr>
          <p:spPr>
            <a:xfrm>
              <a:off x="2059899" y="6651370"/>
              <a:ext cx="212676" cy="223042"/>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1425397" y="6237173"/>
              <a:ext cx="737870" cy="1002030"/>
            </a:xfrm>
            <a:custGeom>
              <a:avLst/>
              <a:gdLst/>
              <a:ahLst/>
              <a:cxnLst/>
              <a:rect l="l" t="t" r="r" b="b"/>
              <a:pathLst>
                <a:path w="737869" h="1002029">
                  <a:moveTo>
                    <a:pt x="737298" y="0"/>
                  </a:moveTo>
                  <a:lnTo>
                    <a:pt x="60540" y="0"/>
                  </a:lnTo>
                  <a:lnTo>
                    <a:pt x="37033" y="4787"/>
                  </a:lnTo>
                  <a:lnTo>
                    <a:pt x="17783" y="17822"/>
                  </a:lnTo>
                  <a:lnTo>
                    <a:pt x="4776" y="37113"/>
                  </a:lnTo>
                  <a:lnTo>
                    <a:pt x="0" y="60667"/>
                  </a:lnTo>
                  <a:lnTo>
                    <a:pt x="0" y="941057"/>
                  </a:lnTo>
                  <a:lnTo>
                    <a:pt x="4776" y="964611"/>
                  </a:lnTo>
                  <a:lnTo>
                    <a:pt x="17783" y="983902"/>
                  </a:lnTo>
                  <a:lnTo>
                    <a:pt x="37033" y="996937"/>
                  </a:lnTo>
                  <a:lnTo>
                    <a:pt x="60540" y="1001725"/>
                  </a:lnTo>
                  <a:lnTo>
                    <a:pt x="737298" y="1001725"/>
                  </a:lnTo>
                  <a:lnTo>
                    <a:pt x="737298" y="0"/>
                  </a:lnTo>
                  <a:close/>
                </a:path>
              </a:pathLst>
            </a:custGeom>
            <a:solidFill>
              <a:srgbClr val="000000">
                <a:alpha val="13999"/>
              </a:srgbClr>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454</Words>
  <Application>Microsoft Office PowerPoint</Application>
  <PresentationFormat>Personalizzato</PresentationFormat>
  <Paragraphs>53</Paragraphs>
  <Slides>12</Slides>
  <Notes>0</Notes>
  <HiddenSlides>1</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Calibri</vt:lpstr>
      <vt:lpstr>Impact</vt:lpstr>
      <vt:lpstr>Office Theme</vt:lpstr>
      <vt:lpstr>Supermarkets Are Getting</vt:lpstr>
      <vt:lpstr>Presentazione standard di PowerPoint</vt:lpstr>
      <vt:lpstr>What are smart shelves?</vt:lpstr>
      <vt:lpstr>Presentazione standard di PowerPoint</vt:lpstr>
      <vt:lpstr>Real-Time Engagement With smart shelves, supermarket owners can collect real-time  data about their products. Infact, the shelves are able to gather information about which products have or haven't been bought, in which period of time.</vt:lpstr>
      <vt:lpstr>Presentazione standard di PowerPoint</vt:lpstr>
      <vt:lpstr>Intelligent Restock Detection Smart shelves can optimize in-store operations. Sensors can  alert employees to things like low inventory, allowing them  to restock/refill shelves right away.</vt:lpstr>
      <vt:lpstr>Automatic Sale Pricing Strategies  Smart shelves can schedule coupons, discounts and more, thanks to the statistics coming from the selling ratios. In our project, we have implemented the following logic for the  «Smart Price Display» : …</vt:lpstr>
      <vt:lpstr>More Employee Free Time</vt:lpstr>
      <vt:lpstr>Customer Comfort Smart shelves use weight sensors,  rather than cameras, to sense information. This guarantees  that customers can feel more  comfortable, with their privacy  protected.</vt:lpstr>
      <vt:lpstr>Smart Fridge Sensor</vt:lpstr>
      <vt:lpstr>Smart Fridge Sensor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Shelves Are Getting</dc:title>
  <cp:lastModifiedBy>Enrico Nello</cp:lastModifiedBy>
  <cp:revision>5</cp:revision>
  <dcterms:created xsi:type="dcterms:W3CDTF">2021-09-06T15:48:22Z</dcterms:created>
  <dcterms:modified xsi:type="dcterms:W3CDTF">2021-09-07T10:56:29Z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2021-09-06T00:00:00Z</vt:filetime>
  </property>
</Properties>
</file>