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7" r:id="rId8"/>
    <p:sldId id="268" r:id="rId9"/>
    <p:sldId id="269" r:id="rId10"/>
    <p:sldId id="271" r:id="rId11"/>
    <p:sldId id="270" r:id="rId12"/>
  </p:sldIdLst>
  <p:sldSz cx="13004800" cy="9753600"/>
  <p:notesSz cx="13004800" cy="97536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43" d="100"/>
          <a:sy n="43" d="100"/>
        </p:scale>
        <p:origin x="142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900" b="1" i="0">
                <a:solidFill>
                  <a:srgbClr val="FF99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7400" y="3505200"/>
            <a:ext cx="8890000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12645" y="2844800"/>
            <a:ext cx="9050655" cy="275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900" b="1" i="0">
                <a:solidFill>
                  <a:srgbClr val="FF99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IoT Project AA 2020/21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1713" y="2128704"/>
            <a:ext cx="11129282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8000" spc="-300" dirty="0"/>
              <a:t>Supermarkets </a:t>
            </a:r>
            <a:r>
              <a:rPr sz="8000" spc="-300" dirty="0"/>
              <a:t>Are Getting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977072" y="2908300"/>
            <a:ext cx="9050655" cy="2767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39" dirty="0"/>
              <a:t>SMA</a:t>
            </a:r>
            <a:r>
              <a:rPr spc="-2620" dirty="0"/>
              <a:t>R</a:t>
            </a:r>
            <a:r>
              <a:rPr spc="-2910" dirty="0"/>
              <a:t>TER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90500" y="5283200"/>
            <a:ext cx="12814300" cy="4470400"/>
            <a:chOff x="190500" y="5283200"/>
            <a:chExt cx="12814300" cy="4470400"/>
          </a:xfrm>
        </p:grpSpPr>
        <p:sp>
          <p:nvSpPr>
            <p:cNvPr id="6" name="object 6"/>
            <p:cNvSpPr/>
            <p:nvPr/>
          </p:nvSpPr>
          <p:spPr>
            <a:xfrm>
              <a:off x="6632930" y="6845300"/>
              <a:ext cx="1037869" cy="9211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37271" y="6845300"/>
              <a:ext cx="1038428" cy="9211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36100" y="5283200"/>
              <a:ext cx="2552700" cy="2540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500" y="7958797"/>
              <a:ext cx="12814300" cy="179480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500" y="7810500"/>
              <a:ext cx="12573000" cy="862330"/>
            </a:xfrm>
            <a:custGeom>
              <a:avLst/>
              <a:gdLst/>
              <a:ahLst/>
              <a:cxnLst/>
              <a:rect l="l" t="t" r="r" b="b"/>
              <a:pathLst>
                <a:path w="12573000" h="862329">
                  <a:moveTo>
                    <a:pt x="12357315" y="0"/>
                  </a:moveTo>
                  <a:lnTo>
                    <a:pt x="215413" y="0"/>
                  </a:lnTo>
                  <a:lnTo>
                    <a:pt x="166046" y="5695"/>
                  </a:lnTo>
                  <a:lnTo>
                    <a:pt x="120715" y="21917"/>
                  </a:lnTo>
                  <a:lnTo>
                    <a:pt x="80716" y="47367"/>
                  </a:lnTo>
                  <a:lnTo>
                    <a:pt x="47349" y="80748"/>
                  </a:lnTo>
                  <a:lnTo>
                    <a:pt x="21908" y="120763"/>
                  </a:lnTo>
                  <a:lnTo>
                    <a:pt x="5693" y="166115"/>
                  </a:lnTo>
                  <a:lnTo>
                    <a:pt x="0" y="215506"/>
                  </a:lnTo>
                  <a:lnTo>
                    <a:pt x="0" y="646506"/>
                  </a:lnTo>
                  <a:lnTo>
                    <a:pt x="5693" y="695892"/>
                  </a:lnTo>
                  <a:lnTo>
                    <a:pt x="21908" y="741240"/>
                  </a:lnTo>
                  <a:lnTo>
                    <a:pt x="47349" y="781254"/>
                  </a:lnTo>
                  <a:lnTo>
                    <a:pt x="80716" y="814635"/>
                  </a:lnTo>
                  <a:lnTo>
                    <a:pt x="120715" y="840085"/>
                  </a:lnTo>
                  <a:lnTo>
                    <a:pt x="166046" y="856307"/>
                  </a:lnTo>
                  <a:lnTo>
                    <a:pt x="215413" y="862003"/>
                  </a:lnTo>
                  <a:lnTo>
                    <a:pt x="12357315" y="862003"/>
                  </a:lnTo>
                  <a:lnTo>
                    <a:pt x="12406678" y="856307"/>
                  </a:lnTo>
                  <a:lnTo>
                    <a:pt x="12452009" y="840085"/>
                  </a:lnTo>
                  <a:lnTo>
                    <a:pt x="12492011" y="814635"/>
                  </a:lnTo>
                  <a:lnTo>
                    <a:pt x="12525384" y="781254"/>
                  </a:lnTo>
                  <a:lnTo>
                    <a:pt x="12550830" y="741240"/>
                  </a:lnTo>
                  <a:lnTo>
                    <a:pt x="12567050" y="695892"/>
                  </a:lnTo>
                  <a:lnTo>
                    <a:pt x="12572746" y="646506"/>
                  </a:lnTo>
                  <a:lnTo>
                    <a:pt x="12572746" y="215506"/>
                  </a:lnTo>
                  <a:lnTo>
                    <a:pt x="12567050" y="166115"/>
                  </a:lnTo>
                  <a:lnTo>
                    <a:pt x="12550830" y="120763"/>
                  </a:lnTo>
                  <a:lnTo>
                    <a:pt x="12525384" y="80748"/>
                  </a:lnTo>
                  <a:lnTo>
                    <a:pt x="12492011" y="47367"/>
                  </a:lnTo>
                  <a:lnTo>
                    <a:pt x="12452009" y="21917"/>
                  </a:lnTo>
                  <a:lnTo>
                    <a:pt x="12406678" y="5695"/>
                  </a:lnTo>
                  <a:lnTo>
                    <a:pt x="12357315" y="0"/>
                  </a:lnTo>
                  <a:close/>
                </a:path>
              </a:pathLst>
            </a:custGeom>
            <a:solidFill>
              <a:srgbClr val="7B6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1550" y="7910144"/>
              <a:ext cx="2242185" cy="662940"/>
            </a:xfrm>
            <a:custGeom>
              <a:avLst/>
              <a:gdLst/>
              <a:ahLst/>
              <a:cxnLst/>
              <a:rect l="l" t="t" r="r" b="b"/>
              <a:pathLst>
                <a:path w="2242185" h="662940">
                  <a:moveTo>
                    <a:pt x="2076533" y="0"/>
                  </a:moveTo>
                  <a:lnTo>
                    <a:pt x="165613" y="0"/>
                  </a:lnTo>
                  <a:lnTo>
                    <a:pt x="121607" y="5922"/>
                  </a:lnTo>
                  <a:lnTo>
                    <a:pt x="82052" y="22634"/>
                  </a:lnTo>
                  <a:lnTo>
                    <a:pt x="48529" y="48550"/>
                  </a:lnTo>
                  <a:lnTo>
                    <a:pt x="22624" y="82085"/>
                  </a:lnTo>
                  <a:lnTo>
                    <a:pt x="5920" y="121653"/>
                  </a:lnTo>
                  <a:lnTo>
                    <a:pt x="0" y="165671"/>
                  </a:lnTo>
                  <a:lnTo>
                    <a:pt x="0" y="497039"/>
                  </a:lnTo>
                  <a:lnTo>
                    <a:pt x="5920" y="541061"/>
                  </a:lnTo>
                  <a:lnTo>
                    <a:pt x="22624" y="580632"/>
                  </a:lnTo>
                  <a:lnTo>
                    <a:pt x="48529" y="614168"/>
                  </a:lnTo>
                  <a:lnTo>
                    <a:pt x="82052" y="640084"/>
                  </a:lnTo>
                  <a:lnTo>
                    <a:pt x="121607" y="656796"/>
                  </a:lnTo>
                  <a:lnTo>
                    <a:pt x="165613" y="662719"/>
                  </a:lnTo>
                  <a:lnTo>
                    <a:pt x="2076533" y="662719"/>
                  </a:lnTo>
                  <a:lnTo>
                    <a:pt x="2120538" y="656796"/>
                  </a:lnTo>
                  <a:lnTo>
                    <a:pt x="2160095" y="640084"/>
                  </a:lnTo>
                  <a:lnTo>
                    <a:pt x="2193619" y="614168"/>
                  </a:lnTo>
                  <a:lnTo>
                    <a:pt x="2219527" y="580632"/>
                  </a:lnTo>
                  <a:lnTo>
                    <a:pt x="2236233" y="541061"/>
                  </a:lnTo>
                  <a:lnTo>
                    <a:pt x="2242154" y="497039"/>
                  </a:lnTo>
                  <a:lnTo>
                    <a:pt x="2242154" y="165671"/>
                  </a:lnTo>
                  <a:lnTo>
                    <a:pt x="2236233" y="121653"/>
                  </a:lnTo>
                  <a:lnTo>
                    <a:pt x="2219527" y="82085"/>
                  </a:lnTo>
                  <a:lnTo>
                    <a:pt x="2193619" y="48550"/>
                  </a:lnTo>
                  <a:lnTo>
                    <a:pt x="2160095" y="22634"/>
                  </a:lnTo>
                  <a:lnTo>
                    <a:pt x="2120538" y="5922"/>
                  </a:lnTo>
                  <a:lnTo>
                    <a:pt x="2076533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862" y="7910144"/>
              <a:ext cx="2101850" cy="662940"/>
            </a:xfrm>
            <a:custGeom>
              <a:avLst/>
              <a:gdLst/>
              <a:ahLst/>
              <a:cxnLst/>
              <a:rect l="l" t="t" r="r" b="b"/>
              <a:pathLst>
                <a:path w="2101850" h="662940">
                  <a:moveTo>
                    <a:pt x="1936221" y="0"/>
                  </a:moveTo>
                  <a:lnTo>
                    <a:pt x="25300" y="0"/>
                  </a:lnTo>
                  <a:lnTo>
                    <a:pt x="0" y="3405"/>
                  </a:lnTo>
                  <a:lnTo>
                    <a:pt x="1893264" y="662719"/>
                  </a:lnTo>
                  <a:lnTo>
                    <a:pt x="1936221" y="662719"/>
                  </a:lnTo>
                  <a:lnTo>
                    <a:pt x="1980226" y="656796"/>
                  </a:lnTo>
                  <a:lnTo>
                    <a:pt x="2019783" y="640084"/>
                  </a:lnTo>
                  <a:lnTo>
                    <a:pt x="2053307" y="614168"/>
                  </a:lnTo>
                  <a:lnTo>
                    <a:pt x="2079214" y="580632"/>
                  </a:lnTo>
                  <a:lnTo>
                    <a:pt x="2095921" y="541061"/>
                  </a:lnTo>
                  <a:lnTo>
                    <a:pt x="2101842" y="497039"/>
                  </a:lnTo>
                  <a:lnTo>
                    <a:pt x="2101842" y="165671"/>
                  </a:lnTo>
                  <a:lnTo>
                    <a:pt x="2095921" y="121653"/>
                  </a:lnTo>
                  <a:lnTo>
                    <a:pt x="2079214" y="82085"/>
                  </a:lnTo>
                  <a:lnTo>
                    <a:pt x="2053307" y="48550"/>
                  </a:lnTo>
                  <a:lnTo>
                    <a:pt x="2019783" y="22634"/>
                  </a:lnTo>
                  <a:lnTo>
                    <a:pt x="1980226" y="5922"/>
                  </a:lnTo>
                  <a:lnTo>
                    <a:pt x="1936221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92510" y="7957173"/>
            <a:ext cx="49149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3AC0D0"/>
                </a:solidFill>
                <a:latin typeface="Impact"/>
                <a:cs typeface="Impact"/>
              </a:rPr>
              <a:t>$4</a:t>
            </a:r>
            <a:endParaRPr sz="3500">
              <a:latin typeface="Impact"/>
              <a:cs typeface="Impac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69614" y="7910144"/>
            <a:ext cx="3811904" cy="662940"/>
            <a:chOff x="2069614" y="7910144"/>
            <a:chExt cx="3811904" cy="662940"/>
          </a:xfrm>
        </p:grpSpPr>
        <p:sp>
          <p:nvSpPr>
            <p:cNvPr id="15" name="object 15"/>
            <p:cNvSpPr/>
            <p:nvPr/>
          </p:nvSpPr>
          <p:spPr>
            <a:xfrm>
              <a:off x="2090252" y="8039265"/>
              <a:ext cx="508000" cy="163195"/>
            </a:xfrm>
            <a:custGeom>
              <a:avLst/>
              <a:gdLst/>
              <a:ahLst/>
              <a:cxnLst/>
              <a:rect l="l" t="t" r="r" b="b"/>
              <a:pathLst>
                <a:path w="508000" h="163195">
                  <a:moveTo>
                    <a:pt x="0" y="86608"/>
                  </a:moveTo>
                  <a:lnTo>
                    <a:pt x="44236" y="56750"/>
                  </a:lnTo>
                  <a:lnTo>
                    <a:pt x="92250" y="32665"/>
                  </a:lnTo>
                  <a:lnTo>
                    <a:pt x="143547" y="14848"/>
                  </a:lnTo>
                  <a:lnTo>
                    <a:pt x="197629" y="3794"/>
                  </a:lnTo>
                  <a:lnTo>
                    <a:pt x="254002" y="0"/>
                  </a:lnTo>
                  <a:lnTo>
                    <a:pt x="310379" y="3794"/>
                  </a:lnTo>
                  <a:lnTo>
                    <a:pt x="364464" y="14848"/>
                  </a:lnTo>
                  <a:lnTo>
                    <a:pt x="415761" y="32665"/>
                  </a:lnTo>
                  <a:lnTo>
                    <a:pt x="463773" y="56750"/>
                  </a:lnTo>
                  <a:lnTo>
                    <a:pt x="508005" y="86608"/>
                  </a:lnTo>
                </a:path>
                <a:path w="508000" h="163195">
                  <a:moveTo>
                    <a:pt x="87147" y="162566"/>
                  </a:moveTo>
                  <a:lnTo>
                    <a:pt x="123868" y="138630"/>
                  </a:lnTo>
                  <a:lnTo>
                    <a:pt x="164341" y="120745"/>
                  </a:lnTo>
                  <a:lnTo>
                    <a:pt x="207931" y="109547"/>
                  </a:lnTo>
                  <a:lnTo>
                    <a:pt x="254002" y="105674"/>
                  </a:lnTo>
                  <a:lnTo>
                    <a:pt x="300074" y="109547"/>
                  </a:lnTo>
                  <a:lnTo>
                    <a:pt x="343667" y="120745"/>
                  </a:lnTo>
                  <a:lnTo>
                    <a:pt x="384144" y="138630"/>
                  </a:lnTo>
                  <a:lnTo>
                    <a:pt x="420866" y="162566"/>
                  </a:lnTo>
                </a:path>
              </a:pathLst>
            </a:custGeom>
            <a:ln w="41159">
              <a:solidFill>
                <a:srgbClr val="3AC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34272" y="8235258"/>
              <a:ext cx="219964" cy="716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5532" y="8356549"/>
              <a:ext cx="87134" cy="871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8943" y="7910144"/>
              <a:ext cx="2242185" cy="662940"/>
            </a:xfrm>
            <a:custGeom>
              <a:avLst/>
              <a:gdLst/>
              <a:ahLst/>
              <a:cxnLst/>
              <a:rect l="l" t="t" r="r" b="b"/>
              <a:pathLst>
                <a:path w="2242185" h="662940">
                  <a:moveTo>
                    <a:pt x="2076538" y="0"/>
                  </a:moveTo>
                  <a:lnTo>
                    <a:pt x="165620" y="0"/>
                  </a:lnTo>
                  <a:lnTo>
                    <a:pt x="121615" y="5922"/>
                  </a:lnTo>
                  <a:lnTo>
                    <a:pt x="82058" y="22634"/>
                  </a:lnTo>
                  <a:lnTo>
                    <a:pt x="48534" y="48550"/>
                  </a:lnTo>
                  <a:lnTo>
                    <a:pt x="22627" y="82085"/>
                  </a:lnTo>
                  <a:lnTo>
                    <a:pt x="5920" y="121653"/>
                  </a:lnTo>
                  <a:lnTo>
                    <a:pt x="0" y="165671"/>
                  </a:lnTo>
                  <a:lnTo>
                    <a:pt x="0" y="497039"/>
                  </a:lnTo>
                  <a:lnTo>
                    <a:pt x="5920" y="541061"/>
                  </a:lnTo>
                  <a:lnTo>
                    <a:pt x="22627" y="580632"/>
                  </a:lnTo>
                  <a:lnTo>
                    <a:pt x="48534" y="614168"/>
                  </a:lnTo>
                  <a:lnTo>
                    <a:pt x="82058" y="640084"/>
                  </a:lnTo>
                  <a:lnTo>
                    <a:pt x="121615" y="656796"/>
                  </a:lnTo>
                  <a:lnTo>
                    <a:pt x="165620" y="662719"/>
                  </a:lnTo>
                  <a:lnTo>
                    <a:pt x="2076538" y="662719"/>
                  </a:lnTo>
                  <a:lnTo>
                    <a:pt x="2120543" y="656796"/>
                  </a:lnTo>
                  <a:lnTo>
                    <a:pt x="2160100" y="640084"/>
                  </a:lnTo>
                  <a:lnTo>
                    <a:pt x="2193624" y="614168"/>
                  </a:lnTo>
                  <a:lnTo>
                    <a:pt x="2219532" y="580632"/>
                  </a:lnTo>
                  <a:lnTo>
                    <a:pt x="2236238" y="541061"/>
                  </a:lnTo>
                  <a:lnTo>
                    <a:pt x="2242159" y="497039"/>
                  </a:lnTo>
                  <a:lnTo>
                    <a:pt x="2242159" y="165671"/>
                  </a:lnTo>
                  <a:lnTo>
                    <a:pt x="2236238" y="121653"/>
                  </a:lnTo>
                  <a:lnTo>
                    <a:pt x="2219532" y="82085"/>
                  </a:lnTo>
                  <a:lnTo>
                    <a:pt x="2193624" y="48550"/>
                  </a:lnTo>
                  <a:lnTo>
                    <a:pt x="2160100" y="22634"/>
                  </a:lnTo>
                  <a:lnTo>
                    <a:pt x="2120543" y="5922"/>
                  </a:lnTo>
                  <a:lnTo>
                    <a:pt x="2076538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79257" y="7910144"/>
              <a:ext cx="2101850" cy="662940"/>
            </a:xfrm>
            <a:custGeom>
              <a:avLst/>
              <a:gdLst/>
              <a:ahLst/>
              <a:cxnLst/>
              <a:rect l="l" t="t" r="r" b="b"/>
              <a:pathLst>
                <a:path w="2101850" h="662940">
                  <a:moveTo>
                    <a:pt x="1936224" y="0"/>
                  </a:moveTo>
                  <a:lnTo>
                    <a:pt x="25306" y="0"/>
                  </a:lnTo>
                  <a:lnTo>
                    <a:pt x="0" y="3406"/>
                  </a:lnTo>
                  <a:lnTo>
                    <a:pt x="1893266" y="662719"/>
                  </a:lnTo>
                  <a:lnTo>
                    <a:pt x="1936224" y="662719"/>
                  </a:lnTo>
                  <a:lnTo>
                    <a:pt x="1980229" y="656796"/>
                  </a:lnTo>
                  <a:lnTo>
                    <a:pt x="2019786" y="640084"/>
                  </a:lnTo>
                  <a:lnTo>
                    <a:pt x="2053310" y="614168"/>
                  </a:lnTo>
                  <a:lnTo>
                    <a:pt x="2079218" y="580632"/>
                  </a:lnTo>
                  <a:lnTo>
                    <a:pt x="2095924" y="541061"/>
                  </a:lnTo>
                  <a:lnTo>
                    <a:pt x="2101845" y="497039"/>
                  </a:lnTo>
                  <a:lnTo>
                    <a:pt x="2101845" y="165671"/>
                  </a:lnTo>
                  <a:lnTo>
                    <a:pt x="2095924" y="121653"/>
                  </a:lnTo>
                  <a:lnTo>
                    <a:pt x="2079218" y="82085"/>
                  </a:lnTo>
                  <a:lnTo>
                    <a:pt x="2053310" y="48550"/>
                  </a:lnTo>
                  <a:lnTo>
                    <a:pt x="2019786" y="22634"/>
                  </a:lnTo>
                  <a:lnTo>
                    <a:pt x="1980229" y="5922"/>
                  </a:lnTo>
                  <a:lnTo>
                    <a:pt x="1936224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49903" y="7957173"/>
            <a:ext cx="50800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3AC0D0"/>
                </a:solidFill>
                <a:latin typeface="Impact"/>
                <a:cs typeface="Impact"/>
              </a:rPr>
              <a:t>$5</a:t>
            </a:r>
            <a:endParaRPr sz="3500">
              <a:latin typeface="Impact"/>
              <a:cs typeface="Impac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27014" y="7910144"/>
            <a:ext cx="3811904" cy="662940"/>
            <a:chOff x="5027014" y="7910144"/>
            <a:chExt cx="3811904" cy="662940"/>
          </a:xfrm>
        </p:grpSpPr>
        <p:sp>
          <p:nvSpPr>
            <p:cNvPr id="22" name="object 22"/>
            <p:cNvSpPr/>
            <p:nvPr/>
          </p:nvSpPr>
          <p:spPr>
            <a:xfrm>
              <a:off x="5047651" y="8039265"/>
              <a:ext cx="508000" cy="163195"/>
            </a:xfrm>
            <a:custGeom>
              <a:avLst/>
              <a:gdLst/>
              <a:ahLst/>
              <a:cxnLst/>
              <a:rect l="l" t="t" r="r" b="b"/>
              <a:pathLst>
                <a:path w="508000" h="163195">
                  <a:moveTo>
                    <a:pt x="0" y="86608"/>
                  </a:moveTo>
                  <a:lnTo>
                    <a:pt x="44236" y="56750"/>
                  </a:lnTo>
                  <a:lnTo>
                    <a:pt x="92250" y="32665"/>
                  </a:lnTo>
                  <a:lnTo>
                    <a:pt x="143547" y="14848"/>
                  </a:lnTo>
                  <a:lnTo>
                    <a:pt x="197629" y="3794"/>
                  </a:lnTo>
                  <a:lnTo>
                    <a:pt x="254002" y="0"/>
                  </a:lnTo>
                  <a:lnTo>
                    <a:pt x="310379" y="3794"/>
                  </a:lnTo>
                  <a:lnTo>
                    <a:pt x="364464" y="14848"/>
                  </a:lnTo>
                  <a:lnTo>
                    <a:pt x="415761" y="32665"/>
                  </a:lnTo>
                  <a:lnTo>
                    <a:pt x="463773" y="56750"/>
                  </a:lnTo>
                  <a:lnTo>
                    <a:pt x="508005" y="86608"/>
                  </a:lnTo>
                </a:path>
                <a:path w="508000" h="163195">
                  <a:moveTo>
                    <a:pt x="87147" y="162566"/>
                  </a:moveTo>
                  <a:lnTo>
                    <a:pt x="123868" y="138630"/>
                  </a:lnTo>
                  <a:lnTo>
                    <a:pt x="164341" y="120745"/>
                  </a:lnTo>
                  <a:lnTo>
                    <a:pt x="207931" y="109547"/>
                  </a:lnTo>
                  <a:lnTo>
                    <a:pt x="254002" y="105674"/>
                  </a:lnTo>
                  <a:lnTo>
                    <a:pt x="300074" y="109547"/>
                  </a:lnTo>
                  <a:lnTo>
                    <a:pt x="343667" y="120745"/>
                  </a:lnTo>
                  <a:lnTo>
                    <a:pt x="384144" y="138630"/>
                  </a:lnTo>
                  <a:lnTo>
                    <a:pt x="420866" y="162566"/>
                  </a:lnTo>
                </a:path>
              </a:pathLst>
            </a:custGeom>
            <a:ln w="41159">
              <a:solidFill>
                <a:srgbClr val="3AC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91671" y="8235258"/>
              <a:ext cx="219964" cy="716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62930" y="8356549"/>
              <a:ext cx="87147" cy="871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96354" y="7910144"/>
              <a:ext cx="2242185" cy="662940"/>
            </a:xfrm>
            <a:custGeom>
              <a:avLst/>
              <a:gdLst/>
              <a:ahLst/>
              <a:cxnLst/>
              <a:rect l="l" t="t" r="r" b="b"/>
              <a:pathLst>
                <a:path w="2242184" h="662940">
                  <a:moveTo>
                    <a:pt x="2076538" y="0"/>
                  </a:moveTo>
                  <a:lnTo>
                    <a:pt x="165607" y="0"/>
                  </a:lnTo>
                  <a:lnTo>
                    <a:pt x="121603" y="5922"/>
                  </a:lnTo>
                  <a:lnTo>
                    <a:pt x="82049" y="22634"/>
                  </a:lnTo>
                  <a:lnTo>
                    <a:pt x="48528" y="48550"/>
                  </a:lnTo>
                  <a:lnTo>
                    <a:pt x="22623" y="82085"/>
                  </a:lnTo>
                  <a:lnTo>
                    <a:pt x="5919" y="121653"/>
                  </a:lnTo>
                  <a:lnTo>
                    <a:pt x="0" y="165671"/>
                  </a:lnTo>
                  <a:lnTo>
                    <a:pt x="0" y="497039"/>
                  </a:lnTo>
                  <a:lnTo>
                    <a:pt x="5919" y="541061"/>
                  </a:lnTo>
                  <a:lnTo>
                    <a:pt x="22623" y="580632"/>
                  </a:lnTo>
                  <a:lnTo>
                    <a:pt x="48528" y="614168"/>
                  </a:lnTo>
                  <a:lnTo>
                    <a:pt x="82049" y="640084"/>
                  </a:lnTo>
                  <a:lnTo>
                    <a:pt x="121603" y="656796"/>
                  </a:lnTo>
                  <a:lnTo>
                    <a:pt x="165607" y="662719"/>
                  </a:lnTo>
                  <a:lnTo>
                    <a:pt x="2076538" y="662719"/>
                  </a:lnTo>
                  <a:lnTo>
                    <a:pt x="2120542" y="656796"/>
                  </a:lnTo>
                  <a:lnTo>
                    <a:pt x="2160097" y="640084"/>
                  </a:lnTo>
                  <a:lnTo>
                    <a:pt x="2193618" y="614168"/>
                  </a:lnTo>
                  <a:lnTo>
                    <a:pt x="2219523" y="580632"/>
                  </a:lnTo>
                  <a:lnTo>
                    <a:pt x="2236226" y="541061"/>
                  </a:lnTo>
                  <a:lnTo>
                    <a:pt x="2242146" y="497039"/>
                  </a:lnTo>
                  <a:lnTo>
                    <a:pt x="2242146" y="165671"/>
                  </a:lnTo>
                  <a:lnTo>
                    <a:pt x="2236226" y="121653"/>
                  </a:lnTo>
                  <a:lnTo>
                    <a:pt x="2219523" y="82085"/>
                  </a:lnTo>
                  <a:lnTo>
                    <a:pt x="2193618" y="48550"/>
                  </a:lnTo>
                  <a:lnTo>
                    <a:pt x="2160097" y="22634"/>
                  </a:lnTo>
                  <a:lnTo>
                    <a:pt x="2120542" y="5922"/>
                  </a:lnTo>
                  <a:lnTo>
                    <a:pt x="2076538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36664" y="7910144"/>
              <a:ext cx="2101850" cy="662940"/>
            </a:xfrm>
            <a:custGeom>
              <a:avLst/>
              <a:gdLst/>
              <a:ahLst/>
              <a:cxnLst/>
              <a:rect l="l" t="t" r="r" b="b"/>
              <a:pathLst>
                <a:path w="2101850" h="662940">
                  <a:moveTo>
                    <a:pt x="1936229" y="0"/>
                  </a:moveTo>
                  <a:lnTo>
                    <a:pt x="25298" y="0"/>
                  </a:lnTo>
                  <a:lnTo>
                    <a:pt x="0" y="3405"/>
                  </a:lnTo>
                  <a:lnTo>
                    <a:pt x="1893259" y="662719"/>
                  </a:lnTo>
                  <a:lnTo>
                    <a:pt x="1936229" y="662719"/>
                  </a:lnTo>
                  <a:lnTo>
                    <a:pt x="1980233" y="656796"/>
                  </a:lnTo>
                  <a:lnTo>
                    <a:pt x="2019787" y="640084"/>
                  </a:lnTo>
                  <a:lnTo>
                    <a:pt x="2053308" y="614168"/>
                  </a:lnTo>
                  <a:lnTo>
                    <a:pt x="2079213" y="580632"/>
                  </a:lnTo>
                  <a:lnTo>
                    <a:pt x="2095917" y="541061"/>
                  </a:lnTo>
                  <a:lnTo>
                    <a:pt x="2101837" y="497039"/>
                  </a:lnTo>
                  <a:lnTo>
                    <a:pt x="2101837" y="165671"/>
                  </a:lnTo>
                  <a:lnTo>
                    <a:pt x="2095917" y="121653"/>
                  </a:lnTo>
                  <a:lnTo>
                    <a:pt x="2079213" y="82085"/>
                  </a:lnTo>
                  <a:lnTo>
                    <a:pt x="2053308" y="48550"/>
                  </a:lnTo>
                  <a:lnTo>
                    <a:pt x="2019787" y="22634"/>
                  </a:lnTo>
                  <a:lnTo>
                    <a:pt x="1980233" y="5922"/>
                  </a:lnTo>
                  <a:lnTo>
                    <a:pt x="1936229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907301" y="7957173"/>
            <a:ext cx="438784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3AC0D0"/>
                </a:solidFill>
                <a:latin typeface="Impact"/>
                <a:cs typeface="Impact"/>
              </a:rPr>
              <a:t>$1</a:t>
            </a:r>
            <a:endParaRPr sz="3500">
              <a:latin typeface="Impact"/>
              <a:cs typeface="Impac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984413" y="7910144"/>
            <a:ext cx="3811904" cy="662940"/>
            <a:chOff x="7984413" y="7910144"/>
            <a:chExt cx="3811904" cy="662940"/>
          </a:xfrm>
        </p:grpSpPr>
        <p:sp>
          <p:nvSpPr>
            <p:cNvPr id="29" name="object 29"/>
            <p:cNvSpPr/>
            <p:nvPr/>
          </p:nvSpPr>
          <p:spPr>
            <a:xfrm>
              <a:off x="8005050" y="8039265"/>
              <a:ext cx="508000" cy="163195"/>
            </a:xfrm>
            <a:custGeom>
              <a:avLst/>
              <a:gdLst/>
              <a:ahLst/>
              <a:cxnLst/>
              <a:rect l="l" t="t" r="r" b="b"/>
              <a:pathLst>
                <a:path w="508000" h="163195">
                  <a:moveTo>
                    <a:pt x="0" y="86608"/>
                  </a:moveTo>
                  <a:lnTo>
                    <a:pt x="44236" y="56750"/>
                  </a:lnTo>
                  <a:lnTo>
                    <a:pt x="92250" y="32665"/>
                  </a:lnTo>
                  <a:lnTo>
                    <a:pt x="143547" y="14848"/>
                  </a:lnTo>
                  <a:lnTo>
                    <a:pt x="197629" y="3794"/>
                  </a:lnTo>
                  <a:lnTo>
                    <a:pt x="254002" y="0"/>
                  </a:lnTo>
                  <a:lnTo>
                    <a:pt x="310379" y="3794"/>
                  </a:lnTo>
                  <a:lnTo>
                    <a:pt x="364464" y="14848"/>
                  </a:lnTo>
                  <a:lnTo>
                    <a:pt x="415761" y="32665"/>
                  </a:lnTo>
                  <a:lnTo>
                    <a:pt x="463773" y="56750"/>
                  </a:lnTo>
                  <a:lnTo>
                    <a:pt x="508005" y="86608"/>
                  </a:lnTo>
                </a:path>
                <a:path w="508000" h="163195">
                  <a:moveTo>
                    <a:pt x="87147" y="162566"/>
                  </a:moveTo>
                  <a:lnTo>
                    <a:pt x="123868" y="138630"/>
                  </a:lnTo>
                  <a:lnTo>
                    <a:pt x="164341" y="120745"/>
                  </a:lnTo>
                  <a:lnTo>
                    <a:pt x="207931" y="109547"/>
                  </a:lnTo>
                  <a:lnTo>
                    <a:pt x="254002" y="105674"/>
                  </a:lnTo>
                  <a:lnTo>
                    <a:pt x="300074" y="109547"/>
                  </a:lnTo>
                  <a:lnTo>
                    <a:pt x="343667" y="120745"/>
                  </a:lnTo>
                  <a:lnTo>
                    <a:pt x="384144" y="138630"/>
                  </a:lnTo>
                  <a:lnTo>
                    <a:pt x="420866" y="162566"/>
                  </a:lnTo>
                </a:path>
              </a:pathLst>
            </a:custGeom>
            <a:ln w="41159">
              <a:solidFill>
                <a:srgbClr val="3AC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49071" y="8235258"/>
              <a:ext cx="219964" cy="716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20328" y="8356549"/>
              <a:ext cx="87147" cy="871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553714" y="7910144"/>
              <a:ext cx="2242185" cy="662940"/>
            </a:xfrm>
            <a:custGeom>
              <a:avLst/>
              <a:gdLst/>
              <a:ahLst/>
              <a:cxnLst/>
              <a:rect l="l" t="t" r="r" b="b"/>
              <a:pathLst>
                <a:path w="2242184" h="662940">
                  <a:moveTo>
                    <a:pt x="2076589" y="0"/>
                  </a:moveTo>
                  <a:lnTo>
                    <a:pt x="165658" y="0"/>
                  </a:lnTo>
                  <a:lnTo>
                    <a:pt x="121633" y="5922"/>
                  </a:lnTo>
                  <a:lnTo>
                    <a:pt x="82064" y="22634"/>
                  </a:lnTo>
                  <a:lnTo>
                    <a:pt x="48534" y="48550"/>
                  </a:lnTo>
                  <a:lnTo>
                    <a:pt x="22625" y="82085"/>
                  </a:lnTo>
                  <a:lnTo>
                    <a:pt x="5920" y="121653"/>
                  </a:lnTo>
                  <a:lnTo>
                    <a:pt x="0" y="165671"/>
                  </a:lnTo>
                  <a:lnTo>
                    <a:pt x="0" y="497039"/>
                  </a:lnTo>
                  <a:lnTo>
                    <a:pt x="5920" y="541061"/>
                  </a:lnTo>
                  <a:lnTo>
                    <a:pt x="22625" y="580632"/>
                  </a:lnTo>
                  <a:lnTo>
                    <a:pt x="48534" y="614168"/>
                  </a:lnTo>
                  <a:lnTo>
                    <a:pt x="82064" y="640084"/>
                  </a:lnTo>
                  <a:lnTo>
                    <a:pt x="121633" y="656796"/>
                  </a:lnTo>
                  <a:lnTo>
                    <a:pt x="165658" y="662719"/>
                  </a:lnTo>
                  <a:lnTo>
                    <a:pt x="2076589" y="662719"/>
                  </a:lnTo>
                  <a:lnTo>
                    <a:pt x="2120572" y="656796"/>
                  </a:lnTo>
                  <a:lnTo>
                    <a:pt x="2160112" y="640084"/>
                  </a:lnTo>
                  <a:lnTo>
                    <a:pt x="2193624" y="614168"/>
                  </a:lnTo>
                  <a:lnTo>
                    <a:pt x="2219524" y="580632"/>
                  </a:lnTo>
                  <a:lnTo>
                    <a:pt x="2236227" y="541061"/>
                  </a:lnTo>
                  <a:lnTo>
                    <a:pt x="2242146" y="497039"/>
                  </a:lnTo>
                  <a:lnTo>
                    <a:pt x="2242146" y="165671"/>
                  </a:lnTo>
                  <a:lnTo>
                    <a:pt x="2236227" y="121653"/>
                  </a:lnTo>
                  <a:lnTo>
                    <a:pt x="2219524" y="82085"/>
                  </a:lnTo>
                  <a:lnTo>
                    <a:pt x="2193624" y="48550"/>
                  </a:lnTo>
                  <a:lnTo>
                    <a:pt x="2160112" y="22634"/>
                  </a:lnTo>
                  <a:lnTo>
                    <a:pt x="2120572" y="5922"/>
                  </a:lnTo>
                  <a:lnTo>
                    <a:pt x="2076589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694059" y="7910144"/>
              <a:ext cx="2101850" cy="662940"/>
            </a:xfrm>
            <a:custGeom>
              <a:avLst/>
              <a:gdLst/>
              <a:ahLst/>
              <a:cxnLst/>
              <a:rect l="l" t="t" r="r" b="b"/>
              <a:pathLst>
                <a:path w="2101850" h="662940">
                  <a:moveTo>
                    <a:pt x="1936244" y="0"/>
                  </a:moveTo>
                  <a:lnTo>
                    <a:pt x="25313" y="0"/>
                  </a:lnTo>
                  <a:lnTo>
                    <a:pt x="0" y="3405"/>
                  </a:lnTo>
                  <a:lnTo>
                    <a:pt x="1893229" y="662719"/>
                  </a:lnTo>
                  <a:lnTo>
                    <a:pt x="1936244" y="662719"/>
                  </a:lnTo>
                  <a:lnTo>
                    <a:pt x="1980227" y="656796"/>
                  </a:lnTo>
                  <a:lnTo>
                    <a:pt x="2019767" y="640084"/>
                  </a:lnTo>
                  <a:lnTo>
                    <a:pt x="2053279" y="614168"/>
                  </a:lnTo>
                  <a:lnTo>
                    <a:pt x="2079179" y="580632"/>
                  </a:lnTo>
                  <a:lnTo>
                    <a:pt x="2095882" y="541061"/>
                  </a:lnTo>
                  <a:lnTo>
                    <a:pt x="2101801" y="497039"/>
                  </a:lnTo>
                  <a:lnTo>
                    <a:pt x="2101801" y="165671"/>
                  </a:lnTo>
                  <a:lnTo>
                    <a:pt x="2095882" y="121653"/>
                  </a:lnTo>
                  <a:lnTo>
                    <a:pt x="2079179" y="82085"/>
                  </a:lnTo>
                  <a:lnTo>
                    <a:pt x="2053279" y="48550"/>
                  </a:lnTo>
                  <a:lnTo>
                    <a:pt x="2019767" y="22634"/>
                  </a:lnTo>
                  <a:lnTo>
                    <a:pt x="1980227" y="5922"/>
                  </a:lnTo>
                  <a:lnTo>
                    <a:pt x="1936244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864737" y="7957173"/>
            <a:ext cx="67881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3AC0D0"/>
                </a:solidFill>
                <a:latin typeface="Impact"/>
                <a:cs typeface="Impact"/>
              </a:rPr>
              <a:t>$</a:t>
            </a:r>
            <a:r>
              <a:rPr sz="3500" spc="-5" dirty="0">
                <a:solidFill>
                  <a:srgbClr val="3AC0D0"/>
                </a:solidFill>
                <a:latin typeface="Impact"/>
                <a:cs typeface="Impact"/>
              </a:rPr>
              <a:t>1</a:t>
            </a:r>
            <a:r>
              <a:rPr sz="3500" dirty="0">
                <a:solidFill>
                  <a:srgbClr val="3AC0D0"/>
                </a:solidFill>
                <a:latin typeface="Impact"/>
                <a:cs typeface="Impact"/>
              </a:rPr>
              <a:t>9</a:t>
            </a:r>
            <a:endParaRPr sz="3500">
              <a:latin typeface="Impact"/>
              <a:cs typeface="Impac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0"/>
            <a:ext cx="13004800" cy="8443733"/>
            <a:chOff x="0" y="0"/>
            <a:chExt cx="13004800" cy="8443733"/>
          </a:xfrm>
        </p:grpSpPr>
        <p:sp>
          <p:nvSpPr>
            <p:cNvPr id="36" name="object 36"/>
            <p:cNvSpPr/>
            <p:nvPr/>
          </p:nvSpPr>
          <p:spPr>
            <a:xfrm>
              <a:off x="10962468" y="8039265"/>
              <a:ext cx="508000" cy="163195"/>
            </a:xfrm>
            <a:custGeom>
              <a:avLst/>
              <a:gdLst/>
              <a:ahLst/>
              <a:cxnLst/>
              <a:rect l="l" t="t" r="r" b="b"/>
              <a:pathLst>
                <a:path w="508000" h="163195">
                  <a:moveTo>
                    <a:pt x="0" y="86608"/>
                  </a:moveTo>
                  <a:lnTo>
                    <a:pt x="44244" y="56750"/>
                  </a:lnTo>
                  <a:lnTo>
                    <a:pt x="92261" y="32665"/>
                  </a:lnTo>
                  <a:lnTo>
                    <a:pt x="143550" y="14848"/>
                  </a:lnTo>
                  <a:lnTo>
                    <a:pt x="197614" y="3794"/>
                  </a:lnTo>
                  <a:lnTo>
                    <a:pt x="253956" y="0"/>
                  </a:lnTo>
                  <a:lnTo>
                    <a:pt x="310342" y="3794"/>
                  </a:lnTo>
                  <a:lnTo>
                    <a:pt x="364434" y="14848"/>
                  </a:lnTo>
                  <a:lnTo>
                    <a:pt x="415738" y="32665"/>
                  </a:lnTo>
                  <a:lnTo>
                    <a:pt x="463759" y="56750"/>
                  </a:lnTo>
                  <a:lnTo>
                    <a:pt x="508005" y="86608"/>
                  </a:lnTo>
                </a:path>
                <a:path w="508000" h="163195">
                  <a:moveTo>
                    <a:pt x="87091" y="162566"/>
                  </a:moveTo>
                  <a:lnTo>
                    <a:pt x="123848" y="138630"/>
                  </a:lnTo>
                  <a:lnTo>
                    <a:pt x="164339" y="120745"/>
                  </a:lnTo>
                  <a:lnTo>
                    <a:pt x="207923" y="109547"/>
                  </a:lnTo>
                  <a:lnTo>
                    <a:pt x="253956" y="105674"/>
                  </a:lnTo>
                  <a:lnTo>
                    <a:pt x="300041" y="109547"/>
                  </a:lnTo>
                  <a:lnTo>
                    <a:pt x="343642" y="120745"/>
                  </a:lnTo>
                  <a:lnTo>
                    <a:pt x="384116" y="138630"/>
                  </a:lnTo>
                  <a:lnTo>
                    <a:pt x="420820" y="162566"/>
                  </a:lnTo>
                </a:path>
              </a:pathLst>
            </a:custGeom>
            <a:ln w="41159">
              <a:solidFill>
                <a:srgbClr val="3AC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106433" y="8235257"/>
              <a:ext cx="219983" cy="716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177701" y="8356548"/>
              <a:ext cx="87185" cy="8718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13004800" cy="1483576"/>
            </a:xfrm>
            <a:custGeom>
              <a:avLst/>
              <a:gdLst/>
              <a:ahLst/>
              <a:cxnLst/>
              <a:rect l="l" t="t" r="r" b="b"/>
              <a:pathLst>
                <a:path w="13004800" h="675640">
                  <a:moveTo>
                    <a:pt x="13004800" y="0"/>
                  </a:moveTo>
                  <a:lnTo>
                    <a:pt x="0" y="0"/>
                  </a:lnTo>
                  <a:lnTo>
                    <a:pt x="0" y="675500"/>
                  </a:lnTo>
                  <a:lnTo>
                    <a:pt x="13004800" y="675500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chemeClr val="bg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40"/>
            <p:cNvSpPr/>
            <p:nvPr/>
          </p:nvSpPr>
          <p:spPr>
            <a:xfrm>
              <a:off x="3644900" y="6337300"/>
              <a:ext cx="2336800" cy="14732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4200" y="6667500"/>
              <a:ext cx="1066800" cy="11430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17700" y="6667500"/>
              <a:ext cx="1066800" cy="1143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49FF7B1-AC21-4C3B-A037-AD613D618B81}"/>
              </a:ext>
            </a:extLst>
          </p:cNvPr>
          <p:cNvSpPr txBox="1"/>
          <p:nvPr/>
        </p:nvSpPr>
        <p:spPr>
          <a:xfrm>
            <a:off x="4830182" y="8752157"/>
            <a:ext cx="388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Project A.Y. 2020/21</a:t>
            </a:r>
          </a:p>
        </p:txBody>
      </p:sp>
      <p:pic>
        <p:nvPicPr>
          <p:cNvPr id="53" name="Picture 34" descr="marchio_unipi_pant541_288">
            <a:extLst>
              <a:ext uri="{FF2B5EF4-FFF2-40B4-BE49-F238E27FC236}">
                <a16:creationId xmlns:a16="http://schemas.microsoft.com/office/drawing/2014/main" id="{666FC74D-C68D-4AAE-A3B5-2E46F64C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252123" y="-8489"/>
            <a:ext cx="2655459" cy="141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6F89AA3E-C227-4310-9393-AC524B0A9584}"/>
              </a:ext>
            </a:extLst>
          </p:cNvPr>
          <p:cNvSpPr txBox="1"/>
          <p:nvPr/>
        </p:nvSpPr>
        <p:spPr>
          <a:xfrm>
            <a:off x="4403414" y="9135251"/>
            <a:ext cx="466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Enrico Nello, Giacomo Pacini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260196"/>
            <a:ext cx="4495800" cy="950901"/>
          </a:xfrm>
          <a:prstGeom prst="rect">
            <a:avLst/>
          </a:prstGeom>
        </p:spPr>
        <p:txBody>
          <a:bodyPr vert="horz" wrap="square" lIns="0" tIns="271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lang="it-IT" sz="4400" b="1" spc="-75" dirty="0" err="1">
                <a:solidFill>
                  <a:srgbClr val="FF9908"/>
                </a:solidFill>
                <a:latin typeface="Arial"/>
                <a:cs typeface="Arial"/>
              </a:rPr>
              <a:t>Collector</a:t>
            </a:r>
            <a:r>
              <a:rPr lang="it-IT" sz="4400" b="1" spc="-75" dirty="0">
                <a:solidFill>
                  <a:srgbClr val="FF9908"/>
                </a:solidFill>
                <a:latin typeface="Arial"/>
                <a:cs typeface="Arial"/>
              </a:rPr>
              <a:t> – CLI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84C3452-05B4-49A2-A2BB-3EA709511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54" y="1600200"/>
            <a:ext cx="12669891" cy="782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41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157382"/>
            <a:ext cx="6934200" cy="950901"/>
          </a:xfrm>
          <a:prstGeom prst="rect">
            <a:avLst/>
          </a:prstGeom>
        </p:spPr>
        <p:txBody>
          <a:bodyPr vert="horz" wrap="square" lIns="0" tIns="271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lang="it-IT" sz="4400" b="1" spc="-75" dirty="0" err="1">
                <a:solidFill>
                  <a:srgbClr val="FF9908"/>
                </a:solidFill>
                <a:latin typeface="Arial"/>
                <a:cs typeface="Arial"/>
              </a:rPr>
              <a:t>Collector</a:t>
            </a:r>
            <a:r>
              <a:rPr lang="it-IT" sz="4400" b="1" spc="-75" dirty="0">
                <a:solidFill>
                  <a:srgbClr val="FF9908"/>
                </a:solidFill>
                <a:latin typeface="Arial"/>
                <a:cs typeface="Arial"/>
              </a:rPr>
              <a:t> – Visual Log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C59C8A-4767-4CB0-B991-C9D949FA7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0" y="1676400"/>
            <a:ext cx="12533039" cy="769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5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7394" y="624346"/>
            <a:ext cx="12137205" cy="7823488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Today, </a:t>
            </a:r>
            <a:r>
              <a:rPr sz="3200" spc="70" dirty="0">
                <a:solidFill>
                  <a:srgbClr val="FFFFFF"/>
                </a:solidFill>
                <a:latin typeface="Arial"/>
                <a:cs typeface="Arial"/>
              </a:rPr>
              <a:t>technology 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Arial"/>
                <a:cs typeface="Arial"/>
              </a:rPr>
              <a:t>proliferating</a:t>
            </a:r>
            <a:r>
              <a:rPr lang="it-IT" sz="3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nearly 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sz="3200" spc="25" dirty="0">
                <a:solidFill>
                  <a:srgbClr val="FFFFFF"/>
                </a:solidFill>
                <a:latin typeface="Arial"/>
                <a:cs typeface="Arial"/>
              </a:rPr>
              <a:t>industry</a:t>
            </a:r>
            <a:r>
              <a:rPr lang="it-IT" sz="3200" spc="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Arial"/>
                <a:cs typeface="Arial"/>
              </a:rPr>
              <a:t>including  </a:t>
            </a:r>
            <a:r>
              <a:rPr sz="3200" spc="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25" dirty="0">
                <a:solidFill>
                  <a:srgbClr val="FFFFFF"/>
                </a:solidFill>
                <a:latin typeface="Arial"/>
                <a:cs typeface="Arial"/>
              </a:rPr>
              <a:t>retail 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industry. </a:t>
            </a:r>
            <a:endParaRPr lang="it-IT" sz="3200" spc="-1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167130">
              <a:lnSpc>
                <a:spcPct val="115199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lang="it-IT" sz="32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Arial"/>
                <a:cs typeface="Arial"/>
              </a:rPr>
              <a:t>revolutionized </a:t>
            </a:r>
            <a:r>
              <a:rPr sz="3200" spc="135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3200" spc="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way </a:t>
            </a:r>
            <a:r>
              <a:rPr sz="3200" spc="105" dirty="0">
                <a:solidFill>
                  <a:srgbClr val="FFFFFF"/>
                </a:solidFill>
                <a:latin typeface="Arial"/>
                <a:cs typeface="Arial"/>
              </a:rPr>
              <a:t>people</a:t>
            </a: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Arial"/>
                <a:cs typeface="Arial"/>
              </a:rPr>
              <a:t>shop,  </a:t>
            </a:r>
            <a:r>
              <a:rPr sz="3200" spc="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way 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businesses </a:t>
            </a:r>
            <a:r>
              <a:rPr sz="3200" spc="20" dirty="0">
                <a:solidFill>
                  <a:srgbClr val="FFFFFF"/>
                </a:solidFill>
                <a:latin typeface="Arial"/>
                <a:cs typeface="Arial"/>
              </a:rPr>
              <a:t>market </a:t>
            </a:r>
            <a:r>
              <a:rPr sz="3200" spc="60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3200" spc="50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r>
              <a:rPr lang="it-IT" sz="3200" spc="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</a:p>
          <a:p>
            <a:pPr marL="12700" marR="1167130">
              <a:lnSpc>
                <a:spcPct val="115199"/>
              </a:lnSpc>
            </a:pPr>
            <a:endParaRPr lang="it-IT" sz="3200" spc="5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167130">
              <a:lnSpc>
                <a:spcPct val="115199"/>
              </a:lnSpc>
            </a:pPr>
            <a:r>
              <a:rPr lang="it-IT" sz="3200" spc="50" dirty="0" err="1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lang="it-IT" sz="3200" spc="50" dirty="0">
                <a:solidFill>
                  <a:srgbClr val="FFFFFF"/>
                </a:solidFill>
                <a:latin typeface="Arial"/>
                <a:cs typeface="Arial"/>
              </a:rPr>
              <a:t> project </a:t>
            </a:r>
            <a:r>
              <a:rPr lang="it-IT" sz="3200" spc="50" dirty="0" err="1">
                <a:solidFill>
                  <a:srgbClr val="FFFFFF"/>
                </a:solidFill>
                <a:latin typeface="Arial"/>
                <a:cs typeface="Arial"/>
              </a:rPr>
              <a:t>aims</a:t>
            </a:r>
            <a:r>
              <a:rPr lang="it-IT" sz="3200" spc="50" dirty="0">
                <a:solidFill>
                  <a:srgbClr val="FFFFFF"/>
                </a:solidFill>
                <a:latin typeface="Arial"/>
                <a:cs typeface="Arial"/>
              </a:rPr>
              <a:t> to make a Supermarket «Smart»:</a:t>
            </a:r>
          </a:p>
          <a:p>
            <a:pPr marL="12700" marR="1167130">
              <a:lnSpc>
                <a:spcPct val="115199"/>
              </a:lnSpc>
            </a:pPr>
            <a:endParaRPr lang="it-IT" sz="3200" spc="5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27050" marR="1167130" indent="-514350">
              <a:lnSpc>
                <a:spcPct val="115199"/>
              </a:lnSpc>
              <a:buFont typeface="+mj-lt"/>
              <a:buAutoNum type="arabicPeriod"/>
            </a:pPr>
            <a:r>
              <a:rPr lang="it-IT" sz="3200" spc="50" dirty="0">
                <a:solidFill>
                  <a:srgbClr val="FFFFFF"/>
                </a:solidFill>
                <a:latin typeface="Arial"/>
                <a:cs typeface="Arial"/>
              </a:rPr>
              <a:t>Smart </a:t>
            </a:r>
            <a:r>
              <a:rPr lang="it-IT" sz="3200" spc="-6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helves</a:t>
            </a:r>
            <a:r>
              <a:rPr lang="it-IT" sz="3200" spc="-60" dirty="0">
                <a:solidFill>
                  <a:srgbClr val="FFFFFF"/>
                </a:solidFill>
                <a:latin typeface="Arial"/>
                <a:cs typeface="Arial"/>
              </a:rPr>
              <a:t> [</a:t>
            </a:r>
            <a:r>
              <a:rPr lang="it-IT" sz="3200" spc="-60" dirty="0" err="1">
                <a:solidFill>
                  <a:srgbClr val="FFFFFF"/>
                </a:solidFill>
                <a:latin typeface="Arial"/>
                <a:cs typeface="Arial"/>
              </a:rPr>
              <a:t>CoAP</a:t>
            </a:r>
            <a:r>
              <a:rPr lang="it-IT" sz="3200" spc="-60" dirty="0">
                <a:solidFill>
                  <a:srgbClr val="FFFFFF"/>
                </a:solidFill>
                <a:latin typeface="Arial"/>
                <a:cs typeface="Arial"/>
              </a:rPr>
              <a:t>] :</a:t>
            </a:r>
          </a:p>
          <a:p>
            <a:pPr marL="927100" marR="1167130" lvl="1" indent="-457200">
              <a:lnSpc>
                <a:spcPct val="115199"/>
              </a:lnSpc>
              <a:buFont typeface="Arial" panose="020B0604020202020204" pitchFamily="34" charset="0"/>
              <a:buChar char="•"/>
            </a:pPr>
            <a:r>
              <a:rPr lang="it-IT" sz="3200" spc="-60" dirty="0" err="1">
                <a:solidFill>
                  <a:srgbClr val="FFFFFF"/>
                </a:solidFill>
                <a:latin typeface="Arial"/>
                <a:cs typeface="Arial"/>
              </a:rPr>
              <a:t>Sensors</a:t>
            </a:r>
            <a:r>
              <a:rPr lang="it-IT" sz="3200" spc="-60" dirty="0">
                <a:solidFill>
                  <a:srgbClr val="FFFFFF"/>
                </a:solidFill>
                <a:latin typeface="Arial"/>
                <a:cs typeface="Arial"/>
              </a:rPr>
              <a:t>: Weight </a:t>
            </a:r>
          </a:p>
          <a:p>
            <a:pPr marL="927100" marR="1167130" lvl="1" indent="-457200">
              <a:lnSpc>
                <a:spcPct val="115199"/>
              </a:lnSpc>
              <a:buFont typeface="Arial" panose="020B0604020202020204" pitchFamily="34" charset="0"/>
              <a:buChar char="•"/>
            </a:pPr>
            <a:r>
              <a:rPr lang="it-IT" sz="3200" spc="-60" dirty="0" err="1">
                <a:solidFill>
                  <a:srgbClr val="FFFFFF"/>
                </a:solidFill>
                <a:latin typeface="Arial"/>
                <a:cs typeface="Arial"/>
              </a:rPr>
              <a:t>Actuators</a:t>
            </a:r>
            <a:r>
              <a:rPr lang="it-IT" sz="3200" spc="-60" dirty="0">
                <a:solidFill>
                  <a:srgbClr val="FFFFFF"/>
                </a:solidFill>
                <a:latin typeface="Arial"/>
                <a:cs typeface="Arial"/>
              </a:rPr>
              <a:t>: Price Displays</a:t>
            </a:r>
          </a:p>
          <a:p>
            <a:pPr marL="527050" marR="1167130" indent="-514350">
              <a:lnSpc>
                <a:spcPct val="115199"/>
              </a:lnSpc>
              <a:buFont typeface="+mj-lt"/>
              <a:buAutoNum type="arabicPeriod"/>
            </a:pPr>
            <a:endParaRPr lang="it-IT" sz="3200" spc="-6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27050" marR="1167130" indent="-514350">
              <a:lnSpc>
                <a:spcPct val="115199"/>
              </a:lnSpc>
              <a:buFont typeface="+mj-lt"/>
              <a:buAutoNum type="arabicPeriod"/>
            </a:pPr>
            <a:r>
              <a:rPr lang="it-IT" sz="3200" spc="-60" dirty="0">
                <a:solidFill>
                  <a:srgbClr val="FFFFFF"/>
                </a:solidFill>
                <a:latin typeface="Arial"/>
                <a:cs typeface="Arial"/>
              </a:rPr>
              <a:t>Smart </a:t>
            </a:r>
            <a:r>
              <a:rPr lang="it-IT" sz="3200" spc="-60" dirty="0" err="1">
                <a:solidFill>
                  <a:srgbClr val="FFFFFF"/>
                </a:solidFill>
                <a:latin typeface="Arial"/>
                <a:cs typeface="Arial"/>
              </a:rPr>
              <a:t>Fridges</a:t>
            </a:r>
            <a:r>
              <a:rPr lang="it-IT" sz="3200" spc="-60" dirty="0">
                <a:solidFill>
                  <a:srgbClr val="FFFFFF"/>
                </a:solidFill>
                <a:latin typeface="Arial"/>
                <a:cs typeface="Arial"/>
              </a:rPr>
              <a:t> [MQTT]: </a:t>
            </a:r>
          </a:p>
          <a:p>
            <a:pPr marL="984250" marR="1167130" lvl="1" indent="-514350">
              <a:lnSpc>
                <a:spcPct val="115199"/>
              </a:lnSpc>
              <a:buFont typeface="Arial" panose="020B0604020202020204" pitchFamily="34" charset="0"/>
              <a:buChar char="•"/>
            </a:pPr>
            <a:r>
              <a:rPr lang="it-IT" sz="3200" spc="-60" dirty="0" err="1">
                <a:solidFill>
                  <a:srgbClr val="FFFFFF"/>
                </a:solidFill>
                <a:latin typeface="Arial"/>
                <a:cs typeface="Arial"/>
              </a:rPr>
              <a:t>Sensors</a:t>
            </a:r>
            <a:r>
              <a:rPr lang="it-IT" sz="3200" spc="-60" dirty="0">
                <a:solidFill>
                  <a:srgbClr val="FFFFFF"/>
                </a:solidFill>
                <a:latin typeface="Arial"/>
                <a:cs typeface="Arial"/>
              </a:rPr>
              <a:t>: Temperature</a:t>
            </a:r>
          </a:p>
          <a:p>
            <a:pPr marL="984250" marR="1167130" lvl="1" indent="-514350">
              <a:lnSpc>
                <a:spcPct val="115199"/>
              </a:lnSpc>
              <a:buFont typeface="Arial" panose="020B0604020202020204" pitchFamily="34" charset="0"/>
              <a:buChar char="•"/>
            </a:pPr>
            <a:r>
              <a:rPr lang="it-IT" sz="3200" spc="-60" dirty="0" err="1">
                <a:solidFill>
                  <a:srgbClr val="FFFFFF"/>
                </a:solidFill>
                <a:latin typeface="Arial"/>
                <a:cs typeface="Arial"/>
              </a:rPr>
              <a:t>Actuators</a:t>
            </a:r>
            <a:r>
              <a:rPr lang="it-IT" sz="3200" spc="-60" dirty="0">
                <a:solidFill>
                  <a:srgbClr val="FFFFFF"/>
                </a:solidFill>
                <a:latin typeface="Arial"/>
                <a:cs typeface="Arial"/>
              </a:rPr>
              <a:t>: Remote </a:t>
            </a:r>
            <a:r>
              <a:rPr lang="it-IT" sz="3200" spc="-60" dirty="0" err="1">
                <a:solidFill>
                  <a:srgbClr val="FFFFFF"/>
                </a:solidFill>
                <a:latin typeface="Arial"/>
                <a:cs typeface="Arial"/>
              </a:rPr>
              <a:t>Alarm</a:t>
            </a:r>
            <a:endParaRPr lang="it-IT" sz="3200" spc="-6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463612"/>
            <a:ext cx="6389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40" dirty="0">
                <a:solidFill>
                  <a:srgbClr val="FF9908"/>
                </a:solidFill>
                <a:latin typeface="Arial"/>
                <a:cs typeface="Arial"/>
              </a:rPr>
              <a:t>What </a:t>
            </a:r>
            <a:r>
              <a:rPr sz="4400" b="1" spc="-30" dirty="0">
                <a:solidFill>
                  <a:srgbClr val="FF9908"/>
                </a:solidFill>
                <a:latin typeface="Arial"/>
                <a:cs typeface="Arial"/>
              </a:rPr>
              <a:t>are </a:t>
            </a:r>
            <a:r>
              <a:rPr sz="4400" b="1" spc="-85" dirty="0">
                <a:solidFill>
                  <a:srgbClr val="FF9908"/>
                </a:solidFill>
                <a:latin typeface="Arial"/>
                <a:cs typeface="Arial"/>
              </a:rPr>
              <a:t>smart</a:t>
            </a:r>
            <a:r>
              <a:rPr sz="4400" b="1" spc="135" dirty="0">
                <a:solidFill>
                  <a:srgbClr val="FF9908"/>
                </a:solidFill>
                <a:latin typeface="Arial"/>
                <a:cs typeface="Arial"/>
              </a:rPr>
              <a:t> </a:t>
            </a:r>
            <a:r>
              <a:rPr sz="4400" b="1" spc="-204" dirty="0">
                <a:solidFill>
                  <a:srgbClr val="FF9908"/>
                </a:solidFill>
                <a:latin typeface="Arial"/>
                <a:cs typeface="Arial"/>
              </a:rPr>
              <a:t>shelves?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523" y="1360372"/>
            <a:ext cx="12963220" cy="2512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50" dirty="0">
                <a:solidFill>
                  <a:srgbClr val="FFFFFF"/>
                </a:solidFill>
                <a:latin typeface="Arial"/>
                <a:cs typeface="Arial"/>
              </a:rPr>
              <a:t>brief,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smart </a:t>
            </a:r>
            <a:r>
              <a:rPr sz="3600" spc="-75" dirty="0">
                <a:solidFill>
                  <a:srgbClr val="FFFFFF"/>
                </a:solidFill>
                <a:latin typeface="Arial"/>
                <a:cs typeface="Arial"/>
              </a:rPr>
              <a:t>shelves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lang="it-IT" sz="3600" spc="20" dirty="0" err="1">
                <a:solidFill>
                  <a:srgbClr val="FFFFFF"/>
                </a:solidFill>
                <a:latin typeface="Arial"/>
                <a:cs typeface="Arial"/>
              </a:rPr>
              <a:t>composed</a:t>
            </a:r>
            <a:r>
              <a:rPr lang="it-IT" sz="3600" spc="20" dirty="0">
                <a:solidFill>
                  <a:srgbClr val="FFFFFF"/>
                </a:solidFill>
                <a:latin typeface="Arial"/>
                <a:cs typeface="Arial"/>
              </a:rPr>
              <a:t> by </a:t>
            </a:r>
            <a:r>
              <a:rPr lang="it-IT" sz="3600" spc="20" dirty="0" err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it-IT" sz="3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sz="3600" spc="20" dirty="0" err="1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lang="it-IT" sz="3600" spc="2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</a:p>
          <a:p>
            <a:pPr marL="12700" marR="5080">
              <a:lnSpc>
                <a:spcPct val="114300"/>
              </a:lnSpc>
              <a:spcBef>
                <a:spcPts val="100"/>
              </a:spcBef>
            </a:pPr>
            <a:r>
              <a:rPr lang="it-IT" sz="3600" spc="20" dirty="0">
                <a:solidFill>
                  <a:srgbClr val="FFFFFF"/>
                </a:solidFill>
                <a:latin typeface="Arial"/>
                <a:cs typeface="Arial"/>
              </a:rPr>
              <a:t>a weight </a:t>
            </a:r>
            <a:r>
              <a:rPr lang="it-IT" sz="3600" spc="20" dirty="0" err="1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r>
              <a:rPr lang="it-IT" sz="3600" spc="20" dirty="0">
                <a:solidFill>
                  <a:srgbClr val="FFFFFF"/>
                </a:solidFill>
                <a:latin typeface="Arial"/>
                <a:cs typeface="Arial"/>
              </a:rPr>
              <a:t> and a smart price display.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it-IT" sz="3600" spc="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ct val="114300"/>
              </a:lnSpc>
              <a:spcBef>
                <a:spcPts val="100"/>
              </a:spcBef>
            </a:pPr>
            <a:r>
              <a:rPr lang="it-IT" sz="3600" spc="45" dirty="0" err="1">
                <a:solidFill>
                  <a:srgbClr val="FFFFFF"/>
                </a:solidFill>
                <a:latin typeface="Arial"/>
                <a:cs typeface="Arial"/>
              </a:rPr>
              <a:t>Shelves</a:t>
            </a:r>
            <a:r>
              <a:rPr lang="it-IT" sz="3600" spc="45" dirty="0">
                <a:solidFill>
                  <a:srgbClr val="FFFFFF"/>
                </a:solidFill>
                <a:latin typeface="Arial"/>
                <a:cs typeface="Arial"/>
              </a:rPr>
              <a:t> are </a:t>
            </a:r>
            <a:r>
              <a:rPr sz="3600" spc="45" dirty="0">
                <a:solidFill>
                  <a:srgbClr val="FFFFFF"/>
                </a:solidFill>
                <a:latin typeface="Arial"/>
                <a:cs typeface="Arial"/>
              </a:rPr>
              <a:t>designed </a:t>
            </a:r>
            <a:r>
              <a:rPr sz="3600" spc="1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15" dirty="0">
                <a:solidFill>
                  <a:srgbClr val="FFFFFF"/>
                </a:solidFill>
                <a:latin typeface="Arial"/>
                <a:cs typeface="Arial"/>
              </a:rPr>
              <a:t>automatically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keep</a:t>
            </a:r>
            <a:r>
              <a:rPr sz="36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Arial"/>
                <a:cs typeface="Arial"/>
              </a:rPr>
              <a:t>track</a:t>
            </a:r>
            <a:r>
              <a:rPr lang="it-IT" sz="3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9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spc="25" dirty="0">
                <a:solidFill>
                  <a:srgbClr val="FFFFFF"/>
                </a:solidFill>
                <a:latin typeface="Arial"/>
                <a:cs typeface="Arial"/>
              </a:rPr>
              <a:t>inventory </a:t>
            </a:r>
            <a:r>
              <a:rPr sz="3600" spc="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6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3600" spc="15" dirty="0">
                <a:solidFill>
                  <a:srgbClr val="FFFFFF"/>
                </a:solidFill>
                <a:latin typeface="Arial"/>
                <a:cs typeface="Arial"/>
              </a:rPr>
              <a:t>retail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Arial"/>
                <a:cs typeface="Arial"/>
              </a:rPr>
              <a:t>establishment</a:t>
            </a:r>
            <a:r>
              <a:rPr lang="it-IT" sz="3600" spc="5" dirty="0">
                <a:solidFill>
                  <a:srgbClr val="FFFFFF"/>
                </a:solidFill>
                <a:latin typeface="Arial"/>
                <a:cs typeface="Arial"/>
              </a:rPr>
              <a:t> (in </a:t>
            </a:r>
            <a:r>
              <a:rPr lang="it-IT" sz="3600" spc="5" dirty="0" err="1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lang="it-IT" sz="3600" spc="5" dirty="0">
                <a:solidFill>
                  <a:srgbClr val="FFFFFF"/>
                </a:solidFill>
                <a:latin typeface="Arial"/>
                <a:cs typeface="Arial"/>
              </a:rPr>
              <a:t> case, supermarkets)</a:t>
            </a:r>
            <a:r>
              <a:rPr sz="3600" spc="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58000" y="8649907"/>
            <a:ext cx="6146800" cy="1981200"/>
            <a:chOff x="6858000" y="7772400"/>
            <a:chExt cx="6146800" cy="1981200"/>
          </a:xfrm>
        </p:grpSpPr>
        <p:sp>
          <p:nvSpPr>
            <p:cNvPr id="5" name="object 5"/>
            <p:cNvSpPr/>
            <p:nvPr/>
          </p:nvSpPr>
          <p:spPr>
            <a:xfrm>
              <a:off x="6858000" y="7908886"/>
              <a:ext cx="6146800" cy="18447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000" y="7772400"/>
              <a:ext cx="6146800" cy="793750"/>
            </a:xfrm>
            <a:custGeom>
              <a:avLst/>
              <a:gdLst/>
              <a:ahLst/>
              <a:cxnLst/>
              <a:rect l="l" t="t" r="r" b="b"/>
              <a:pathLst>
                <a:path w="6146800" h="793750">
                  <a:moveTo>
                    <a:pt x="6146800" y="0"/>
                  </a:moveTo>
                  <a:lnTo>
                    <a:pt x="198005" y="0"/>
                  </a:lnTo>
                  <a:lnTo>
                    <a:pt x="152627" y="5242"/>
                  </a:lnTo>
                  <a:lnTo>
                    <a:pt x="110959" y="20172"/>
                  </a:lnTo>
                  <a:lnTo>
                    <a:pt x="74193" y="43595"/>
                  </a:lnTo>
                  <a:lnTo>
                    <a:pt x="43522" y="74316"/>
                  </a:lnTo>
                  <a:lnTo>
                    <a:pt x="20138" y="111141"/>
                  </a:lnTo>
                  <a:lnTo>
                    <a:pt x="5233" y="152875"/>
                  </a:lnTo>
                  <a:lnTo>
                    <a:pt x="0" y="198323"/>
                  </a:lnTo>
                  <a:lnTo>
                    <a:pt x="0" y="594982"/>
                  </a:lnTo>
                  <a:lnTo>
                    <a:pt x="5233" y="640434"/>
                  </a:lnTo>
                  <a:lnTo>
                    <a:pt x="20138" y="682170"/>
                  </a:lnTo>
                  <a:lnTo>
                    <a:pt x="43522" y="718995"/>
                  </a:lnTo>
                  <a:lnTo>
                    <a:pt x="74193" y="749716"/>
                  </a:lnTo>
                  <a:lnTo>
                    <a:pt x="110959" y="773138"/>
                  </a:lnTo>
                  <a:lnTo>
                    <a:pt x="152627" y="788067"/>
                  </a:lnTo>
                  <a:lnTo>
                    <a:pt x="198005" y="793309"/>
                  </a:lnTo>
                  <a:lnTo>
                    <a:pt x="6146800" y="793309"/>
                  </a:lnTo>
                  <a:lnTo>
                    <a:pt x="6146800" y="0"/>
                  </a:lnTo>
                  <a:close/>
                </a:path>
              </a:pathLst>
            </a:custGeom>
            <a:solidFill>
              <a:srgbClr val="7B6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09383" y="7864106"/>
              <a:ext cx="2061210" cy="610235"/>
            </a:xfrm>
            <a:custGeom>
              <a:avLst/>
              <a:gdLst/>
              <a:ahLst/>
              <a:cxnLst/>
              <a:rect l="l" t="t" r="r" b="b"/>
              <a:pathLst>
                <a:path w="2061209" h="610234">
                  <a:moveTo>
                    <a:pt x="1908771" y="0"/>
                  </a:moveTo>
                  <a:lnTo>
                    <a:pt x="152222" y="0"/>
                  </a:lnTo>
                  <a:lnTo>
                    <a:pt x="104131" y="7779"/>
                  </a:lnTo>
                  <a:lnTo>
                    <a:pt x="62347" y="29436"/>
                  </a:lnTo>
                  <a:lnTo>
                    <a:pt x="29387" y="62451"/>
                  </a:lnTo>
                  <a:lnTo>
                    <a:pt x="7766" y="104304"/>
                  </a:lnTo>
                  <a:lnTo>
                    <a:pt x="0" y="152476"/>
                  </a:lnTo>
                  <a:lnTo>
                    <a:pt x="0" y="457428"/>
                  </a:lnTo>
                  <a:lnTo>
                    <a:pt x="7766" y="505599"/>
                  </a:lnTo>
                  <a:lnTo>
                    <a:pt x="29387" y="547453"/>
                  </a:lnTo>
                  <a:lnTo>
                    <a:pt x="62347" y="580468"/>
                  </a:lnTo>
                  <a:lnTo>
                    <a:pt x="104131" y="602125"/>
                  </a:lnTo>
                  <a:lnTo>
                    <a:pt x="152222" y="609904"/>
                  </a:lnTo>
                  <a:lnTo>
                    <a:pt x="1908771" y="609904"/>
                  </a:lnTo>
                  <a:lnTo>
                    <a:pt x="1956864" y="602125"/>
                  </a:lnTo>
                  <a:lnTo>
                    <a:pt x="1998651" y="580468"/>
                  </a:lnTo>
                  <a:lnTo>
                    <a:pt x="2031615" y="547453"/>
                  </a:lnTo>
                  <a:lnTo>
                    <a:pt x="2053239" y="505599"/>
                  </a:lnTo>
                  <a:lnTo>
                    <a:pt x="2061006" y="457428"/>
                  </a:lnTo>
                  <a:lnTo>
                    <a:pt x="2061006" y="152476"/>
                  </a:lnTo>
                  <a:lnTo>
                    <a:pt x="2053239" y="104304"/>
                  </a:lnTo>
                  <a:lnTo>
                    <a:pt x="2031615" y="62451"/>
                  </a:lnTo>
                  <a:lnTo>
                    <a:pt x="1998651" y="29436"/>
                  </a:lnTo>
                  <a:lnTo>
                    <a:pt x="1956864" y="7779"/>
                  </a:lnTo>
                  <a:lnTo>
                    <a:pt x="1908771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39603" y="7864106"/>
              <a:ext cx="1931035" cy="610235"/>
            </a:xfrm>
            <a:custGeom>
              <a:avLst/>
              <a:gdLst/>
              <a:ahLst/>
              <a:cxnLst/>
              <a:rect l="l" t="t" r="r" b="b"/>
              <a:pathLst>
                <a:path w="1931034" h="610234">
                  <a:moveTo>
                    <a:pt x="1778551" y="0"/>
                  </a:moveTo>
                  <a:lnTo>
                    <a:pt x="22001" y="0"/>
                  </a:lnTo>
                  <a:lnTo>
                    <a:pt x="0" y="3558"/>
                  </a:lnTo>
                  <a:lnTo>
                    <a:pt x="1739071" y="609904"/>
                  </a:lnTo>
                  <a:lnTo>
                    <a:pt x="1778551" y="609904"/>
                  </a:lnTo>
                  <a:lnTo>
                    <a:pt x="1826643" y="602125"/>
                  </a:lnTo>
                  <a:lnTo>
                    <a:pt x="1868430" y="580468"/>
                  </a:lnTo>
                  <a:lnTo>
                    <a:pt x="1901394" y="547453"/>
                  </a:lnTo>
                  <a:lnTo>
                    <a:pt x="1923018" y="505599"/>
                  </a:lnTo>
                  <a:lnTo>
                    <a:pt x="1930786" y="457428"/>
                  </a:lnTo>
                  <a:lnTo>
                    <a:pt x="1930786" y="152476"/>
                  </a:lnTo>
                  <a:lnTo>
                    <a:pt x="1923018" y="104304"/>
                  </a:lnTo>
                  <a:lnTo>
                    <a:pt x="1901394" y="62451"/>
                  </a:lnTo>
                  <a:lnTo>
                    <a:pt x="1868430" y="29436"/>
                  </a:lnTo>
                  <a:lnTo>
                    <a:pt x="1826643" y="7779"/>
                  </a:lnTo>
                  <a:lnTo>
                    <a:pt x="1778551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52613" y="8753488"/>
            <a:ext cx="453390" cy="516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5" dirty="0">
                <a:solidFill>
                  <a:srgbClr val="3AC0D0"/>
                </a:solidFill>
                <a:latin typeface="Impact"/>
                <a:cs typeface="Impact"/>
              </a:rPr>
              <a:t>$4</a:t>
            </a:r>
            <a:endParaRPr sz="3200">
              <a:latin typeface="Impact"/>
              <a:cs typeface="Impac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543641" y="8711224"/>
            <a:ext cx="3503929" cy="610235"/>
            <a:chOff x="8585221" y="7864106"/>
            <a:chExt cx="3503929" cy="610235"/>
          </a:xfrm>
        </p:grpSpPr>
        <p:sp>
          <p:nvSpPr>
            <p:cNvPr id="11" name="object 11"/>
            <p:cNvSpPr/>
            <p:nvPr/>
          </p:nvSpPr>
          <p:spPr>
            <a:xfrm>
              <a:off x="8604271" y="7982932"/>
              <a:ext cx="467359" cy="149860"/>
            </a:xfrm>
            <a:custGeom>
              <a:avLst/>
              <a:gdLst/>
              <a:ahLst/>
              <a:cxnLst/>
              <a:rect l="l" t="t" r="r" b="b"/>
              <a:pathLst>
                <a:path w="467359" h="149859">
                  <a:moveTo>
                    <a:pt x="0" y="79706"/>
                  </a:moveTo>
                  <a:lnTo>
                    <a:pt x="40662" y="52228"/>
                  </a:lnTo>
                  <a:lnTo>
                    <a:pt x="84797" y="30062"/>
                  </a:lnTo>
                  <a:lnTo>
                    <a:pt x="131949" y="13665"/>
                  </a:lnTo>
                  <a:lnTo>
                    <a:pt x="181663" y="3492"/>
                  </a:lnTo>
                  <a:lnTo>
                    <a:pt x="233481" y="0"/>
                  </a:lnTo>
                  <a:lnTo>
                    <a:pt x="285304" y="3492"/>
                  </a:lnTo>
                  <a:lnTo>
                    <a:pt x="335019" y="13665"/>
                  </a:lnTo>
                  <a:lnTo>
                    <a:pt x="382171" y="30062"/>
                  </a:lnTo>
                  <a:lnTo>
                    <a:pt x="426305" y="52228"/>
                  </a:lnTo>
                  <a:lnTo>
                    <a:pt x="466963" y="79706"/>
                  </a:lnTo>
                </a:path>
                <a:path w="467359" h="149859">
                  <a:moveTo>
                    <a:pt x="80106" y="149611"/>
                  </a:moveTo>
                  <a:lnTo>
                    <a:pt x="113861" y="127582"/>
                  </a:lnTo>
                  <a:lnTo>
                    <a:pt x="151064" y="111123"/>
                  </a:lnTo>
                  <a:lnTo>
                    <a:pt x="191133" y="100818"/>
                  </a:lnTo>
                  <a:lnTo>
                    <a:pt x="233481" y="97252"/>
                  </a:lnTo>
                  <a:lnTo>
                    <a:pt x="275831" y="100818"/>
                  </a:lnTo>
                  <a:lnTo>
                    <a:pt x="315902" y="111123"/>
                  </a:lnTo>
                  <a:lnTo>
                    <a:pt x="353109" y="127582"/>
                  </a:lnTo>
                  <a:lnTo>
                    <a:pt x="386865" y="149611"/>
                  </a:lnTo>
                </a:path>
              </a:pathLst>
            </a:custGeom>
            <a:ln w="37856">
              <a:solidFill>
                <a:srgbClr val="3AC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02154" y="8274939"/>
              <a:ext cx="80111" cy="802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36634" y="8163306"/>
              <a:ext cx="202237" cy="659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27856" y="7864106"/>
              <a:ext cx="2061210" cy="610235"/>
            </a:xfrm>
            <a:custGeom>
              <a:avLst/>
              <a:gdLst/>
              <a:ahLst/>
              <a:cxnLst/>
              <a:rect l="l" t="t" r="r" b="b"/>
              <a:pathLst>
                <a:path w="2061209" h="610234">
                  <a:moveTo>
                    <a:pt x="1908771" y="0"/>
                  </a:moveTo>
                  <a:lnTo>
                    <a:pt x="152222" y="0"/>
                  </a:lnTo>
                  <a:lnTo>
                    <a:pt x="104131" y="7779"/>
                  </a:lnTo>
                  <a:lnTo>
                    <a:pt x="62347" y="29436"/>
                  </a:lnTo>
                  <a:lnTo>
                    <a:pt x="29387" y="62451"/>
                  </a:lnTo>
                  <a:lnTo>
                    <a:pt x="7766" y="104304"/>
                  </a:lnTo>
                  <a:lnTo>
                    <a:pt x="0" y="152476"/>
                  </a:lnTo>
                  <a:lnTo>
                    <a:pt x="0" y="457428"/>
                  </a:lnTo>
                  <a:lnTo>
                    <a:pt x="7766" y="505599"/>
                  </a:lnTo>
                  <a:lnTo>
                    <a:pt x="29387" y="547453"/>
                  </a:lnTo>
                  <a:lnTo>
                    <a:pt x="62347" y="580468"/>
                  </a:lnTo>
                  <a:lnTo>
                    <a:pt x="104131" y="602125"/>
                  </a:lnTo>
                  <a:lnTo>
                    <a:pt x="152222" y="609904"/>
                  </a:lnTo>
                  <a:lnTo>
                    <a:pt x="1908771" y="609904"/>
                  </a:lnTo>
                  <a:lnTo>
                    <a:pt x="1956864" y="602125"/>
                  </a:lnTo>
                  <a:lnTo>
                    <a:pt x="1998651" y="580468"/>
                  </a:lnTo>
                  <a:lnTo>
                    <a:pt x="2031615" y="547453"/>
                  </a:lnTo>
                  <a:lnTo>
                    <a:pt x="2053239" y="505599"/>
                  </a:lnTo>
                  <a:lnTo>
                    <a:pt x="2061006" y="457428"/>
                  </a:lnTo>
                  <a:lnTo>
                    <a:pt x="2061006" y="152476"/>
                  </a:lnTo>
                  <a:lnTo>
                    <a:pt x="2053239" y="104304"/>
                  </a:lnTo>
                  <a:lnTo>
                    <a:pt x="2031615" y="62451"/>
                  </a:lnTo>
                  <a:lnTo>
                    <a:pt x="1998651" y="29436"/>
                  </a:lnTo>
                  <a:lnTo>
                    <a:pt x="1956864" y="7779"/>
                  </a:lnTo>
                  <a:lnTo>
                    <a:pt x="1908771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58077" y="7864106"/>
              <a:ext cx="1931035" cy="610235"/>
            </a:xfrm>
            <a:custGeom>
              <a:avLst/>
              <a:gdLst/>
              <a:ahLst/>
              <a:cxnLst/>
              <a:rect l="l" t="t" r="r" b="b"/>
              <a:pathLst>
                <a:path w="1931034" h="610234">
                  <a:moveTo>
                    <a:pt x="1778551" y="0"/>
                  </a:moveTo>
                  <a:lnTo>
                    <a:pt x="22001" y="0"/>
                  </a:lnTo>
                  <a:lnTo>
                    <a:pt x="0" y="3558"/>
                  </a:lnTo>
                  <a:lnTo>
                    <a:pt x="1739071" y="609904"/>
                  </a:lnTo>
                  <a:lnTo>
                    <a:pt x="1778551" y="609904"/>
                  </a:lnTo>
                  <a:lnTo>
                    <a:pt x="1826643" y="602125"/>
                  </a:lnTo>
                  <a:lnTo>
                    <a:pt x="1868430" y="580468"/>
                  </a:lnTo>
                  <a:lnTo>
                    <a:pt x="1901394" y="547453"/>
                  </a:lnTo>
                  <a:lnTo>
                    <a:pt x="1923018" y="505599"/>
                  </a:lnTo>
                  <a:lnTo>
                    <a:pt x="1930786" y="457428"/>
                  </a:lnTo>
                  <a:lnTo>
                    <a:pt x="1930786" y="152476"/>
                  </a:lnTo>
                  <a:lnTo>
                    <a:pt x="1923018" y="104304"/>
                  </a:lnTo>
                  <a:lnTo>
                    <a:pt x="1901394" y="62451"/>
                  </a:lnTo>
                  <a:lnTo>
                    <a:pt x="1868430" y="29436"/>
                  </a:lnTo>
                  <a:lnTo>
                    <a:pt x="1826643" y="7779"/>
                  </a:lnTo>
                  <a:lnTo>
                    <a:pt x="1778551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334716" y="8753488"/>
            <a:ext cx="468630" cy="516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0" dirty="0">
                <a:solidFill>
                  <a:srgbClr val="3AC0D0"/>
                </a:solidFill>
                <a:latin typeface="Impact"/>
                <a:cs typeface="Impact"/>
              </a:rPr>
              <a:t>$5</a:t>
            </a:r>
            <a:endParaRPr sz="3200" dirty="0">
              <a:latin typeface="Impact"/>
              <a:cs typeface="Impac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262220" y="8711224"/>
            <a:ext cx="1701164" cy="610235"/>
            <a:chOff x="11303800" y="7864106"/>
            <a:chExt cx="1701164" cy="610235"/>
          </a:xfrm>
        </p:grpSpPr>
        <p:sp>
          <p:nvSpPr>
            <p:cNvPr id="18" name="object 18"/>
            <p:cNvSpPr/>
            <p:nvPr/>
          </p:nvSpPr>
          <p:spPr>
            <a:xfrm>
              <a:off x="11322743" y="7982932"/>
              <a:ext cx="467359" cy="149860"/>
            </a:xfrm>
            <a:custGeom>
              <a:avLst/>
              <a:gdLst/>
              <a:ahLst/>
              <a:cxnLst/>
              <a:rect l="l" t="t" r="r" b="b"/>
              <a:pathLst>
                <a:path w="467359" h="149859">
                  <a:moveTo>
                    <a:pt x="0" y="79706"/>
                  </a:moveTo>
                  <a:lnTo>
                    <a:pt x="40662" y="52228"/>
                  </a:lnTo>
                  <a:lnTo>
                    <a:pt x="84797" y="30062"/>
                  </a:lnTo>
                  <a:lnTo>
                    <a:pt x="131949" y="13665"/>
                  </a:lnTo>
                  <a:lnTo>
                    <a:pt x="181663" y="3492"/>
                  </a:lnTo>
                  <a:lnTo>
                    <a:pt x="233481" y="0"/>
                  </a:lnTo>
                  <a:lnTo>
                    <a:pt x="285304" y="3492"/>
                  </a:lnTo>
                  <a:lnTo>
                    <a:pt x="335019" y="13665"/>
                  </a:lnTo>
                  <a:lnTo>
                    <a:pt x="382171" y="30062"/>
                  </a:lnTo>
                  <a:lnTo>
                    <a:pt x="426305" y="52228"/>
                  </a:lnTo>
                  <a:lnTo>
                    <a:pt x="466963" y="79706"/>
                  </a:lnTo>
                </a:path>
                <a:path w="467359" h="149859">
                  <a:moveTo>
                    <a:pt x="80106" y="149611"/>
                  </a:moveTo>
                  <a:lnTo>
                    <a:pt x="113861" y="127582"/>
                  </a:lnTo>
                  <a:lnTo>
                    <a:pt x="151064" y="111123"/>
                  </a:lnTo>
                  <a:lnTo>
                    <a:pt x="191133" y="100818"/>
                  </a:lnTo>
                  <a:lnTo>
                    <a:pt x="233481" y="97252"/>
                  </a:lnTo>
                  <a:lnTo>
                    <a:pt x="275831" y="100818"/>
                  </a:lnTo>
                  <a:lnTo>
                    <a:pt x="315902" y="111123"/>
                  </a:lnTo>
                  <a:lnTo>
                    <a:pt x="353109" y="127582"/>
                  </a:lnTo>
                  <a:lnTo>
                    <a:pt x="386865" y="149611"/>
                  </a:lnTo>
                </a:path>
              </a:pathLst>
            </a:custGeom>
            <a:ln w="37856">
              <a:solidFill>
                <a:srgbClr val="3AC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455106" y="8163306"/>
              <a:ext cx="202237" cy="659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20627" y="8274939"/>
              <a:ext cx="80098" cy="802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746355" y="7864106"/>
              <a:ext cx="258445" cy="610235"/>
            </a:xfrm>
            <a:custGeom>
              <a:avLst/>
              <a:gdLst/>
              <a:ahLst/>
              <a:cxnLst/>
              <a:rect l="l" t="t" r="r" b="b"/>
              <a:pathLst>
                <a:path w="258444" h="610234">
                  <a:moveTo>
                    <a:pt x="258445" y="0"/>
                  </a:moveTo>
                  <a:lnTo>
                    <a:pt x="152146" y="0"/>
                  </a:lnTo>
                  <a:lnTo>
                    <a:pt x="104087" y="7779"/>
                  </a:lnTo>
                  <a:lnTo>
                    <a:pt x="62325" y="29436"/>
                  </a:lnTo>
                  <a:lnTo>
                    <a:pt x="29378" y="62451"/>
                  </a:lnTo>
                  <a:lnTo>
                    <a:pt x="7764" y="104304"/>
                  </a:lnTo>
                  <a:lnTo>
                    <a:pt x="0" y="152476"/>
                  </a:lnTo>
                  <a:lnTo>
                    <a:pt x="0" y="457428"/>
                  </a:lnTo>
                  <a:lnTo>
                    <a:pt x="7764" y="505599"/>
                  </a:lnTo>
                  <a:lnTo>
                    <a:pt x="29378" y="547453"/>
                  </a:lnTo>
                  <a:lnTo>
                    <a:pt x="62325" y="580468"/>
                  </a:lnTo>
                  <a:lnTo>
                    <a:pt x="104087" y="602125"/>
                  </a:lnTo>
                  <a:lnTo>
                    <a:pt x="152146" y="609904"/>
                  </a:lnTo>
                  <a:lnTo>
                    <a:pt x="258445" y="609904"/>
                  </a:lnTo>
                  <a:lnTo>
                    <a:pt x="258445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876533" y="7864106"/>
              <a:ext cx="128270" cy="48895"/>
            </a:xfrm>
            <a:custGeom>
              <a:avLst/>
              <a:gdLst/>
              <a:ahLst/>
              <a:cxnLst/>
              <a:rect l="l" t="t" r="r" b="b"/>
              <a:pathLst>
                <a:path w="128269" h="48895">
                  <a:moveTo>
                    <a:pt x="128266" y="0"/>
                  </a:moveTo>
                  <a:lnTo>
                    <a:pt x="21967" y="0"/>
                  </a:lnTo>
                  <a:lnTo>
                    <a:pt x="0" y="3555"/>
                  </a:lnTo>
                  <a:lnTo>
                    <a:pt x="128266" y="48278"/>
                  </a:lnTo>
                  <a:lnTo>
                    <a:pt x="128266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11523" y="4860073"/>
            <a:ext cx="8490585" cy="4330357"/>
            <a:chOff x="558800" y="3860798"/>
            <a:chExt cx="8490585" cy="4321810"/>
          </a:xfrm>
        </p:grpSpPr>
        <p:sp>
          <p:nvSpPr>
            <p:cNvPr id="24" name="object 24"/>
            <p:cNvSpPr/>
            <p:nvPr/>
          </p:nvSpPr>
          <p:spPr>
            <a:xfrm>
              <a:off x="2324354" y="4196727"/>
              <a:ext cx="6724650" cy="3985895"/>
            </a:xfrm>
            <a:custGeom>
              <a:avLst/>
              <a:gdLst/>
              <a:ahLst/>
              <a:cxnLst/>
              <a:rect l="l" t="t" r="r" b="b"/>
              <a:pathLst>
                <a:path w="6724650" h="3985895">
                  <a:moveTo>
                    <a:pt x="1443482" y="0"/>
                  </a:moveTo>
                  <a:lnTo>
                    <a:pt x="0" y="3811943"/>
                  </a:lnTo>
                  <a:lnTo>
                    <a:pt x="6724497" y="3985399"/>
                  </a:lnTo>
                  <a:lnTo>
                    <a:pt x="1443482" y="0"/>
                  </a:lnTo>
                  <a:close/>
                </a:path>
              </a:pathLst>
            </a:custGeom>
            <a:solidFill>
              <a:srgbClr val="FFFFFF">
                <a:alpha val="86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8800" y="3860800"/>
              <a:ext cx="4203700" cy="42037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1225" y="3943224"/>
              <a:ext cx="4039235" cy="4039235"/>
            </a:xfrm>
            <a:custGeom>
              <a:avLst/>
              <a:gdLst/>
              <a:ahLst/>
              <a:cxnLst/>
              <a:rect l="l" t="t" r="r" b="b"/>
              <a:pathLst>
                <a:path w="4039235" h="4039234">
                  <a:moveTo>
                    <a:pt x="2019425" y="0"/>
                  </a:moveTo>
                  <a:lnTo>
                    <a:pt x="2067749" y="568"/>
                  </a:lnTo>
                  <a:lnTo>
                    <a:pt x="2115796" y="2263"/>
                  </a:lnTo>
                  <a:lnTo>
                    <a:pt x="2163554" y="5074"/>
                  </a:lnTo>
                  <a:lnTo>
                    <a:pt x="2211009" y="8987"/>
                  </a:lnTo>
                  <a:lnTo>
                    <a:pt x="2258150" y="13990"/>
                  </a:lnTo>
                  <a:lnTo>
                    <a:pt x="2304962" y="20069"/>
                  </a:lnTo>
                  <a:lnTo>
                    <a:pt x="2351435" y="27213"/>
                  </a:lnTo>
                  <a:lnTo>
                    <a:pt x="2397554" y="35408"/>
                  </a:lnTo>
                  <a:lnTo>
                    <a:pt x="2443307" y="44642"/>
                  </a:lnTo>
                  <a:lnTo>
                    <a:pt x="2488682" y="54901"/>
                  </a:lnTo>
                  <a:lnTo>
                    <a:pt x="2533665" y="66175"/>
                  </a:lnTo>
                  <a:lnTo>
                    <a:pt x="2578245" y="78449"/>
                  </a:lnTo>
                  <a:lnTo>
                    <a:pt x="2622408" y="91711"/>
                  </a:lnTo>
                  <a:lnTo>
                    <a:pt x="2666142" y="105948"/>
                  </a:lnTo>
                  <a:lnTo>
                    <a:pt x="2709434" y="121148"/>
                  </a:lnTo>
                  <a:lnTo>
                    <a:pt x="2752271" y="137298"/>
                  </a:lnTo>
                  <a:lnTo>
                    <a:pt x="2794641" y="154385"/>
                  </a:lnTo>
                  <a:lnTo>
                    <a:pt x="2836530" y="172397"/>
                  </a:lnTo>
                  <a:lnTo>
                    <a:pt x="2877927" y="191320"/>
                  </a:lnTo>
                  <a:lnTo>
                    <a:pt x="2918818" y="211142"/>
                  </a:lnTo>
                  <a:lnTo>
                    <a:pt x="2959192" y="231851"/>
                  </a:lnTo>
                  <a:lnTo>
                    <a:pt x="2999034" y="253434"/>
                  </a:lnTo>
                  <a:lnTo>
                    <a:pt x="3038333" y="275877"/>
                  </a:lnTo>
                  <a:lnTo>
                    <a:pt x="3077075" y="299169"/>
                  </a:lnTo>
                  <a:lnTo>
                    <a:pt x="3115249" y="323297"/>
                  </a:lnTo>
                  <a:lnTo>
                    <a:pt x="3152840" y="348247"/>
                  </a:lnTo>
                  <a:lnTo>
                    <a:pt x="3189838" y="374008"/>
                  </a:lnTo>
                  <a:lnTo>
                    <a:pt x="3226228" y="400566"/>
                  </a:lnTo>
                  <a:lnTo>
                    <a:pt x="3261999" y="427909"/>
                  </a:lnTo>
                  <a:lnTo>
                    <a:pt x="3297137" y="456025"/>
                  </a:lnTo>
                  <a:lnTo>
                    <a:pt x="3331630" y="484899"/>
                  </a:lnTo>
                  <a:lnTo>
                    <a:pt x="3365465" y="514521"/>
                  </a:lnTo>
                  <a:lnTo>
                    <a:pt x="3398630" y="544876"/>
                  </a:lnTo>
                  <a:lnTo>
                    <a:pt x="3431111" y="575953"/>
                  </a:lnTo>
                  <a:lnTo>
                    <a:pt x="3462897" y="607738"/>
                  </a:lnTo>
                  <a:lnTo>
                    <a:pt x="3493973" y="640219"/>
                  </a:lnTo>
                  <a:lnTo>
                    <a:pt x="3524329" y="673384"/>
                  </a:lnTo>
                  <a:lnTo>
                    <a:pt x="3553950" y="707219"/>
                  </a:lnTo>
                  <a:lnTo>
                    <a:pt x="3582825" y="741712"/>
                  </a:lnTo>
                  <a:lnTo>
                    <a:pt x="3610940" y="776850"/>
                  </a:lnTo>
                  <a:lnTo>
                    <a:pt x="3638283" y="812621"/>
                  </a:lnTo>
                  <a:lnTo>
                    <a:pt x="3664841" y="849011"/>
                  </a:lnTo>
                  <a:lnTo>
                    <a:pt x="3690602" y="886009"/>
                  </a:lnTo>
                  <a:lnTo>
                    <a:pt x="3715552" y="923601"/>
                  </a:lnTo>
                  <a:lnTo>
                    <a:pt x="3739680" y="961774"/>
                  </a:lnTo>
                  <a:lnTo>
                    <a:pt x="3762972" y="1000517"/>
                  </a:lnTo>
                  <a:lnTo>
                    <a:pt x="3785415" y="1039815"/>
                  </a:lnTo>
                  <a:lnTo>
                    <a:pt x="3806998" y="1079658"/>
                  </a:lnTo>
                  <a:lnTo>
                    <a:pt x="3827707" y="1120031"/>
                  </a:lnTo>
                  <a:lnTo>
                    <a:pt x="3847529" y="1160922"/>
                  </a:lnTo>
                  <a:lnTo>
                    <a:pt x="3866453" y="1202319"/>
                  </a:lnTo>
                  <a:lnTo>
                    <a:pt x="3884464" y="1244209"/>
                  </a:lnTo>
                  <a:lnTo>
                    <a:pt x="3901551" y="1286578"/>
                  </a:lnTo>
                  <a:lnTo>
                    <a:pt x="3917701" y="1329415"/>
                  </a:lnTo>
                  <a:lnTo>
                    <a:pt x="3932901" y="1372707"/>
                  </a:lnTo>
                  <a:lnTo>
                    <a:pt x="3947138" y="1416441"/>
                  </a:lnTo>
                  <a:lnTo>
                    <a:pt x="3960400" y="1460604"/>
                  </a:lnTo>
                  <a:lnTo>
                    <a:pt x="3972674" y="1505184"/>
                  </a:lnTo>
                  <a:lnTo>
                    <a:pt x="3983948" y="1550167"/>
                  </a:lnTo>
                  <a:lnTo>
                    <a:pt x="3994208" y="1595542"/>
                  </a:lnTo>
                  <a:lnTo>
                    <a:pt x="4003442" y="1641296"/>
                  </a:lnTo>
                  <a:lnTo>
                    <a:pt x="4011637" y="1687415"/>
                  </a:lnTo>
                  <a:lnTo>
                    <a:pt x="4018780" y="1733887"/>
                  </a:lnTo>
                  <a:lnTo>
                    <a:pt x="4024860" y="1780700"/>
                  </a:lnTo>
                  <a:lnTo>
                    <a:pt x="4029862" y="1827840"/>
                  </a:lnTo>
                  <a:lnTo>
                    <a:pt x="4033775" y="1875295"/>
                  </a:lnTo>
                  <a:lnTo>
                    <a:pt x="4036586" y="1923053"/>
                  </a:lnTo>
                  <a:lnTo>
                    <a:pt x="4038282" y="1971100"/>
                  </a:lnTo>
                  <a:lnTo>
                    <a:pt x="4038850" y="2019425"/>
                  </a:lnTo>
                  <a:lnTo>
                    <a:pt x="4038282" y="2067749"/>
                  </a:lnTo>
                  <a:lnTo>
                    <a:pt x="4036586" y="2115797"/>
                  </a:lnTo>
                  <a:lnTo>
                    <a:pt x="4033775" y="2163555"/>
                  </a:lnTo>
                  <a:lnTo>
                    <a:pt x="4029862" y="2211010"/>
                  </a:lnTo>
                  <a:lnTo>
                    <a:pt x="4024860" y="2258151"/>
                  </a:lnTo>
                  <a:lnTo>
                    <a:pt x="4018780" y="2304964"/>
                  </a:lnTo>
                  <a:lnTo>
                    <a:pt x="4011637" y="2351436"/>
                  </a:lnTo>
                  <a:lnTo>
                    <a:pt x="4003442" y="2397555"/>
                  </a:lnTo>
                  <a:lnTo>
                    <a:pt x="3994208" y="2443309"/>
                  </a:lnTo>
                  <a:lnTo>
                    <a:pt x="3983948" y="2488684"/>
                  </a:lnTo>
                  <a:lnTo>
                    <a:pt x="3972674" y="2533668"/>
                  </a:lnTo>
                  <a:lnTo>
                    <a:pt x="3960400" y="2578247"/>
                  </a:lnTo>
                  <a:lnTo>
                    <a:pt x="3947138" y="2622411"/>
                  </a:lnTo>
                  <a:lnTo>
                    <a:pt x="3932901" y="2666144"/>
                  </a:lnTo>
                  <a:lnTo>
                    <a:pt x="3917701" y="2709436"/>
                  </a:lnTo>
                  <a:lnTo>
                    <a:pt x="3901551" y="2752273"/>
                  </a:lnTo>
                  <a:lnTo>
                    <a:pt x="3884464" y="2794643"/>
                  </a:lnTo>
                  <a:lnTo>
                    <a:pt x="3866453" y="2836533"/>
                  </a:lnTo>
                  <a:lnTo>
                    <a:pt x="3847529" y="2877930"/>
                  </a:lnTo>
                  <a:lnTo>
                    <a:pt x="3827707" y="2918821"/>
                  </a:lnTo>
                  <a:lnTo>
                    <a:pt x="3806998" y="2959194"/>
                  </a:lnTo>
                  <a:lnTo>
                    <a:pt x="3785415" y="2999037"/>
                  </a:lnTo>
                  <a:lnTo>
                    <a:pt x="3762972" y="3038335"/>
                  </a:lnTo>
                  <a:lnTo>
                    <a:pt x="3739680" y="3077078"/>
                  </a:lnTo>
                  <a:lnTo>
                    <a:pt x="3715552" y="3115251"/>
                  </a:lnTo>
                  <a:lnTo>
                    <a:pt x="3690602" y="3152843"/>
                  </a:lnTo>
                  <a:lnTo>
                    <a:pt x="3664841" y="3189841"/>
                  </a:lnTo>
                  <a:lnTo>
                    <a:pt x="3638283" y="3226231"/>
                  </a:lnTo>
                  <a:lnTo>
                    <a:pt x="3610940" y="3262002"/>
                  </a:lnTo>
                  <a:lnTo>
                    <a:pt x="3582825" y="3297140"/>
                  </a:lnTo>
                  <a:lnTo>
                    <a:pt x="3553950" y="3331633"/>
                  </a:lnTo>
                  <a:lnTo>
                    <a:pt x="3524329" y="3365468"/>
                  </a:lnTo>
                  <a:lnTo>
                    <a:pt x="3493973" y="3398632"/>
                  </a:lnTo>
                  <a:lnTo>
                    <a:pt x="3462897" y="3431114"/>
                  </a:lnTo>
                  <a:lnTo>
                    <a:pt x="3431111" y="3462899"/>
                  </a:lnTo>
                  <a:lnTo>
                    <a:pt x="3398630" y="3493976"/>
                  </a:lnTo>
                  <a:lnTo>
                    <a:pt x="3365465" y="3524331"/>
                  </a:lnTo>
                  <a:lnTo>
                    <a:pt x="3331630" y="3553952"/>
                  </a:lnTo>
                  <a:lnTo>
                    <a:pt x="3297137" y="3582827"/>
                  </a:lnTo>
                  <a:lnTo>
                    <a:pt x="3261999" y="3610942"/>
                  </a:lnTo>
                  <a:lnTo>
                    <a:pt x="3226228" y="3638285"/>
                  </a:lnTo>
                  <a:lnTo>
                    <a:pt x="3189838" y="3664843"/>
                  </a:lnTo>
                  <a:lnTo>
                    <a:pt x="3152840" y="3690604"/>
                  </a:lnTo>
                  <a:lnTo>
                    <a:pt x="3115249" y="3715554"/>
                  </a:lnTo>
                  <a:lnTo>
                    <a:pt x="3077075" y="3739681"/>
                  </a:lnTo>
                  <a:lnTo>
                    <a:pt x="3038333" y="3762973"/>
                  </a:lnTo>
                  <a:lnTo>
                    <a:pt x="2999034" y="3785417"/>
                  </a:lnTo>
                  <a:lnTo>
                    <a:pt x="2959192" y="3806999"/>
                  </a:lnTo>
                  <a:lnTo>
                    <a:pt x="2918818" y="3827708"/>
                  </a:lnTo>
                  <a:lnTo>
                    <a:pt x="2877927" y="3847530"/>
                  </a:lnTo>
                  <a:lnTo>
                    <a:pt x="2836530" y="3866454"/>
                  </a:lnTo>
                  <a:lnTo>
                    <a:pt x="2794641" y="3884465"/>
                  </a:lnTo>
                  <a:lnTo>
                    <a:pt x="2752271" y="3901552"/>
                  </a:lnTo>
                  <a:lnTo>
                    <a:pt x="2709434" y="3917702"/>
                  </a:lnTo>
                  <a:lnTo>
                    <a:pt x="2666142" y="3932902"/>
                  </a:lnTo>
                  <a:lnTo>
                    <a:pt x="2622408" y="3947139"/>
                  </a:lnTo>
                  <a:lnTo>
                    <a:pt x="2578245" y="3960401"/>
                  </a:lnTo>
                  <a:lnTo>
                    <a:pt x="2533665" y="3972675"/>
                  </a:lnTo>
                  <a:lnTo>
                    <a:pt x="2488682" y="3983948"/>
                  </a:lnTo>
                  <a:lnTo>
                    <a:pt x="2443307" y="3994208"/>
                  </a:lnTo>
                  <a:lnTo>
                    <a:pt x="2397554" y="4003442"/>
                  </a:lnTo>
                  <a:lnTo>
                    <a:pt x="2351435" y="4011637"/>
                  </a:lnTo>
                  <a:lnTo>
                    <a:pt x="2304962" y="4018780"/>
                  </a:lnTo>
                  <a:lnTo>
                    <a:pt x="2258150" y="4024860"/>
                  </a:lnTo>
                  <a:lnTo>
                    <a:pt x="2211009" y="4029862"/>
                  </a:lnTo>
                  <a:lnTo>
                    <a:pt x="2163554" y="4033775"/>
                  </a:lnTo>
                  <a:lnTo>
                    <a:pt x="2115796" y="4036586"/>
                  </a:lnTo>
                  <a:lnTo>
                    <a:pt x="2067749" y="4038282"/>
                  </a:lnTo>
                  <a:lnTo>
                    <a:pt x="2019425" y="4038850"/>
                  </a:lnTo>
                  <a:lnTo>
                    <a:pt x="1971100" y="4038282"/>
                  </a:lnTo>
                  <a:lnTo>
                    <a:pt x="1923053" y="4036586"/>
                  </a:lnTo>
                  <a:lnTo>
                    <a:pt x="1875295" y="4033775"/>
                  </a:lnTo>
                  <a:lnTo>
                    <a:pt x="1827839" y="4029862"/>
                  </a:lnTo>
                  <a:lnTo>
                    <a:pt x="1780698" y="4024860"/>
                  </a:lnTo>
                  <a:lnTo>
                    <a:pt x="1733886" y="4018780"/>
                  </a:lnTo>
                  <a:lnTo>
                    <a:pt x="1687413" y="4011637"/>
                  </a:lnTo>
                  <a:lnTo>
                    <a:pt x="1641294" y="4003442"/>
                  </a:lnTo>
                  <a:lnTo>
                    <a:pt x="1595540" y="3994208"/>
                  </a:lnTo>
                  <a:lnTo>
                    <a:pt x="1550165" y="3983948"/>
                  </a:lnTo>
                  <a:lnTo>
                    <a:pt x="1505182" y="3972675"/>
                  </a:lnTo>
                  <a:lnTo>
                    <a:pt x="1460602" y="3960401"/>
                  </a:lnTo>
                  <a:lnTo>
                    <a:pt x="1416439" y="3947139"/>
                  </a:lnTo>
                  <a:lnTo>
                    <a:pt x="1372705" y="3932902"/>
                  </a:lnTo>
                  <a:lnTo>
                    <a:pt x="1329413" y="3917702"/>
                  </a:lnTo>
                  <a:lnTo>
                    <a:pt x="1286576" y="3901552"/>
                  </a:lnTo>
                  <a:lnTo>
                    <a:pt x="1244206" y="3884465"/>
                  </a:lnTo>
                  <a:lnTo>
                    <a:pt x="1202316" y="3866454"/>
                  </a:lnTo>
                  <a:lnTo>
                    <a:pt x="1160919" y="3847530"/>
                  </a:lnTo>
                  <a:lnTo>
                    <a:pt x="1120028" y="3827708"/>
                  </a:lnTo>
                  <a:lnTo>
                    <a:pt x="1079655" y="3806999"/>
                  </a:lnTo>
                  <a:lnTo>
                    <a:pt x="1039812" y="3785417"/>
                  </a:lnTo>
                  <a:lnTo>
                    <a:pt x="1000514" y="3762973"/>
                  </a:lnTo>
                  <a:lnTo>
                    <a:pt x="961771" y="3739681"/>
                  </a:lnTo>
                  <a:lnTo>
                    <a:pt x="923598" y="3715554"/>
                  </a:lnTo>
                  <a:lnTo>
                    <a:pt x="886006" y="3690604"/>
                  </a:lnTo>
                  <a:lnTo>
                    <a:pt x="849009" y="3664843"/>
                  </a:lnTo>
                  <a:lnTo>
                    <a:pt x="812618" y="3638285"/>
                  </a:lnTo>
                  <a:lnTo>
                    <a:pt x="776848" y="3610942"/>
                  </a:lnTo>
                  <a:lnTo>
                    <a:pt x="741710" y="3582827"/>
                  </a:lnTo>
                  <a:lnTo>
                    <a:pt x="707217" y="3553952"/>
                  </a:lnTo>
                  <a:lnTo>
                    <a:pt x="673382" y="3524331"/>
                  </a:lnTo>
                  <a:lnTo>
                    <a:pt x="640217" y="3493976"/>
                  </a:lnTo>
                  <a:lnTo>
                    <a:pt x="607736" y="3462899"/>
                  </a:lnTo>
                  <a:lnTo>
                    <a:pt x="575950" y="3431114"/>
                  </a:lnTo>
                  <a:lnTo>
                    <a:pt x="544874" y="3398632"/>
                  </a:lnTo>
                  <a:lnTo>
                    <a:pt x="514518" y="3365468"/>
                  </a:lnTo>
                  <a:lnTo>
                    <a:pt x="484897" y="3331633"/>
                  </a:lnTo>
                  <a:lnTo>
                    <a:pt x="456023" y="3297140"/>
                  </a:lnTo>
                  <a:lnTo>
                    <a:pt x="427907" y="3262002"/>
                  </a:lnTo>
                  <a:lnTo>
                    <a:pt x="400564" y="3226231"/>
                  </a:lnTo>
                  <a:lnTo>
                    <a:pt x="374006" y="3189841"/>
                  </a:lnTo>
                  <a:lnTo>
                    <a:pt x="348246" y="3152843"/>
                  </a:lnTo>
                  <a:lnTo>
                    <a:pt x="323295" y="3115251"/>
                  </a:lnTo>
                  <a:lnTo>
                    <a:pt x="299168" y="3077078"/>
                  </a:lnTo>
                  <a:lnTo>
                    <a:pt x="275876" y="3038335"/>
                  </a:lnTo>
                  <a:lnTo>
                    <a:pt x="253433" y="2999037"/>
                  </a:lnTo>
                  <a:lnTo>
                    <a:pt x="231850" y="2959194"/>
                  </a:lnTo>
                  <a:lnTo>
                    <a:pt x="211141" y="2918821"/>
                  </a:lnTo>
                  <a:lnTo>
                    <a:pt x="191319" y="2877930"/>
                  </a:lnTo>
                  <a:lnTo>
                    <a:pt x="172396" y="2836533"/>
                  </a:lnTo>
                  <a:lnTo>
                    <a:pt x="154384" y="2794643"/>
                  </a:lnTo>
                  <a:lnTo>
                    <a:pt x="137297" y="2752273"/>
                  </a:lnTo>
                  <a:lnTo>
                    <a:pt x="121147" y="2709436"/>
                  </a:lnTo>
                  <a:lnTo>
                    <a:pt x="105948" y="2666144"/>
                  </a:lnTo>
                  <a:lnTo>
                    <a:pt x="91710" y="2622411"/>
                  </a:lnTo>
                  <a:lnTo>
                    <a:pt x="78448" y="2578247"/>
                  </a:lnTo>
                  <a:lnTo>
                    <a:pt x="66174" y="2533668"/>
                  </a:lnTo>
                  <a:lnTo>
                    <a:pt x="54901" y="2488684"/>
                  </a:lnTo>
                  <a:lnTo>
                    <a:pt x="44641" y="2443309"/>
                  </a:lnTo>
                  <a:lnTo>
                    <a:pt x="35407" y="2397555"/>
                  </a:lnTo>
                  <a:lnTo>
                    <a:pt x="27212" y="2351436"/>
                  </a:lnTo>
                  <a:lnTo>
                    <a:pt x="20069" y="2304964"/>
                  </a:lnTo>
                  <a:lnTo>
                    <a:pt x="13989" y="2258151"/>
                  </a:lnTo>
                  <a:lnTo>
                    <a:pt x="8987" y="2211010"/>
                  </a:lnTo>
                  <a:lnTo>
                    <a:pt x="5074" y="2163555"/>
                  </a:lnTo>
                  <a:lnTo>
                    <a:pt x="2263" y="2115797"/>
                  </a:lnTo>
                  <a:lnTo>
                    <a:pt x="568" y="2067749"/>
                  </a:lnTo>
                  <a:lnTo>
                    <a:pt x="0" y="2019425"/>
                  </a:lnTo>
                  <a:lnTo>
                    <a:pt x="568" y="1971100"/>
                  </a:lnTo>
                  <a:lnTo>
                    <a:pt x="2263" y="1923053"/>
                  </a:lnTo>
                  <a:lnTo>
                    <a:pt x="5074" y="1875295"/>
                  </a:lnTo>
                  <a:lnTo>
                    <a:pt x="8987" y="1827840"/>
                  </a:lnTo>
                  <a:lnTo>
                    <a:pt x="13989" y="1780700"/>
                  </a:lnTo>
                  <a:lnTo>
                    <a:pt x="20069" y="1733887"/>
                  </a:lnTo>
                  <a:lnTo>
                    <a:pt x="27212" y="1687415"/>
                  </a:lnTo>
                  <a:lnTo>
                    <a:pt x="35407" y="1641296"/>
                  </a:lnTo>
                  <a:lnTo>
                    <a:pt x="44641" y="1595542"/>
                  </a:lnTo>
                  <a:lnTo>
                    <a:pt x="54901" y="1550167"/>
                  </a:lnTo>
                  <a:lnTo>
                    <a:pt x="66174" y="1505184"/>
                  </a:lnTo>
                  <a:lnTo>
                    <a:pt x="78448" y="1460604"/>
                  </a:lnTo>
                  <a:lnTo>
                    <a:pt x="91710" y="1416441"/>
                  </a:lnTo>
                  <a:lnTo>
                    <a:pt x="105948" y="1372707"/>
                  </a:lnTo>
                  <a:lnTo>
                    <a:pt x="121147" y="1329415"/>
                  </a:lnTo>
                  <a:lnTo>
                    <a:pt x="137297" y="1286578"/>
                  </a:lnTo>
                  <a:lnTo>
                    <a:pt x="154384" y="1244209"/>
                  </a:lnTo>
                  <a:lnTo>
                    <a:pt x="172396" y="1202319"/>
                  </a:lnTo>
                  <a:lnTo>
                    <a:pt x="191319" y="1160922"/>
                  </a:lnTo>
                  <a:lnTo>
                    <a:pt x="211141" y="1120031"/>
                  </a:lnTo>
                  <a:lnTo>
                    <a:pt x="231850" y="1079658"/>
                  </a:lnTo>
                  <a:lnTo>
                    <a:pt x="253433" y="1039815"/>
                  </a:lnTo>
                  <a:lnTo>
                    <a:pt x="275876" y="1000517"/>
                  </a:lnTo>
                  <a:lnTo>
                    <a:pt x="299168" y="961774"/>
                  </a:lnTo>
                  <a:lnTo>
                    <a:pt x="323295" y="923601"/>
                  </a:lnTo>
                  <a:lnTo>
                    <a:pt x="348246" y="886009"/>
                  </a:lnTo>
                  <a:lnTo>
                    <a:pt x="374006" y="849011"/>
                  </a:lnTo>
                  <a:lnTo>
                    <a:pt x="400564" y="812621"/>
                  </a:lnTo>
                  <a:lnTo>
                    <a:pt x="427907" y="776850"/>
                  </a:lnTo>
                  <a:lnTo>
                    <a:pt x="456023" y="741712"/>
                  </a:lnTo>
                  <a:lnTo>
                    <a:pt x="484897" y="707219"/>
                  </a:lnTo>
                  <a:lnTo>
                    <a:pt x="514518" y="673384"/>
                  </a:lnTo>
                  <a:lnTo>
                    <a:pt x="544874" y="640219"/>
                  </a:lnTo>
                  <a:lnTo>
                    <a:pt x="575950" y="607738"/>
                  </a:lnTo>
                  <a:lnTo>
                    <a:pt x="607736" y="575953"/>
                  </a:lnTo>
                  <a:lnTo>
                    <a:pt x="640217" y="544876"/>
                  </a:lnTo>
                  <a:lnTo>
                    <a:pt x="673382" y="514521"/>
                  </a:lnTo>
                  <a:lnTo>
                    <a:pt x="707217" y="484899"/>
                  </a:lnTo>
                  <a:lnTo>
                    <a:pt x="741710" y="456025"/>
                  </a:lnTo>
                  <a:lnTo>
                    <a:pt x="776848" y="427909"/>
                  </a:lnTo>
                  <a:lnTo>
                    <a:pt x="812618" y="400566"/>
                  </a:lnTo>
                  <a:lnTo>
                    <a:pt x="849009" y="374008"/>
                  </a:lnTo>
                  <a:lnTo>
                    <a:pt x="886006" y="348247"/>
                  </a:lnTo>
                  <a:lnTo>
                    <a:pt x="923598" y="323297"/>
                  </a:lnTo>
                  <a:lnTo>
                    <a:pt x="961771" y="299169"/>
                  </a:lnTo>
                  <a:lnTo>
                    <a:pt x="1000514" y="275877"/>
                  </a:lnTo>
                  <a:lnTo>
                    <a:pt x="1039812" y="253434"/>
                  </a:lnTo>
                  <a:lnTo>
                    <a:pt x="1079655" y="231851"/>
                  </a:lnTo>
                  <a:lnTo>
                    <a:pt x="1120028" y="211142"/>
                  </a:lnTo>
                  <a:lnTo>
                    <a:pt x="1160919" y="191320"/>
                  </a:lnTo>
                  <a:lnTo>
                    <a:pt x="1202316" y="172397"/>
                  </a:lnTo>
                  <a:lnTo>
                    <a:pt x="1244206" y="154385"/>
                  </a:lnTo>
                  <a:lnTo>
                    <a:pt x="1286576" y="137298"/>
                  </a:lnTo>
                  <a:lnTo>
                    <a:pt x="1329413" y="121148"/>
                  </a:lnTo>
                  <a:lnTo>
                    <a:pt x="1372705" y="105948"/>
                  </a:lnTo>
                  <a:lnTo>
                    <a:pt x="1416439" y="91711"/>
                  </a:lnTo>
                  <a:lnTo>
                    <a:pt x="1460602" y="78449"/>
                  </a:lnTo>
                  <a:lnTo>
                    <a:pt x="1505182" y="66175"/>
                  </a:lnTo>
                  <a:lnTo>
                    <a:pt x="1550165" y="54901"/>
                  </a:lnTo>
                  <a:lnTo>
                    <a:pt x="1595540" y="44642"/>
                  </a:lnTo>
                  <a:lnTo>
                    <a:pt x="1641294" y="35408"/>
                  </a:lnTo>
                  <a:lnTo>
                    <a:pt x="1687413" y="27213"/>
                  </a:lnTo>
                  <a:lnTo>
                    <a:pt x="1733886" y="20069"/>
                  </a:lnTo>
                  <a:lnTo>
                    <a:pt x="1780698" y="13990"/>
                  </a:lnTo>
                  <a:lnTo>
                    <a:pt x="1827839" y="8987"/>
                  </a:lnTo>
                  <a:lnTo>
                    <a:pt x="1875295" y="5074"/>
                  </a:lnTo>
                  <a:lnTo>
                    <a:pt x="1923053" y="2263"/>
                  </a:lnTo>
                  <a:lnTo>
                    <a:pt x="1971100" y="568"/>
                  </a:lnTo>
                  <a:lnTo>
                    <a:pt x="2019425" y="0"/>
                  </a:lnTo>
                  <a:close/>
                </a:path>
              </a:pathLst>
            </a:custGeom>
            <a:ln w="1648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00" y="491966"/>
            <a:ext cx="13004787" cy="3614259"/>
          </a:xfrm>
          <a:prstGeom prst="rect">
            <a:avLst/>
          </a:prstGeom>
        </p:spPr>
        <p:txBody>
          <a:bodyPr vert="horz" wrap="square" lIns="0" tIns="271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sz="4800" b="1" spc="-95" dirty="0">
                <a:solidFill>
                  <a:srgbClr val="FF9908"/>
                </a:solidFill>
                <a:latin typeface="Arial"/>
                <a:cs typeface="Arial"/>
              </a:rPr>
              <a:t>Real-Time </a:t>
            </a:r>
            <a:r>
              <a:rPr sz="4800" b="1" spc="-20" dirty="0">
                <a:solidFill>
                  <a:srgbClr val="FF9908"/>
                </a:solidFill>
                <a:latin typeface="Arial"/>
                <a:cs typeface="Arial"/>
              </a:rPr>
              <a:t>Engagement</a:t>
            </a:r>
            <a:endParaRPr sz="4800" dirty="0">
              <a:latin typeface="Arial"/>
              <a:cs typeface="Arial"/>
            </a:endParaRPr>
          </a:p>
          <a:p>
            <a:pPr marL="12700" marR="5080">
              <a:lnSpc>
                <a:spcPct val="114300"/>
              </a:lnSpc>
              <a:spcBef>
                <a:spcPts val="1019"/>
              </a:spcBef>
            </a:pPr>
            <a:r>
              <a:rPr sz="3600" spc="80" dirty="0"/>
              <a:t>With </a:t>
            </a:r>
            <a:r>
              <a:rPr sz="3600" spc="-30" dirty="0"/>
              <a:t>smart </a:t>
            </a:r>
            <a:r>
              <a:rPr sz="3600" spc="-65" dirty="0"/>
              <a:t>shelves, </a:t>
            </a:r>
            <a:r>
              <a:rPr lang="it-IT" sz="3600" spc="-70" dirty="0"/>
              <a:t>supermarket </a:t>
            </a:r>
            <a:r>
              <a:rPr lang="it-IT" sz="3600" spc="-70" dirty="0" err="1"/>
              <a:t>owners</a:t>
            </a:r>
            <a:r>
              <a:rPr sz="3600" spc="-25" dirty="0"/>
              <a:t> </a:t>
            </a:r>
            <a:r>
              <a:rPr sz="3600" spc="-65" dirty="0"/>
              <a:t>can </a:t>
            </a:r>
            <a:r>
              <a:rPr sz="3600" spc="45" dirty="0"/>
              <a:t>collect </a:t>
            </a:r>
            <a:r>
              <a:rPr sz="3600" spc="20" dirty="0"/>
              <a:t>real-time  </a:t>
            </a:r>
            <a:r>
              <a:rPr sz="3600" spc="30" dirty="0"/>
              <a:t>data </a:t>
            </a:r>
            <a:r>
              <a:rPr sz="3600" spc="75" dirty="0"/>
              <a:t>about </a:t>
            </a:r>
            <a:r>
              <a:rPr sz="3600" spc="45" dirty="0"/>
              <a:t>their </a:t>
            </a:r>
            <a:r>
              <a:rPr sz="3600" spc="30" dirty="0"/>
              <a:t>products.</a:t>
            </a:r>
            <a:br>
              <a:rPr lang="it-IT" sz="3600" spc="30" dirty="0"/>
            </a:br>
            <a:r>
              <a:rPr lang="it-IT" sz="3600" spc="30" dirty="0" err="1"/>
              <a:t>Infact</a:t>
            </a:r>
            <a:r>
              <a:rPr lang="it-IT" sz="3600" spc="30" dirty="0"/>
              <a:t>, t</a:t>
            </a:r>
            <a:r>
              <a:rPr sz="3600" spc="-45" dirty="0"/>
              <a:t>he </a:t>
            </a:r>
            <a:r>
              <a:rPr sz="3600" spc="-75" dirty="0"/>
              <a:t>shelves </a:t>
            </a:r>
            <a:r>
              <a:rPr sz="3600" spc="-70" dirty="0"/>
              <a:t>are </a:t>
            </a:r>
            <a:r>
              <a:rPr sz="3600" spc="30" dirty="0"/>
              <a:t>able </a:t>
            </a:r>
            <a:r>
              <a:rPr sz="3600" spc="155" dirty="0"/>
              <a:t>to </a:t>
            </a:r>
            <a:r>
              <a:rPr lang="it-IT" sz="3600" spc="-35" dirty="0" err="1"/>
              <a:t>gather</a:t>
            </a:r>
            <a:r>
              <a:rPr lang="it-IT" sz="3600" spc="-35" dirty="0"/>
              <a:t> information </a:t>
            </a:r>
            <a:r>
              <a:rPr lang="it-IT" sz="3600" spc="-35" dirty="0" err="1"/>
              <a:t>about</a:t>
            </a:r>
            <a:r>
              <a:rPr sz="3600" spc="-145" dirty="0"/>
              <a:t> </a:t>
            </a:r>
            <a:r>
              <a:rPr lang="it-IT" sz="3600" spc="10" dirty="0" err="1"/>
              <a:t>which</a:t>
            </a:r>
            <a:r>
              <a:rPr sz="3600" spc="10" dirty="0"/>
              <a:t> </a:t>
            </a:r>
            <a:r>
              <a:rPr sz="3600" spc="35" dirty="0"/>
              <a:t>products </a:t>
            </a:r>
            <a:r>
              <a:rPr sz="3600" spc="-50" dirty="0"/>
              <a:t>have </a:t>
            </a:r>
            <a:r>
              <a:rPr sz="3600" spc="60" dirty="0"/>
              <a:t>or </a:t>
            </a:r>
            <a:r>
              <a:rPr sz="3600" spc="30" dirty="0"/>
              <a:t>haven't </a:t>
            </a:r>
            <a:r>
              <a:rPr sz="3600" spc="45" dirty="0"/>
              <a:t>been </a:t>
            </a:r>
            <a:r>
              <a:rPr lang="it-IT" sz="3600" spc="-5" dirty="0" err="1"/>
              <a:t>bought</a:t>
            </a:r>
            <a:r>
              <a:rPr lang="it-IT" sz="3600" spc="-5" dirty="0"/>
              <a:t>, in </a:t>
            </a:r>
            <a:r>
              <a:rPr lang="it-IT" sz="3600" spc="-5" dirty="0" err="1"/>
              <a:t>which</a:t>
            </a:r>
            <a:r>
              <a:rPr lang="it-IT" sz="3600" spc="-5" dirty="0"/>
              <a:t> </a:t>
            </a:r>
            <a:r>
              <a:rPr lang="it-IT" sz="3600" spc="-5" dirty="0" err="1"/>
              <a:t>period</a:t>
            </a:r>
            <a:r>
              <a:rPr lang="it-IT" sz="3600" spc="-5" dirty="0"/>
              <a:t> of time</a:t>
            </a:r>
            <a:r>
              <a:rPr lang="it-IT" sz="3600" spc="30" dirty="0"/>
              <a:t>.</a:t>
            </a:r>
            <a:endParaRPr sz="3600" spc="3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5207000"/>
            <a:ext cx="13004800" cy="4546600"/>
            <a:chOff x="0" y="5207000"/>
            <a:chExt cx="13004800" cy="4546600"/>
          </a:xfrm>
        </p:grpSpPr>
        <p:sp>
          <p:nvSpPr>
            <p:cNvPr id="4" name="object 4"/>
            <p:cNvSpPr/>
            <p:nvPr/>
          </p:nvSpPr>
          <p:spPr>
            <a:xfrm>
              <a:off x="0" y="5207000"/>
              <a:ext cx="5791200" cy="4546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14142" y="5372100"/>
              <a:ext cx="2774315" cy="1625600"/>
            </a:xfrm>
            <a:custGeom>
              <a:avLst/>
              <a:gdLst/>
              <a:ahLst/>
              <a:cxnLst/>
              <a:rect l="l" t="t" r="r" b="b"/>
              <a:pathLst>
                <a:path w="2774315" h="1625600">
                  <a:moveTo>
                    <a:pt x="2750032" y="0"/>
                  </a:moveTo>
                  <a:lnTo>
                    <a:pt x="23672" y="0"/>
                  </a:lnTo>
                  <a:lnTo>
                    <a:pt x="14466" y="1858"/>
                  </a:lnTo>
                  <a:lnTo>
                    <a:pt x="6940" y="6926"/>
                  </a:lnTo>
                  <a:lnTo>
                    <a:pt x="1862" y="14439"/>
                  </a:lnTo>
                  <a:lnTo>
                    <a:pt x="0" y="23634"/>
                  </a:lnTo>
                  <a:lnTo>
                    <a:pt x="0" y="1601698"/>
                  </a:lnTo>
                  <a:lnTo>
                    <a:pt x="1862" y="1610893"/>
                  </a:lnTo>
                  <a:lnTo>
                    <a:pt x="6940" y="1618407"/>
                  </a:lnTo>
                  <a:lnTo>
                    <a:pt x="14466" y="1623474"/>
                  </a:lnTo>
                  <a:lnTo>
                    <a:pt x="23672" y="1625333"/>
                  </a:lnTo>
                  <a:lnTo>
                    <a:pt x="2750032" y="1625333"/>
                  </a:lnTo>
                  <a:lnTo>
                    <a:pt x="2759244" y="1623474"/>
                  </a:lnTo>
                  <a:lnTo>
                    <a:pt x="2766769" y="1618407"/>
                  </a:lnTo>
                  <a:lnTo>
                    <a:pt x="2771844" y="1610893"/>
                  </a:lnTo>
                  <a:lnTo>
                    <a:pt x="2773705" y="1601698"/>
                  </a:lnTo>
                  <a:lnTo>
                    <a:pt x="2773705" y="23634"/>
                  </a:lnTo>
                  <a:lnTo>
                    <a:pt x="2771844" y="14439"/>
                  </a:lnTo>
                  <a:lnTo>
                    <a:pt x="2766769" y="6926"/>
                  </a:lnTo>
                  <a:lnTo>
                    <a:pt x="2759244" y="1858"/>
                  </a:lnTo>
                  <a:lnTo>
                    <a:pt x="2750032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78900" y="6963029"/>
              <a:ext cx="2908300" cy="111125"/>
            </a:xfrm>
            <a:custGeom>
              <a:avLst/>
              <a:gdLst/>
              <a:ahLst/>
              <a:cxnLst/>
              <a:rect l="l" t="t" r="r" b="b"/>
              <a:pathLst>
                <a:path w="2908300" h="111125">
                  <a:moveTo>
                    <a:pt x="2880537" y="0"/>
                  </a:moveTo>
                  <a:lnTo>
                    <a:pt x="27762" y="0"/>
                  </a:lnTo>
                  <a:lnTo>
                    <a:pt x="16962" y="2179"/>
                  </a:lnTo>
                  <a:lnTo>
                    <a:pt x="8137" y="8121"/>
                  </a:lnTo>
                  <a:lnTo>
                    <a:pt x="2184" y="16930"/>
                  </a:lnTo>
                  <a:lnTo>
                    <a:pt x="0" y="27711"/>
                  </a:lnTo>
                  <a:lnTo>
                    <a:pt x="0" y="83146"/>
                  </a:lnTo>
                  <a:lnTo>
                    <a:pt x="2184" y="93934"/>
                  </a:lnTo>
                  <a:lnTo>
                    <a:pt x="8137" y="102747"/>
                  </a:lnTo>
                  <a:lnTo>
                    <a:pt x="16962" y="108691"/>
                  </a:lnTo>
                  <a:lnTo>
                    <a:pt x="27762" y="110871"/>
                  </a:lnTo>
                  <a:lnTo>
                    <a:pt x="2880537" y="110871"/>
                  </a:lnTo>
                  <a:lnTo>
                    <a:pt x="2891337" y="108691"/>
                  </a:lnTo>
                  <a:lnTo>
                    <a:pt x="2900162" y="102747"/>
                  </a:lnTo>
                  <a:lnTo>
                    <a:pt x="2906115" y="93934"/>
                  </a:lnTo>
                  <a:lnTo>
                    <a:pt x="2908300" y="83146"/>
                  </a:lnTo>
                  <a:lnTo>
                    <a:pt x="2908300" y="27711"/>
                  </a:lnTo>
                  <a:lnTo>
                    <a:pt x="2906115" y="16930"/>
                  </a:lnTo>
                  <a:lnTo>
                    <a:pt x="2900162" y="8121"/>
                  </a:lnTo>
                  <a:lnTo>
                    <a:pt x="2891337" y="2179"/>
                  </a:lnTo>
                  <a:lnTo>
                    <a:pt x="2880537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94404" y="6963029"/>
              <a:ext cx="277495" cy="55880"/>
            </a:xfrm>
            <a:custGeom>
              <a:avLst/>
              <a:gdLst/>
              <a:ahLst/>
              <a:cxnLst/>
              <a:rect l="l" t="t" r="r" b="b"/>
              <a:pathLst>
                <a:path w="277495" h="55879">
                  <a:moveTo>
                    <a:pt x="277291" y="0"/>
                  </a:moveTo>
                  <a:lnTo>
                    <a:pt x="0" y="0"/>
                  </a:lnTo>
                  <a:lnTo>
                    <a:pt x="0" y="25831"/>
                  </a:lnTo>
                  <a:lnTo>
                    <a:pt x="2331" y="37352"/>
                  </a:lnTo>
                  <a:lnTo>
                    <a:pt x="8686" y="46762"/>
                  </a:lnTo>
                  <a:lnTo>
                    <a:pt x="18109" y="53108"/>
                  </a:lnTo>
                  <a:lnTo>
                    <a:pt x="29641" y="55435"/>
                  </a:lnTo>
                  <a:lnTo>
                    <a:pt x="247650" y="55435"/>
                  </a:lnTo>
                  <a:lnTo>
                    <a:pt x="259182" y="53108"/>
                  </a:lnTo>
                  <a:lnTo>
                    <a:pt x="268605" y="46762"/>
                  </a:lnTo>
                  <a:lnTo>
                    <a:pt x="274960" y="37352"/>
                  </a:lnTo>
                  <a:lnTo>
                    <a:pt x="277291" y="25831"/>
                  </a:lnTo>
                  <a:lnTo>
                    <a:pt x="277291" y="0"/>
                  </a:lnTo>
                  <a:close/>
                </a:path>
              </a:pathLst>
            </a:custGeom>
            <a:solidFill>
              <a:srgbClr val="6968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22915" y="5372100"/>
              <a:ext cx="1464945" cy="1625600"/>
            </a:xfrm>
            <a:custGeom>
              <a:avLst/>
              <a:gdLst/>
              <a:ahLst/>
              <a:cxnLst/>
              <a:rect l="l" t="t" r="r" b="b"/>
              <a:pathLst>
                <a:path w="1464945" h="1625600">
                  <a:moveTo>
                    <a:pt x="1441259" y="0"/>
                  </a:moveTo>
                  <a:lnTo>
                    <a:pt x="0" y="0"/>
                  </a:lnTo>
                  <a:lnTo>
                    <a:pt x="288798" y="1625333"/>
                  </a:lnTo>
                  <a:lnTo>
                    <a:pt x="1441259" y="1625333"/>
                  </a:lnTo>
                  <a:lnTo>
                    <a:pt x="1450471" y="1623474"/>
                  </a:lnTo>
                  <a:lnTo>
                    <a:pt x="1457996" y="1618407"/>
                  </a:lnTo>
                  <a:lnTo>
                    <a:pt x="1463071" y="1610893"/>
                  </a:lnTo>
                  <a:lnTo>
                    <a:pt x="1464932" y="1601698"/>
                  </a:lnTo>
                  <a:lnTo>
                    <a:pt x="1464932" y="23634"/>
                  </a:lnTo>
                  <a:lnTo>
                    <a:pt x="1463071" y="14439"/>
                  </a:lnTo>
                  <a:lnTo>
                    <a:pt x="1457996" y="6926"/>
                  </a:lnTo>
                  <a:lnTo>
                    <a:pt x="1450471" y="1858"/>
                  </a:lnTo>
                  <a:lnTo>
                    <a:pt x="1441259" y="0"/>
                  </a:lnTo>
                  <a:close/>
                </a:path>
              </a:pathLst>
            </a:custGeom>
            <a:solidFill>
              <a:srgbClr val="FFFFFF">
                <a:alpha val="3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70865" y="6311706"/>
              <a:ext cx="837565" cy="837565"/>
            </a:xfrm>
            <a:custGeom>
              <a:avLst/>
              <a:gdLst/>
              <a:ahLst/>
              <a:cxnLst/>
              <a:rect l="l" t="t" r="r" b="b"/>
              <a:pathLst>
                <a:path w="837564" h="837565">
                  <a:moveTo>
                    <a:pt x="0" y="0"/>
                  </a:moveTo>
                  <a:lnTo>
                    <a:pt x="47250" y="7260"/>
                  </a:lnTo>
                  <a:lnTo>
                    <a:pt x="94164" y="16849"/>
                  </a:lnTo>
                  <a:lnTo>
                    <a:pt x="140648" y="28767"/>
                  </a:lnTo>
                  <a:lnTo>
                    <a:pt x="186610" y="43012"/>
                  </a:lnTo>
                  <a:lnTo>
                    <a:pt x="231956" y="59587"/>
                  </a:lnTo>
                  <a:lnTo>
                    <a:pt x="276595" y="78489"/>
                  </a:lnTo>
                  <a:lnTo>
                    <a:pt x="320431" y="99720"/>
                  </a:lnTo>
                  <a:lnTo>
                    <a:pt x="363374" y="123279"/>
                  </a:lnTo>
                  <a:lnTo>
                    <a:pt x="405329" y="149166"/>
                  </a:lnTo>
                  <a:lnTo>
                    <a:pt x="446204" y="177382"/>
                  </a:lnTo>
                  <a:lnTo>
                    <a:pt x="485905" y="207927"/>
                  </a:lnTo>
                  <a:lnTo>
                    <a:pt x="524340" y="240799"/>
                  </a:lnTo>
                  <a:lnTo>
                    <a:pt x="561416" y="276000"/>
                  </a:lnTo>
                  <a:lnTo>
                    <a:pt x="596617" y="313076"/>
                  </a:lnTo>
                  <a:lnTo>
                    <a:pt x="629490" y="351511"/>
                  </a:lnTo>
                  <a:lnTo>
                    <a:pt x="660034" y="391213"/>
                  </a:lnTo>
                  <a:lnTo>
                    <a:pt x="688250" y="432087"/>
                  </a:lnTo>
                  <a:lnTo>
                    <a:pt x="714137" y="474042"/>
                  </a:lnTo>
                  <a:lnTo>
                    <a:pt x="737696" y="516985"/>
                  </a:lnTo>
                  <a:lnTo>
                    <a:pt x="758927" y="560822"/>
                  </a:lnTo>
                  <a:lnTo>
                    <a:pt x="777830" y="605460"/>
                  </a:lnTo>
                  <a:lnTo>
                    <a:pt x="794404" y="650806"/>
                  </a:lnTo>
                  <a:lnTo>
                    <a:pt x="808649" y="696768"/>
                  </a:lnTo>
                  <a:lnTo>
                    <a:pt x="820567" y="743253"/>
                  </a:lnTo>
                  <a:lnTo>
                    <a:pt x="830156" y="790166"/>
                  </a:lnTo>
                  <a:lnTo>
                    <a:pt x="837417" y="837417"/>
                  </a:lnTo>
                </a:path>
                <a:path w="837564" h="837565">
                  <a:moveTo>
                    <a:pt x="18494" y="268806"/>
                  </a:moveTo>
                  <a:lnTo>
                    <a:pt x="68825" y="277334"/>
                  </a:lnTo>
                  <a:lnTo>
                    <a:pt x="118472" y="289900"/>
                  </a:lnTo>
                  <a:lnTo>
                    <a:pt x="167172" y="306506"/>
                  </a:lnTo>
                  <a:lnTo>
                    <a:pt x="214663" y="327150"/>
                  </a:lnTo>
                  <a:lnTo>
                    <a:pt x="260683" y="351834"/>
                  </a:lnTo>
                  <a:lnTo>
                    <a:pt x="304971" y="380556"/>
                  </a:lnTo>
                  <a:lnTo>
                    <a:pt x="347263" y="413318"/>
                  </a:lnTo>
                  <a:lnTo>
                    <a:pt x="387299" y="450118"/>
                  </a:lnTo>
                  <a:lnTo>
                    <a:pt x="424099" y="490153"/>
                  </a:lnTo>
                  <a:lnTo>
                    <a:pt x="456860" y="532446"/>
                  </a:lnTo>
                  <a:lnTo>
                    <a:pt x="485583" y="576733"/>
                  </a:lnTo>
                  <a:lnTo>
                    <a:pt x="510266" y="622754"/>
                  </a:lnTo>
                  <a:lnTo>
                    <a:pt x="530911" y="670245"/>
                  </a:lnTo>
                  <a:lnTo>
                    <a:pt x="547517" y="718945"/>
                  </a:lnTo>
                  <a:lnTo>
                    <a:pt x="560084" y="768592"/>
                  </a:lnTo>
                  <a:lnTo>
                    <a:pt x="568612" y="818924"/>
                  </a:lnTo>
                </a:path>
                <a:path w="837564" h="837565">
                  <a:moveTo>
                    <a:pt x="6960" y="535718"/>
                  </a:moveTo>
                  <a:lnTo>
                    <a:pt x="60525" y="547020"/>
                  </a:lnTo>
                  <a:lnTo>
                    <a:pt x="112061" y="566977"/>
                  </a:lnTo>
                  <a:lnTo>
                    <a:pt x="160446" y="595591"/>
                  </a:lnTo>
                  <a:lnTo>
                    <a:pt x="204556" y="632860"/>
                  </a:lnTo>
                  <a:lnTo>
                    <a:pt x="241826" y="676970"/>
                  </a:lnTo>
                  <a:lnTo>
                    <a:pt x="270440" y="725355"/>
                  </a:lnTo>
                  <a:lnTo>
                    <a:pt x="290397" y="776892"/>
                  </a:lnTo>
                  <a:lnTo>
                    <a:pt x="301698" y="830457"/>
                  </a:lnTo>
                </a:path>
              </a:pathLst>
            </a:custGeom>
            <a:ln w="95933">
              <a:solidFill>
                <a:srgbClr val="F38F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60435" y="5682575"/>
              <a:ext cx="522605" cy="1081405"/>
            </a:xfrm>
            <a:custGeom>
              <a:avLst/>
              <a:gdLst/>
              <a:ahLst/>
              <a:cxnLst/>
              <a:rect l="l" t="t" r="r" b="b"/>
              <a:pathLst>
                <a:path w="522604" h="1081404">
                  <a:moveTo>
                    <a:pt x="183176" y="1080847"/>
                  </a:moveTo>
                  <a:lnTo>
                    <a:pt x="155449" y="1042678"/>
                  </a:lnTo>
                  <a:lnTo>
                    <a:pt x="129735" y="1003007"/>
                  </a:lnTo>
                  <a:lnTo>
                    <a:pt x="106110" y="961909"/>
                  </a:lnTo>
                  <a:lnTo>
                    <a:pt x="84649" y="919460"/>
                  </a:lnTo>
                  <a:lnTo>
                    <a:pt x="65429" y="875738"/>
                  </a:lnTo>
                  <a:lnTo>
                    <a:pt x="48525" y="830819"/>
                  </a:lnTo>
                  <a:lnTo>
                    <a:pt x="34014" y="784778"/>
                  </a:lnTo>
                  <a:lnTo>
                    <a:pt x="21971" y="737692"/>
                  </a:lnTo>
                  <a:lnTo>
                    <a:pt x="12472" y="689637"/>
                  </a:lnTo>
                  <a:lnTo>
                    <a:pt x="5594" y="640690"/>
                  </a:lnTo>
                  <a:lnTo>
                    <a:pt x="1411" y="590926"/>
                  </a:lnTo>
                  <a:lnTo>
                    <a:pt x="0" y="540423"/>
                  </a:lnTo>
                  <a:lnTo>
                    <a:pt x="1411" y="489920"/>
                  </a:lnTo>
                  <a:lnTo>
                    <a:pt x="5594" y="440157"/>
                  </a:lnTo>
                  <a:lnTo>
                    <a:pt x="12472" y="391210"/>
                  </a:lnTo>
                  <a:lnTo>
                    <a:pt x="21971" y="343155"/>
                  </a:lnTo>
                  <a:lnTo>
                    <a:pt x="34014" y="296069"/>
                  </a:lnTo>
                  <a:lnTo>
                    <a:pt x="48525" y="250028"/>
                  </a:lnTo>
                  <a:lnTo>
                    <a:pt x="65429" y="205109"/>
                  </a:lnTo>
                  <a:lnTo>
                    <a:pt x="84649" y="161387"/>
                  </a:lnTo>
                  <a:lnTo>
                    <a:pt x="106110" y="118938"/>
                  </a:lnTo>
                  <a:lnTo>
                    <a:pt x="129735" y="77840"/>
                  </a:lnTo>
                  <a:lnTo>
                    <a:pt x="155449" y="38169"/>
                  </a:lnTo>
                  <a:lnTo>
                    <a:pt x="183176" y="0"/>
                  </a:lnTo>
                </a:path>
                <a:path w="522604" h="1081404">
                  <a:moveTo>
                    <a:pt x="343824" y="895438"/>
                  </a:moveTo>
                  <a:lnTo>
                    <a:pt x="316995" y="857454"/>
                  </a:lnTo>
                  <a:lnTo>
                    <a:pt x="293197" y="817305"/>
                  </a:lnTo>
                  <a:lnTo>
                    <a:pt x="272599" y="775161"/>
                  </a:lnTo>
                  <a:lnTo>
                    <a:pt x="255370" y="731190"/>
                  </a:lnTo>
                  <a:lnTo>
                    <a:pt x="241676" y="685561"/>
                  </a:lnTo>
                  <a:lnTo>
                    <a:pt x="231686" y="638444"/>
                  </a:lnTo>
                  <a:lnTo>
                    <a:pt x="225569" y="590009"/>
                  </a:lnTo>
                  <a:lnTo>
                    <a:pt x="223493" y="540423"/>
                  </a:lnTo>
                  <a:lnTo>
                    <a:pt x="225569" y="490837"/>
                  </a:lnTo>
                  <a:lnTo>
                    <a:pt x="231686" y="442402"/>
                  </a:lnTo>
                  <a:lnTo>
                    <a:pt x="241676" y="395285"/>
                  </a:lnTo>
                  <a:lnTo>
                    <a:pt x="255370" y="349657"/>
                  </a:lnTo>
                  <a:lnTo>
                    <a:pt x="272599" y="305685"/>
                  </a:lnTo>
                  <a:lnTo>
                    <a:pt x="293197" y="263540"/>
                  </a:lnTo>
                  <a:lnTo>
                    <a:pt x="316995" y="223391"/>
                  </a:lnTo>
                  <a:lnTo>
                    <a:pt x="343824" y="185406"/>
                  </a:lnTo>
                </a:path>
                <a:path w="522604" h="1081404">
                  <a:moveTo>
                    <a:pt x="522528" y="730631"/>
                  </a:moveTo>
                  <a:lnTo>
                    <a:pt x="495404" y="688770"/>
                  </a:lnTo>
                  <a:lnTo>
                    <a:pt x="475136" y="642632"/>
                  </a:lnTo>
                  <a:lnTo>
                    <a:pt x="462447" y="592941"/>
                  </a:lnTo>
                  <a:lnTo>
                    <a:pt x="458058" y="540423"/>
                  </a:lnTo>
                  <a:lnTo>
                    <a:pt x="462447" y="487905"/>
                  </a:lnTo>
                  <a:lnTo>
                    <a:pt x="475136" y="438214"/>
                  </a:lnTo>
                  <a:lnTo>
                    <a:pt x="495404" y="392076"/>
                  </a:lnTo>
                  <a:lnTo>
                    <a:pt x="522528" y="350215"/>
                  </a:lnTo>
                </a:path>
              </a:pathLst>
            </a:custGeom>
            <a:ln w="87312">
              <a:solidFill>
                <a:srgbClr val="F38F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18500" y="7193711"/>
              <a:ext cx="4686287" cy="25598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37715" y="7562761"/>
              <a:ext cx="303530" cy="2191385"/>
            </a:xfrm>
            <a:custGeom>
              <a:avLst/>
              <a:gdLst/>
              <a:ahLst/>
              <a:cxnLst/>
              <a:rect l="l" t="t" r="r" b="b"/>
              <a:pathLst>
                <a:path w="303529" h="2191384">
                  <a:moveTo>
                    <a:pt x="227456" y="0"/>
                  </a:moveTo>
                  <a:lnTo>
                    <a:pt x="75819" y="0"/>
                  </a:lnTo>
                  <a:lnTo>
                    <a:pt x="46318" y="5973"/>
                  </a:lnTo>
                  <a:lnTo>
                    <a:pt x="22217" y="22259"/>
                  </a:lnTo>
                  <a:lnTo>
                    <a:pt x="5962" y="46409"/>
                  </a:lnTo>
                  <a:lnTo>
                    <a:pt x="0" y="75971"/>
                  </a:lnTo>
                  <a:lnTo>
                    <a:pt x="0" y="2190838"/>
                  </a:lnTo>
                  <a:lnTo>
                    <a:pt x="303288" y="2190838"/>
                  </a:lnTo>
                  <a:lnTo>
                    <a:pt x="303288" y="75971"/>
                  </a:lnTo>
                  <a:lnTo>
                    <a:pt x="297324" y="46409"/>
                  </a:lnTo>
                  <a:lnTo>
                    <a:pt x="281065" y="22259"/>
                  </a:lnTo>
                  <a:lnTo>
                    <a:pt x="256959" y="5973"/>
                  </a:lnTo>
                  <a:lnTo>
                    <a:pt x="227456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37715" y="7927606"/>
              <a:ext cx="303530" cy="250190"/>
            </a:xfrm>
            <a:custGeom>
              <a:avLst/>
              <a:gdLst/>
              <a:ahLst/>
              <a:cxnLst/>
              <a:rect l="l" t="t" r="r" b="b"/>
              <a:pathLst>
                <a:path w="303529" h="250190">
                  <a:moveTo>
                    <a:pt x="303288" y="0"/>
                  </a:moveTo>
                  <a:lnTo>
                    <a:pt x="0" y="0"/>
                  </a:lnTo>
                  <a:lnTo>
                    <a:pt x="0" y="249885"/>
                  </a:lnTo>
                  <a:lnTo>
                    <a:pt x="303288" y="249885"/>
                  </a:lnTo>
                  <a:lnTo>
                    <a:pt x="303288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03565" y="7079716"/>
              <a:ext cx="5001260" cy="913130"/>
            </a:xfrm>
            <a:custGeom>
              <a:avLst/>
              <a:gdLst/>
              <a:ahLst/>
              <a:cxnLst/>
              <a:rect l="l" t="t" r="r" b="b"/>
              <a:pathLst>
                <a:path w="5001259" h="913129">
                  <a:moveTo>
                    <a:pt x="5001234" y="0"/>
                  </a:moveTo>
                  <a:lnTo>
                    <a:pt x="176822" y="0"/>
                  </a:lnTo>
                  <a:lnTo>
                    <a:pt x="137482" y="12247"/>
                  </a:lnTo>
                  <a:lnTo>
                    <a:pt x="98542" y="33438"/>
                  </a:lnTo>
                  <a:lnTo>
                    <a:pt x="64609" y="61499"/>
                  </a:lnTo>
                  <a:lnTo>
                    <a:pt x="36607" y="95504"/>
                  </a:lnTo>
                  <a:lnTo>
                    <a:pt x="15461" y="134525"/>
                  </a:lnTo>
                  <a:lnTo>
                    <a:pt x="2095" y="177637"/>
                  </a:lnTo>
                  <a:lnTo>
                    <a:pt x="0" y="198442"/>
                  </a:lnTo>
                  <a:lnTo>
                    <a:pt x="0" y="708830"/>
                  </a:lnTo>
                  <a:lnTo>
                    <a:pt x="15461" y="772742"/>
                  </a:lnTo>
                  <a:lnTo>
                    <a:pt x="36607" y="811761"/>
                  </a:lnTo>
                  <a:lnTo>
                    <a:pt x="64609" y="845764"/>
                  </a:lnTo>
                  <a:lnTo>
                    <a:pt x="98542" y="873824"/>
                  </a:lnTo>
                  <a:lnTo>
                    <a:pt x="137482" y="895014"/>
                  </a:lnTo>
                  <a:lnTo>
                    <a:pt x="180503" y="908408"/>
                  </a:lnTo>
                  <a:lnTo>
                    <a:pt x="226682" y="913079"/>
                  </a:lnTo>
                  <a:lnTo>
                    <a:pt x="5001234" y="913079"/>
                  </a:lnTo>
                  <a:lnTo>
                    <a:pt x="5001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37715" y="7327328"/>
              <a:ext cx="2863850" cy="471170"/>
            </a:xfrm>
            <a:custGeom>
              <a:avLst/>
              <a:gdLst/>
              <a:ahLst/>
              <a:cxnLst/>
              <a:rect l="l" t="t" r="r" b="b"/>
              <a:pathLst>
                <a:path w="2863850" h="471170">
                  <a:moveTo>
                    <a:pt x="2746121" y="0"/>
                  </a:moveTo>
                  <a:lnTo>
                    <a:pt x="117475" y="0"/>
                  </a:lnTo>
                  <a:lnTo>
                    <a:pt x="71767" y="9256"/>
                  </a:lnTo>
                  <a:lnTo>
                    <a:pt x="34424" y="34493"/>
                  </a:lnTo>
                  <a:lnTo>
                    <a:pt x="9238" y="71912"/>
                  </a:lnTo>
                  <a:lnTo>
                    <a:pt x="0" y="117716"/>
                  </a:lnTo>
                  <a:lnTo>
                    <a:pt x="0" y="353136"/>
                  </a:lnTo>
                  <a:lnTo>
                    <a:pt x="9238" y="398939"/>
                  </a:lnTo>
                  <a:lnTo>
                    <a:pt x="34424" y="436359"/>
                  </a:lnTo>
                  <a:lnTo>
                    <a:pt x="71767" y="461596"/>
                  </a:lnTo>
                  <a:lnTo>
                    <a:pt x="117475" y="470852"/>
                  </a:lnTo>
                  <a:lnTo>
                    <a:pt x="2746121" y="470852"/>
                  </a:lnTo>
                  <a:lnTo>
                    <a:pt x="2791828" y="461596"/>
                  </a:lnTo>
                  <a:lnTo>
                    <a:pt x="2829171" y="436359"/>
                  </a:lnTo>
                  <a:lnTo>
                    <a:pt x="2854357" y="398939"/>
                  </a:lnTo>
                  <a:lnTo>
                    <a:pt x="2863596" y="353136"/>
                  </a:lnTo>
                  <a:lnTo>
                    <a:pt x="2863596" y="117716"/>
                  </a:lnTo>
                  <a:lnTo>
                    <a:pt x="2854357" y="71912"/>
                  </a:lnTo>
                  <a:lnTo>
                    <a:pt x="2829171" y="34493"/>
                  </a:lnTo>
                  <a:lnTo>
                    <a:pt x="2791828" y="9256"/>
                  </a:lnTo>
                  <a:lnTo>
                    <a:pt x="2746121" y="0"/>
                  </a:lnTo>
                  <a:close/>
                </a:path>
              </a:pathLst>
            </a:custGeom>
            <a:solidFill>
              <a:srgbClr val="D9B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44215" y="7437196"/>
              <a:ext cx="250583" cy="2511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307343" y="7327328"/>
              <a:ext cx="1697989" cy="471170"/>
            </a:xfrm>
            <a:custGeom>
              <a:avLst/>
              <a:gdLst/>
              <a:ahLst/>
              <a:cxnLst/>
              <a:rect l="l" t="t" r="r" b="b"/>
              <a:pathLst>
                <a:path w="1697990" h="471170">
                  <a:moveTo>
                    <a:pt x="1697456" y="0"/>
                  </a:moveTo>
                  <a:lnTo>
                    <a:pt x="117462" y="0"/>
                  </a:lnTo>
                  <a:lnTo>
                    <a:pt x="71757" y="9256"/>
                  </a:lnTo>
                  <a:lnTo>
                    <a:pt x="34418" y="34493"/>
                  </a:lnTo>
                  <a:lnTo>
                    <a:pt x="9236" y="71912"/>
                  </a:lnTo>
                  <a:lnTo>
                    <a:pt x="0" y="117716"/>
                  </a:lnTo>
                  <a:lnTo>
                    <a:pt x="0" y="353136"/>
                  </a:lnTo>
                  <a:lnTo>
                    <a:pt x="9236" y="398939"/>
                  </a:lnTo>
                  <a:lnTo>
                    <a:pt x="34418" y="436359"/>
                  </a:lnTo>
                  <a:lnTo>
                    <a:pt x="71757" y="461596"/>
                  </a:lnTo>
                  <a:lnTo>
                    <a:pt x="117462" y="470852"/>
                  </a:lnTo>
                  <a:lnTo>
                    <a:pt x="1697456" y="470852"/>
                  </a:lnTo>
                  <a:lnTo>
                    <a:pt x="1697456" y="0"/>
                  </a:lnTo>
                  <a:close/>
                </a:path>
              </a:pathLst>
            </a:custGeom>
            <a:solidFill>
              <a:srgbClr val="D9B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613843" y="7437196"/>
              <a:ext cx="250621" cy="2511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09002" y="7079716"/>
              <a:ext cx="3395979" cy="302260"/>
            </a:xfrm>
            <a:custGeom>
              <a:avLst/>
              <a:gdLst/>
              <a:ahLst/>
              <a:cxnLst/>
              <a:rect l="l" t="t" r="r" b="b"/>
              <a:pathLst>
                <a:path w="3395980" h="302259">
                  <a:moveTo>
                    <a:pt x="3395797" y="0"/>
                  </a:moveTo>
                  <a:lnTo>
                    <a:pt x="0" y="0"/>
                  </a:lnTo>
                  <a:lnTo>
                    <a:pt x="539697" y="20331"/>
                  </a:lnTo>
                  <a:lnTo>
                    <a:pt x="1096145" y="51171"/>
                  </a:lnTo>
                  <a:lnTo>
                    <a:pt x="1636015" y="91210"/>
                  </a:lnTo>
                  <a:lnTo>
                    <a:pt x="2157643" y="140063"/>
                  </a:lnTo>
                  <a:lnTo>
                    <a:pt x="2604656" y="190577"/>
                  </a:lnTo>
                  <a:lnTo>
                    <a:pt x="3034776" y="247484"/>
                  </a:lnTo>
                  <a:lnTo>
                    <a:pt x="3395797" y="302219"/>
                  </a:lnTo>
                  <a:lnTo>
                    <a:pt x="3395797" y="0"/>
                  </a:lnTo>
                  <a:close/>
                </a:path>
              </a:pathLst>
            </a:custGeom>
            <a:solidFill>
              <a:srgbClr val="000000">
                <a:alpha val="133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34325" y="-76375"/>
            <a:ext cx="8018691" cy="3806427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lang="it-IT" sz="4000" b="1" spc="-95" dirty="0">
                <a:solidFill>
                  <a:srgbClr val="FF9908"/>
                </a:solidFill>
                <a:latin typeface="Arial"/>
                <a:cs typeface="Arial"/>
              </a:rPr>
              <a:t>Products Analytics</a:t>
            </a:r>
            <a:endParaRPr sz="4000" dirty="0">
              <a:latin typeface="Arial"/>
              <a:cs typeface="Arial"/>
            </a:endParaRPr>
          </a:p>
          <a:p>
            <a:pPr marL="12700" marR="5080">
              <a:lnSpc>
                <a:spcPct val="114300"/>
              </a:lnSpc>
              <a:spcBef>
                <a:spcPts val="1120"/>
              </a:spcBef>
            </a:pPr>
            <a:r>
              <a:rPr lang="it-IT" sz="3200" spc="-11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3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owners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3200" spc="25" dirty="0">
                <a:solidFill>
                  <a:srgbClr val="FFFFFF"/>
                </a:solidFill>
                <a:latin typeface="Arial"/>
                <a:cs typeface="Arial"/>
              </a:rPr>
              <a:t>therefore 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3200" spc="70" dirty="0">
                <a:solidFill>
                  <a:srgbClr val="FFFFFF"/>
                </a:solidFill>
                <a:latin typeface="Arial"/>
                <a:cs typeface="Arial"/>
              </a:rPr>
              <a:t>informed </a:t>
            </a:r>
            <a:r>
              <a:rPr sz="3200" spc="75" dirty="0">
                <a:solidFill>
                  <a:srgbClr val="FFFFFF"/>
                </a:solidFill>
                <a:latin typeface="Arial"/>
                <a:cs typeface="Arial"/>
              </a:rPr>
              <a:t>about  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r>
              <a:rPr lang="it-IT" sz="3200" spc="30" dirty="0">
                <a:solidFill>
                  <a:srgbClr val="FFFFFF"/>
                </a:solidFill>
                <a:latin typeface="Arial"/>
                <a:cs typeface="Arial"/>
              </a:rPr>
              <a:t> selling </a:t>
            </a:r>
            <a:r>
              <a:rPr lang="it-IT" sz="3200" spc="30" dirty="0" err="1">
                <a:solidFill>
                  <a:srgbClr val="FFFFFF"/>
                </a:solidFill>
                <a:latin typeface="Arial"/>
                <a:cs typeface="Arial"/>
              </a:rPr>
              <a:t>ratios</a:t>
            </a:r>
            <a:r>
              <a:rPr lang="it-IT" sz="3200" spc="30" dirty="0">
                <a:solidFill>
                  <a:srgbClr val="FFFFFF"/>
                </a:solidFill>
                <a:latin typeface="Arial"/>
                <a:cs typeface="Arial"/>
              </a:rPr>
              <a:t> / </a:t>
            </a:r>
            <a:r>
              <a:rPr lang="it-IT" sz="3200" spc="30" dirty="0" err="1">
                <a:solidFill>
                  <a:srgbClr val="FFFFFF"/>
                </a:solidFill>
                <a:latin typeface="Arial"/>
                <a:cs typeface="Arial"/>
              </a:rPr>
              <a:t>buying</a:t>
            </a:r>
            <a:r>
              <a:rPr lang="it-IT" sz="3200" spc="30" dirty="0">
                <a:solidFill>
                  <a:srgbClr val="FFFFFF"/>
                </a:solidFill>
                <a:latin typeface="Arial"/>
                <a:cs typeface="Arial"/>
              </a:rPr>
              <a:t> trends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3200" spc="40" dirty="0">
                <a:solidFill>
                  <a:srgbClr val="FFFFFF"/>
                </a:solidFill>
                <a:latin typeface="Arial"/>
                <a:cs typeface="Arial"/>
              </a:rPr>
              <a:t>now </a:t>
            </a:r>
            <a:r>
              <a:rPr sz="3200" spc="15" dirty="0">
                <a:solidFill>
                  <a:srgbClr val="FFFFFF"/>
                </a:solidFill>
                <a:latin typeface="Arial"/>
                <a:cs typeface="Arial"/>
              </a:rPr>
              <a:t>know 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3200" spc="20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3200" spc="35" dirty="0">
                <a:solidFill>
                  <a:srgbClr val="FFFFFF"/>
                </a:solidFill>
                <a:latin typeface="Arial"/>
                <a:cs typeface="Arial"/>
              </a:rPr>
              <a:t>offer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customers </a:t>
            </a:r>
            <a:r>
              <a:rPr sz="3200" spc="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3200" spc="20" dirty="0">
                <a:solidFill>
                  <a:srgbClr val="FFFFFF"/>
                </a:solidFill>
                <a:latin typeface="Arial"/>
                <a:cs typeface="Arial"/>
              </a:rPr>
              <a:t>should supply </a:t>
            </a:r>
            <a:r>
              <a:rPr sz="3200" spc="4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3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Arial"/>
                <a:cs typeface="Arial"/>
              </a:rPr>
              <a:t>stores.</a:t>
            </a:r>
            <a:endParaRPr sz="3200" dirty="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508933" y="346557"/>
            <a:ext cx="3962400" cy="2960561"/>
            <a:chOff x="3340100" y="406400"/>
            <a:chExt cx="6896100" cy="4038600"/>
          </a:xfrm>
        </p:grpSpPr>
        <p:sp>
          <p:nvSpPr>
            <p:cNvPr id="14" name="object 14"/>
            <p:cNvSpPr/>
            <p:nvPr/>
          </p:nvSpPr>
          <p:spPr>
            <a:xfrm>
              <a:off x="3423678" y="406400"/>
              <a:ext cx="6577330" cy="3857625"/>
            </a:xfrm>
            <a:custGeom>
              <a:avLst/>
              <a:gdLst/>
              <a:ahLst/>
              <a:cxnLst/>
              <a:rect l="l" t="t" r="r" b="b"/>
              <a:pathLst>
                <a:path w="6577330" h="3857625">
                  <a:moveTo>
                    <a:pt x="6520802" y="0"/>
                  </a:moveTo>
                  <a:lnTo>
                    <a:pt x="56133" y="0"/>
                  </a:lnTo>
                  <a:lnTo>
                    <a:pt x="34289" y="4410"/>
                  </a:lnTo>
                  <a:lnTo>
                    <a:pt x="16446" y="16435"/>
                  </a:lnTo>
                  <a:lnTo>
                    <a:pt x="4413" y="34263"/>
                  </a:lnTo>
                  <a:lnTo>
                    <a:pt x="0" y="56083"/>
                  </a:lnTo>
                  <a:lnTo>
                    <a:pt x="0" y="3801046"/>
                  </a:lnTo>
                  <a:lnTo>
                    <a:pt x="4413" y="3822873"/>
                  </a:lnTo>
                  <a:lnTo>
                    <a:pt x="16446" y="3840705"/>
                  </a:lnTo>
                  <a:lnTo>
                    <a:pt x="34289" y="3852731"/>
                  </a:lnTo>
                  <a:lnTo>
                    <a:pt x="56133" y="3857142"/>
                  </a:lnTo>
                  <a:lnTo>
                    <a:pt x="6520802" y="3857142"/>
                  </a:lnTo>
                  <a:lnTo>
                    <a:pt x="6542646" y="3852731"/>
                  </a:lnTo>
                  <a:lnTo>
                    <a:pt x="6560489" y="3840705"/>
                  </a:lnTo>
                  <a:lnTo>
                    <a:pt x="6572523" y="3822873"/>
                  </a:lnTo>
                  <a:lnTo>
                    <a:pt x="6576936" y="3801046"/>
                  </a:lnTo>
                  <a:lnTo>
                    <a:pt x="6576936" y="56083"/>
                  </a:lnTo>
                  <a:lnTo>
                    <a:pt x="6572523" y="34263"/>
                  </a:lnTo>
                  <a:lnTo>
                    <a:pt x="6560489" y="16435"/>
                  </a:lnTo>
                  <a:lnTo>
                    <a:pt x="6542646" y="4410"/>
                  </a:lnTo>
                  <a:lnTo>
                    <a:pt x="6520802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0100" y="4181881"/>
              <a:ext cx="6896100" cy="263525"/>
            </a:xfrm>
            <a:custGeom>
              <a:avLst/>
              <a:gdLst/>
              <a:ahLst/>
              <a:cxnLst/>
              <a:rect l="l" t="t" r="r" b="b"/>
              <a:pathLst>
                <a:path w="6896100" h="263525">
                  <a:moveTo>
                    <a:pt x="6830263" y="0"/>
                  </a:moveTo>
                  <a:lnTo>
                    <a:pt x="65836" y="0"/>
                  </a:lnTo>
                  <a:lnTo>
                    <a:pt x="40221" y="5173"/>
                  </a:lnTo>
                  <a:lnTo>
                    <a:pt x="19292" y="19277"/>
                  </a:lnTo>
                  <a:lnTo>
                    <a:pt x="5177" y="40188"/>
                  </a:lnTo>
                  <a:lnTo>
                    <a:pt x="0" y="65786"/>
                  </a:lnTo>
                  <a:lnTo>
                    <a:pt x="0" y="197345"/>
                  </a:lnTo>
                  <a:lnTo>
                    <a:pt x="5177" y="222935"/>
                  </a:lnTo>
                  <a:lnTo>
                    <a:pt x="19292" y="243843"/>
                  </a:lnTo>
                  <a:lnTo>
                    <a:pt x="40221" y="257945"/>
                  </a:lnTo>
                  <a:lnTo>
                    <a:pt x="65836" y="263118"/>
                  </a:lnTo>
                  <a:lnTo>
                    <a:pt x="6830263" y="263118"/>
                  </a:lnTo>
                  <a:lnTo>
                    <a:pt x="6855878" y="257945"/>
                  </a:lnTo>
                  <a:lnTo>
                    <a:pt x="6876807" y="243843"/>
                  </a:lnTo>
                  <a:lnTo>
                    <a:pt x="6890922" y="222935"/>
                  </a:lnTo>
                  <a:lnTo>
                    <a:pt x="6896100" y="197345"/>
                  </a:lnTo>
                  <a:lnTo>
                    <a:pt x="6896100" y="65786"/>
                  </a:lnTo>
                  <a:lnTo>
                    <a:pt x="6890922" y="40188"/>
                  </a:lnTo>
                  <a:lnTo>
                    <a:pt x="6876807" y="19277"/>
                  </a:lnTo>
                  <a:lnTo>
                    <a:pt x="6855878" y="5173"/>
                  </a:lnTo>
                  <a:lnTo>
                    <a:pt x="6830263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59385" y="4181881"/>
              <a:ext cx="657860" cy="132080"/>
            </a:xfrm>
            <a:custGeom>
              <a:avLst/>
              <a:gdLst/>
              <a:ahLst/>
              <a:cxnLst/>
              <a:rect l="l" t="t" r="r" b="b"/>
              <a:pathLst>
                <a:path w="657859" h="132079">
                  <a:moveTo>
                    <a:pt x="657529" y="0"/>
                  </a:moveTo>
                  <a:lnTo>
                    <a:pt x="0" y="0"/>
                  </a:lnTo>
                  <a:lnTo>
                    <a:pt x="0" y="61328"/>
                  </a:lnTo>
                  <a:lnTo>
                    <a:pt x="5527" y="88653"/>
                  </a:lnTo>
                  <a:lnTo>
                    <a:pt x="20597" y="110978"/>
                  </a:lnTo>
                  <a:lnTo>
                    <a:pt x="42942" y="126036"/>
                  </a:lnTo>
                  <a:lnTo>
                    <a:pt x="70294" y="131559"/>
                  </a:lnTo>
                  <a:lnTo>
                    <a:pt x="587235" y="131559"/>
                  </a:lnTo>
                  <a:lnTo>
                    <a:pt x="614586" y="126036"/>
                  </a:lnTo>
                  <a:lnTo>
                    <a:pt x="636931" y="110978"/>
                  </a:lnTo>
                  <a:lnTo>
                    <a:pt x="652002" y="88653"/>
                  </a:lnTo>
                  <a:lnTo>
                    <a:pt x="657529" y="61328"/>
                  </a:lnTo>
                  <a:lnTo>
                    <a:pt x="657529" y="0"/>
                  </a:lnTo>
                  <a:close/>
                </a:path>
              </a:pathLst>
            </a:custGeom>
            <a:solidFill>
              <a:srgbClr val="6968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26987" y="406400"/>
              <a:ext cx="3474085" cy="3857625"/>
            </a:xfrm>
            <a:custGeom>
              <a:avLst/>
              <a:gdLst/>
              <a:ahLst/>
              <a:cxnLst/>
              <a:rect l="l" t="t" r="r" b="b"/>
              <a:pathLst>
                <a:path w="3474084" h="3857625">
                  <a:moveTo>
                    <a:pt x="3417493" y="0"/>
                  </a:moveTo>
                  <a:lnTo>
                    <a:pt x="0" y="0"/>
                  </a:lnTo>
                  <a:lnTo>
                    <a:pt x="684809" y="3857142"/>
                  </a:lnTo>
                  <a:lnTo>
                    <a:pt x="3417493" y="3857142"/>
                  </a:lnTo>
                  <a:lnTo>
                    <a:pt x="3439337" y="3852731"/>
                  </a:lnTo>
                  <a:lnTo>
                    <a:pt x="3457181" y="3840705"/>
                  </a:lnTo>
                  <a:lnTo>
                    <a:pt x="3469214" y="3822873"/>
                  </a:lnTo>
                  <a:lnTo>
                    <a:pt x="3473627" y="3801046"/>
                  </a:lnTo>
                  <a:lnTo>
                    <a:pt x="3473627" y="56083"/>
                  </a:lnTo>
                  <a:lnTo>
                    <a:pt x="3469214" y="34263"/>
                  </a:lnTo>
                  <a:lnTo>
                    <a:pt x="3457181" y="16435"/>
                  </a:lnTo>
                  <a:lnTo>
                    <a:pt x="3439337" y="4410"/>
                  </a:lnTo>
                  <a:lnTo>
                    <a:pt x="3417493" y="0"/>
                  </a:lnTo>
                  <a:close/>
                </a:path>
              </a:pathLst>
            </a:custGeom>
            <a:solidFill>
              <a:srgbClr val="FFFFFF">
                <a:alpha val="3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9972" y="619963"/>
              <a:ext cx="6120130" cy="3304540"/>
            </a:xfrm>
            <a:custGeom>
              <a:avLst/>
              <a:gdLst/>
              <a:ahLst/>
              <a:cxnLst/>
              <a:rect l="l" t="t" r="r" b="b"/>
              <a:pathLst>
                <a:path w="6120130" h="3304540">
                  <a:moveTo>
                    <a:pt x="0" y="0"/>
                  </a:moveTo>
                  <a:lnTo>
                    <a:pt x="6119863" y="0"/>
                  </a:lnTo>
                  <a:lnTo>
                    <a:pt x="6119863" y="3304412"/>
                  </a:lnTo>
                  <a:lnTo>
                    <a:pt x="0" y="3304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AA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35564" y="1056843"/>
              <a:ext cx="0" cy="2550160"/>
            </a:xfrm>
            <a:custGeom>
              <a:avLst/>
              <a:gdLst/>
              <a:ahLst/>
              <a:cxnLst/>
              <a:rect l="l" t="t" r="r" b="b"/>
              <a:pathLst>
                <a:path h="2550160">
                  <a:moveTo>
                    <a:pt x="0" y="0"/>
                  </a:moveTo>
                  <a:lnTo>
                    <a:pt x="0" y="2550058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8884" y="868883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59">
                  <a:moveTo>
                    <a:pt x="106679" y="0"/>
                  </a:moveTo>
                  <a:lnTo>
                    <a:pt x="0" y="213359"/>
                  </a:lnTo>
                  <a:lnTo>
                    <a:pt x="213360" y="213359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35564" y="3584613"/>
              <a:ext cx="5125085" cy="25400"/>
            </a:xfrm>
            <a:custGeom>
              <a:avLst/>
              <a:gdLst/>
              <a:ahLst/>
              <a:cxnLst/>
              <a:rect l="l" t="t" r="r" b="b"/>
              <a:pathLst>
                <a:path w="5125084" h="25400">
                  <a:moveTo>
                    <a:pt x="0" y="0"/>
                  </a:moveTo>
                  <a:lnTo>
                    <a:pt x="1282166" y="0"/>
                  </a:lnTo>
                </a:path>
                <a:path w="5125084" h="25400">
                  <a:moveTo>
                    <a:pt x="1808873" y="0"/>
                  </a:moveTo>
                  <a:lnTo>
                    <a:pt x="2085124" y="0"/>
                  </a:lnTo>
                </a:path>
                <a:path w="5125084" h="25400">
                  <a:moveTo>
                    <a:pt x="2611831" y="0"/>
                  </a:moveTo>
                  <a:lnTo>
                    <a:pt x="2888081" y="0"/>
                  </a:lnTo>
                </a:path>
                <a:path w="5125084" h="25400">
                  <a:moveTo>
                    <a:pt x="3414788" y="0"/>
                  </a:moveTo>
                  <a:lnTo>
                    <a:pt x="3691039" y="0"/>
                  </a:lnTo>
                </a:path>
                <a:path w="5125084" h="25400">
                  <a:moveTo>
                    <a:pt x="4217746" y="0"/>
                  </a:moveTo>
                  <a:lnTo>
                    <a:pt x="5124932" y="0"/>
                  </a:lnTo>
                </a:path>
                <a:path w="5125084" h="25400">
                  <a:moveTo>
                    <a:pt x="0" y="25400"/>
                  </a:moveTo>
                  <a:lnTo>
                    <a:pt x="5124932" y="25400"/>
                  </a:lnTo>
                </a:path>
              </a:pathLst>
            </a:custGeom>
            <a:ln w="62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235097" y="3500221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0" y="213360"/>
                  </a:lnTo>
                  <a:lnTo>
                    <a:pt x="213359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14773" y="1362531"/>
              <a:ext cx="3738879" cy="2225675"/>
            </a:xfrm>
            <a:custGeom>
              <a:avLst/>
              <a:gdLst/>
              <a:ahLst/>
              <a:cxnLst/>
              <a:rect l="l" t="t" r="r" b="b"/>
              <a:pathLst>
                <a:path w="3738879" h="2225675">
                  <a:moveTo>
                    <a:pt x="526707" y="1243736"/>
                  </a:moveTo>
                  <a:lnTo>
                    <a:pt x="0" y="1243736"/>
                  </a:lnTo>
                  <a:lnTo>
                    <a:pt x="0" y="2225192"/>
                  </a:lnTo>
                  <a:lnTo>
                    <a:pt x="526707" y="2225192"/>
                  </a:lnTo>
                  <a:lnTo>
                    <a:pt x="526707" y="1243736"/>
                  </a:lnTo>
                  <a:close/>
                </a:path>
                <a:path w="3738879" h="2225675">
                  <a:moveTo>
                    <a:pt x="1329664" y="904138"/>
                  </a:moveTo>
                  <a:lnTo>
                    <a:pt x="802957" y="904138"/>
                  </a:lnTo>
                  <a:lnTo>
                    <a:pt x="802957" y="2225192"/>
                  </a:lnTo>
                  <a:lnTo>
                    <a:pt x="1329664" y="2225192"/>
                  </a:lnTo>
                  <a:lnTo>
                    <a:pt x="1329664" y="904138"/>
                  </a:lnTo>
                  <a:close/>
                </a:path>
                <a:path w="3738879" h="2225675">
                  <a:moveTo>
                    <a:pt x="2132622" y="1599565"/>
                  </a:moveTo>
                  <a:lnTo>
                    <a:pt x="1605915" y="1599565"/>
                  </a:lnTo>
                  <a:lnTo>
                    <a:pt x="1605915" y="2225192"/>
                  </a:lnTo>
                  <a:lnTo>
                    <a:pt x="2132622" y="2225192"/>
                  </a:lnTo>
                  <a:lnTo>
                    <a:pt x="2132622" y="1599565"/>
                  </a:lnTo>
                  <a:close/>
                </a:path>
                <a:path w="3738879" h="2225675">
                  <a:moveTo>
                    <a:pt x="2935579" y="549325"/>
                  </a:moveTo>
                  <a:lnTo>
                    <a:pt x="2408872" y="549325"/>
                  </a:lnTo>
                  <a:lnTo>
                    <a:pt x="2408872" y="2225192"/>
                  </a:lnTo>
                  <a:lnTo>
                    <a:pt x="2935579" y="2225192"/>
                  </a:lnTo>
                  <a:lnTo>
                    <a:pt x="2935579" y="549325"/>
                  </a:lnTo>
                  <a:close/>
                </a:path>
                <a:path w="3738879" h="2225675">
                  <a:moveTo>
                    <a:pt x="3738537" y="0"/>
                  </a:moveTo>
                  <a:lnTo>
                    <a:pt x="3211830" y="0"/>
                  </a:lnTo>
                  <a:lnTo>
                    <a:pt x="3211830" y="2225192"/>
                  </a:lnTo>
                  <a:lnTo>
                    <a:pt x="3738537" y="2225192"/>
                  </a:lnTo>
                  <a:lnTo>
                    <a:pt x="3738537" y="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18164" y="1652739"/>
              <a:ext cx="3289935" cy="1633855"/>
            </a:xfrm>
            <a:custGeom>
              <a:avLst/>
              <a:gdLst/>
              <a:ahLst/>
              <a:cxnLst/>
              <a:rect l="l" t="t" r="r" b="b"/>
              <a:pathLst>
                <a:path w="3289934" h="1633854">
                  <a:moveTo>
                    <a:pt x="0" y="1373530"/>
                  </a:moveTo>
                  <a:lnTo>
                    <a:pt x="874365" y="900102"/>
                  </a:lnTo>
                  <a:lnTo>
                    <a:pt x="1686318" y="1633727"/>
                  </a:lnTo>
                  <a:lnTo>
                    <a:pt x="2473617" y="555317"/>
                  </a:lnTo>
                  <a:lnTo>
                    <a:pt x="3289566" y="0"/>
                  </a:lnTo>
                </a:path>
              </a:pathLst>
            </a:custGeom>
            <a:ln w="635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5400" y="2926219"/>
              <a:ext cx="145465" cy="1454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08358" y="2484894"/>
              <a:ext cx="145462" cy="1454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29667" y="3202181"/>
              <a:ext cx="145465" cy="1454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14273" y="2165150"/>
              <a:ext cx="145462" cy="1454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17230" y="1590424"/>
              <a:ext cx="145462" cy="1454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">
            <a:extLst>
              <a:ext uri="{FF2B5EF4-FFF2-40B4-BE49-F238E27FC236}">
                <a16:creationId xmlns:a16="http://schemas.microsoft.com/office/drawing/2014/main" id="{FBC320C9-50F7-4637-895B-E09C54F8AE75}"/>
              </a:ext>
            </a:extLst>
          </p:cNvPr>
          <p:cNvGrpSpPr/>
          <p:nvPr/>
        </p:nvGrpSpPr>
        <p:grpSpPr>
          <a:xfrm>
            <a:off x="0" y="7531316"/>
            <a:ext cx="9896707" cy="2222284"/>
            <a:chOff x="0" y="7315200"/>
            <a:chExt cx="9277985" cy="2438400"/>
          </a:xfrm>
        </p:grpSpPr>
        <p:sp>
          <p:nvSpPr>
            <p:cNvPr id="38" name="object 4">
              <a:extLst>
                <a:ext uri="{FF2B5EF4-FFF2-40B4-BE49-F238E27FC236}">
                  <a16:creationId xmlns:a16="http://schemas.microsoft.com/office/drawing/2014/main" id="{B899173A-7724-49B4-9EFE-FE0CBA309B1C}"/>
                </a:ext>
              </a:extLst>
            </p:cNvPr>
            <p:cNvSpPr/>
            <p:nvPr/>
          </p:nvSpPr>
          <p:spPr>
            <a:xfrm>
              <a:off x="0" y="7496848"/>
              <a:ext cx="9277910" cy="22567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18BF07F8-EA5F-43D5-AEDD-1EE3FA09D57E}"/>
                </a:ext>
              </a:extLst>
            </p:cNvPr>
            <p:cNvSpPr/>
            <p:nvPr/>
          </p:nvSpPr>
          <p:spPr>
            <a:xfrm>
              <a:off x="0" y="7315200"/>
              <a:ext cx="8538210" cy="1028700"/>
            </a:xfrm>
            <a:custGeom>
              <a:avLst/>
              <a:gdLst/>
              <a:ahLst/>
              <a:cxnLst/>
              <a:rect l="l" t="t" r="r" b="b"/>
              <a:pathLst>
                <a:path w="8538210" h="1028700">
                  <a:moveTo>
                    <a:pt x="8281174" y="0"/>
                  </a:moveTo>
                  <a:lnTo>
                    <a:pt x="0" y="0"/>
                  </a:lnTo>
                  <a:lnTo>
                    <a:pt x="0" y="1028204"/>
                  </a:lnTo>
                  <a:lnTo>
                    <a:pt x="8281174" y="1028204"/>
                  </a:lnTo>
                  <a:lnTo>
                    <a:pt x="8327269" y="1024059"/>
                  </a:lnTo>
                  <a:lnTo>
                    <a:pt x="8370666" y="1012111"/>
                  </a:lnTo>
                  <a:lnTo>
                    <a:pt x="8410637" y="993086"/>
                  </a:lnTo>
                  <a:lnTo>
                    <a:pt x="8446454" y="967715"/>
                  </a:lnTo>
                  <a:lnTo>
                    <a:pt x="8477391" y="936726"/>
                  </a:lnTo>
                  <a:lnTo>
                    <a:pt x="8502719" y="900847"/>
                  </a:lnTo>
                  <a:lnTo>
                    <a:pt x="8521711" y="860806"/>
                  </a:lnTo>
                  <a:lnTo>
                    <a:pt x="8533640" y="817333"/>
                  </a:lnTo>
                  <a:lnTo>
                    <a:pt x="8537778" y="771156"/>
                  </a:lnTo>
                  <a:lnTo>
                    <a:pt x="8537778" y="257048"/>
                  </a:lnTo>
                  <a:lnTo>
                    <a:pt x="8533640" y="210867"/>
                  </a:lnTo>
                  <a:lnTo>
                    <a:pt x="8521711" y="167392"/>
                  </a:lnTo>
                  <a:lnTo>
                    <a:pt x="8502719" y="127351"/>
                  </a:lnTo>
                  <a:lnTo>
                    <a:pt x="8477391" y="91473"/>
                  </a:lnTo>
                  <a:lnTo>
                    <a:pt x="8446454" y="60484"/>
                  </a:lnTo>
                  <a:lnTo>
                    <a:pt x="8410637" y="35115"/>
                  </a:lnTo>
                  <a:lnTo>
                    <a:pt x="8370666" y="16092"/>
                  </a:lnTo>
                  <a:lnTo>
                    <a:pt x="8327269" y="4144"/>
                  </a:lnTo>
                  <a:lnTo>
                    <a:pt x="8281174" y="0"/>
                  </a:lnTo>
                  <a:close/>
                </a:path>
              </a:pathLst>
            </a:custGeom>
            <a:solidFill>
              <a:srgbClr val="7B60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6">
              <a:extLst>
                <a:ext uri="{FF2B5EF4-FFF2-40B4-BE49-F238E27FC236}">
                  <a16:creationId xmlns:a16="http://schemas.microsoft.com/office/drawing/2014/main" id="{12E24387-12B3-419C-AD3E-CE3D89D7AA4F}"/>
                </a:ext>
              </a:extLst>
            </p:cNvPr>
            <p:cNvSpPr/>
            <p:nvPr/>
          </p:nvSpPr>
          <p:spPr>
            <a:xfrm>
              <a:off x="0" y="7434046"/>
              <a:ext cx="340360" cy="790575"/>
            </a:xfrm>
            <a:custGeom>
              <a:avLst/>
              <a:gdLst/>
              <a:ahLst/>
              <a:cxnLst/>
              <a:rect l="l" t="t" r="r" b="b"/>
              <a:pathLst>
                <a:path w="340360" h="790575">
                  <a:moveTo>
                    <a:pt x="142482" y="0"/>
                  </a:moveTo>
                  <a:lnTo>
                    <a:pt x="0" y="0"/>
                  </a:lnTo>
                  <a:lnTo>
                    <a:pt x="0" y="790498"/>
                  </a:lnTo>
                  <a:lnTo>
                    <a:pt x="142482" y="790498"/>
                  </a:lnTo>
                  <a:lnTo>
                    <a:pt x="187692" y="785275"/>
                  </a:lnTo>
                  <a:lnTo>
                    <a:pt x="229207" y="770398"/>
                  </a:lnTo>
                  <a:lnTo>
                    <a:pt x="265838" y="747058"/>
                  </a:lnTo>
                  <a:lnTo>
                    <a:pt x="296397" y="716445"/>
                  </a:lnTo>
                  <a:lnTo>
                    <a:pt x="319696" y="679750"/>
                  </a:lnTo>
                  <a:lnTo>
                    <a:pt x="334547" y="638163"/>
                  </a:lnTo>
                  <a:lnTo>
                    <a:pt x="339761" y="592874"/>
                  </a:lnTo>
                  <a:lnTo>
                    <a:pt x="339761" y="197624"/>
                  </a:lnTo>
                  <a:lnTo>
                    <a:pt x="334547" y="152335"/>
                  </a:lnTo>
                  <a:lnTo>
                    <a:pt x="319696" y="110748"/>
                  </a:lnTo>
                  <a:lnTo>
                    <a:pt x="296397" y="74053"/>
                  </a:lnTo>
                  <a:lnTo>
                    <a:pt x="265838" y="43440"/>
                  </a:lnTo>
                  <a:lnTo>
                    <a:pt x="229207" y="20100"/>
                  </a:lnTo>
                  <a:lnTo>
                    <a:pt x="187692" y="5223"/>
                  </a:lnTo>
                  <a:lnTo>
                    <a:pt x="142482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7">
              <a:extLst>
                <a:ext uri="{FF2B5EF4-FFF2-40B4-BE49-F238E27FC236}">
                  <a16:creationId xmlns:a16="http://schemas.microsoft.com/office/drawing/2014/main" id="{1707905B-6B40-4DD9-8443-42374665ECAF}"/>
                </a:ext>
              </a:extLst>
            </p:cNvPr>
            <p:cNvSpPr/>
            <p:nvPr/>
          </p:nvSpPr>
          <p:spPr>
            <a:xfrm>
              <a:off x="0" y="7434046"/>
              <a:ext cx="340360" cy="790575"/>
            </a:xfrm>
            <a:custGeom>
              <a:avLst/>
              <a:gdLst/>
              <a:ahLst/>
              <a:cxnLst/>
              <a:rect l="l" t="t" r="r" b="b"/>
              <a:pathLst>
                <a:path w="340360" h="790575">
                  <a:moveTo>
                    <a:pt x="142482" y="0"/>
                  </a:moveTo>
                  <a:lnTo>
                    <a:pt x="0" y="0"/>
                  </a:lnTo>
                  <a:lnTo>
                    <a:pt x="0" y="758666"/>
                  </a:lnTo>
                  <a:lnTo>
                    <a:pt x="91285" y="790498"/>
                  </a:lnTo>
                  <a:lnTo>
                    <a:pt x="142482" y="790498"/>
                  </a:lnTo>
                  <a:lnTo>
                    <a:pt x="187692" y="785275"/>
                  </a:lnTo>
                  <a:lnTo>
                    <a:pt x="229207" y="770398"/>
                  </a:lnTo>
                  <a:lnTo>
                    <a:pt x="265838" y="747058"/>
                  </a:lnTo>
                  <a:lnTo>
                    <a:pt x="296397" y="716445"/>
                  </a:lnTo>
                  <a:lnTo>
                    <a:pt x="319696" y="679750"/>
                  </a:lnTo>
                  <a:lnTo>
                    <a:pt x="334547" y="638163"/>
                  </a:lnTo>
                  <a:lnTo>
                    <a:pt x="339761" y="592874"/>
                  </a:lnTo>
                  <a:lnTo>
                    <a:pt x="339761" y="197624"/>
                  </a:lnTo>
                  <a:lnTo>
                    <a:pt x="334547" y="152335"/>
                  </a:lnTo>
                  <a:lnTo>
                    <a:pt x="319696" y="110748"/>
                  </a:lnTo>
                  <a:lnTo>
                    <a:pt x="296397" y="74053"/>
                  </a:lnTo>
                  <a:lnTo>
                    <a:pt x="265838" y="43440"/>
                  </a:lnTo>
                  <a:lnTo>
                    <a:pt x="229207" y="20100"/>
                  </a:lnTo>
                  <a:lnTo>
                    <a:pt x="187692" y="5223"/>
                  </a:lnTo>
                  <a:lnTo>
                    <a:pt x="142482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8">
              <a:extLst>
                <a:ext uri="{FF2B5EF4-FFF2-40B4-BE49-F238E27FC236}">
                  <a16:creationId xmlns:a16="http://schemas.microsoft.com/office/drawing/2014/main" id="{7B09D530-4EC6-4F3A-A3CA-2CFBF7A20F57}"/>
                </a:ext>
              </a:extLst>
            </p:cNvPr>
            <p:cNvSpPr/>
            <p:nvPr/>
          </p:nvSpPr>
          <p:spPr>
            <a:xfrm>
              <a:off x="1191766" y="7434046"/>
              <a:ext cx="2671445" cy="790575"/>
            </a:xfrm>
            <a:custGeom>
              <a:avLst/>
              <a:gdLst/>
              <a:ahLst/>
              <a:cxnLst/>
              <a:rect l="l" t="t" r="r" b="b"/>
              <a:pathLst>
                <a:path w="2671444" h="790575">
                  <a:moveTo>
                    <a:pt x="2473580" y="0"/>
                  </a:moveTo>
                  <a:lnTo>
                    <a:pt x="197283" y="0"/>
                  </a:lnTo>
                  <a:lnTo>
                    <a:pt x="152072" y="5223"/>
                  </a:lnTo>
                  <a:lnTo>
                    <a:pt x="110557" y="20100"/>
                  </a:lnTo>
                  <a:lnTo>
                    <a:pt x="73925" y="43440"/>
                  </a:lnTo>
                  <a:lnTo>
                    <a:pt x="43365" y="74053"/>
                  </a:lnTo>
                  <a:lnTo>
                    <a:pt x="20065" y="110748"/>
                  </a:lnTo>
                  <a:lnTo>
                    <a:pt x="5214" y="152335"/>
                  </a:lnTo>
                  <a:lnTo>
                    <a:pt x="0" y="197624"/>
                  </a:lnTo>
                  <a:lnTo>
                    <a:pt x="0" y="592874"/>
                  </a:lnTo>
                  <a:lnTo>
                    <a:pt x="5214" y="638163"/>
                  </a:lnTo>
                  <a:lnTo>
                    <a:pt x="20065" y="679750"/>
                  </a:lnTo>
                  <a:lnTo>
                    <a:pt x="43365" y="716445"/>
                  </a:lnTo>
                  <a:lnTo>
                    <a:pt x="73925" y="747058"/>
                  </a:lnTo>
                  <a:lnTo>
                    <a:pt x="110557" y="770398"/>
                  </a:lnTo>
                  <a:lnTo>
                    <a:pt x="152072" y="785275"/>
                  </a:lnTo>
                  <a:lnTo>
                    <a:pt x="197283" y="790498"/>
                  </a:lnTo>
                  <a:lnTo>
                    <a:pt x="2473580" y="790498"/>
                  </a:lnTo>
                  <a:lnTo>
                    <a:pt x="2518794" y="785275"/>
                  </a:lnTo>
                  <a:lnTo>
                    <a:pt x="2560310" y="770398"/>
                  </a:lnTo>
                  <a:lnTo>
                    <a:pt x="2596942" y="747058"/>
                  </a:lnTo>
                  <a:lnTo>
                    <a:pt x="2627500" y="716445"/>
                  </a:lnTo>
                  <a:lnTo>
                    <a:pt x="2650798" y="679750"/>
                  </a:lnTo>
                  <a:lnTo>
                    <a:pt x="2665648" y="638163"/>
                  </a:lnTo>
                  <a:lnTo>
                    <a:pt x="2670862" y="592874"/>
                  </a:lnTo>
                  <a:lnTo>
                    <a:pt x="2670862" y="197624"/>
                  </a:lnTo>
                  <a:lnTo>
                    <a:pt x="2665648" y="152335"/>
                  </a:lnTo>
                  <a:lnTo>
                    <a:pt x="2650798" y="110748"/>
                  </a:lnTo>
                  <a:lnTo>
                    <a:pt x="2627500" y="74053"/>
                  </a:lnTo>
                  <a:lnTo>
                    <a:pt x="2596942" y="43440"/>
                  </a:lnTo>
                  <a:lnTo>
                    <a:pt x="2560310" y="20100"/>
                  </a:lnTo>
                  <a:lnTo>
                    <a:pt x="2518794" y="5223"/>
                  </a:lnTo>
                  <a:lnTo>
                    <a:pt x="2473580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9">
              <a:extLst>
                <a:ext uri="{FF2B5EF4-FFF2-40B4-BE49-F238E27FC236}">
                  <a16:creationId xmlns:a16="http://schemas.microsoft.com/office/drawing/2014/main" id="{717A72DF-46CB-4E6E-8140-AF17D5AB1BC3}"/>
                </a:ext>
              </a:extLst>
            </p:cNvPr>
            <p:cNvSpPr/>
            <p:nvPr/>
          </p:nvSpPr>
          <p:spPr>
            <a:xfrm>
              <a:off x="1357634" y="7434046"/>
              <a:ext cx="2505075" cy="790575"/>
            </a:xfrm>
            <a:custGeom>
              <a:avLst/>
              <a:gdLst/>
              <a:ahLst/>
              <a:cxnLst/>
              <a:rect l="l" t="t" r="r" b="b"/>
              <a:pathLst>
                <a:path w="2505075" h="790575">
                  <a:moveTo>
                    <a:pt x="2307712" y="0"/>
                  </a:moveTo>
                  <a:lnTo>
                    <a:pt x="31415" y="0"/>
                  </a:lnTo>
                  <a:lnTo>
                    <a:pt x="0" y="3629"/>
                  </a:lnTo>
                  <a:lnTo>
                    <a:pt x="2256508" y="790498"/>
                  </a:lnTo>
                  <a:lnTo>
                    <a:pt x="2307712" y="790498"/>
                  </a:lnTo>
                  <a:lnTo>
                    <a:pt x="2352927" y="785275"/>
                  </a:lnTo>
                  <a:lnTo>
                    <a:pt x="2394443" y="770398"/>
                  </a:lnTo>
                  <a:lnTo>
                    <a:pt x="2431074" y="747058"/>
                  </a:lnTo>
                  <a:lnTo>
                    <a:pt x="2461633" y="716445"/>
                  </a:lnTo>
                  <a:lnTo>
                    <a:pt x="2484931" y="679750"/>
                  </a:lnTo>
                  <a:lnTo>
                    <a:pt x="2499780" y="638163"/>
                  </a:lnTo>
                  <a:lnTo>
                    <a:pt x="2504994" y="592874"/>
                  </a:lnTo>
                  <a:lnTo>
                    <a:pt x="2504994" y="197624"/>
                  </a:lnTo>
                  <a:lnTo>
                    <a:pt x="2499780" y="152335"/>
                  </a:lnTo>
                  <a:lnTo>
                    <a:pt x="2484931" y="110748"/>
                  </a:lnTo>
                  <a:lnTo>
                    <a:pt x="2461633" y="74053"/>
                  </a:lnTo>
                  <a:lnTo>
                    <a:pt x="2431074" y="43440"/>
                  </a:lnTo>
                  <a:lnTo>
                    <a:pt x="2394443" y="20100"/>
                  </a:lnTo>
                  <a:lnTo>
                    <a:pt x="2352927" y="5223"/>
                  </a:lnTo>
                  <a:lnTo>
                    <a:pt x="2307712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10">
            <a:extLst>
              <a:ext uri="{FF2B5EF4-FFF2-40B4-BE49-F238E27FC236}">
                <a16:creationId xmlns:a16="http://schemas.microsoft.com/office/drawing/2014/main" id="{B9B579CE-06FF-4F95-B6E7-8B62A55E01BE}"/>
              </a:ext>
            </a:extLst>
          </p:cNvPr>
          <p:cNvSpPr txBox="1"/>
          <p:nvPr/>
        </p:nvSpPr>
        <p:spPr>
          <a:xfrm>
            <a:off x="1894682" y="7705469"/>
            <a:ext cx="649761" cy="65466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50" spc="5" dirty="0">
                <a:solidFill>
                  <a:srgbClr val="3AC0D0"/>
                </a:solidFill>
                <a:latin typeface="Impact"/>
                <a:cs typeface="Impact"/>
              </a:rPr>
              <a:t>$1</a:t>
            </a:r>
            <a:endParaRPr sz="4150" dirty="0">
              <a:latin typeface="Impact"/>
              <a:cs typeface="Impact"/>
            </a:endParaRPr>
          </a:p>
        </p:txBody>
      </p:sp>
      <p:grpSp>
        <p:nvGrpSpPr>
          <p:cNvPr id="45" name="object 11">
            <a:extLst>
              <a:ext uri="{FF2B5EF4-FFF2-40B4-BE49-F238E27FC236}">
                <a16:creationId xmlns:a16="http://schemas.microsoft.com/office/drawing/2014/main" id="{0BE7751A-BBF9-4D4C-B7A3-0CFF71CA9C1D}"/>
              </a:ext>
            </a:extLst>
          </p:cNvPr>
          <p:cNvGrpSpPr/>
          <p:nvPr/>
        </p:nvGrpSpPr>
        <p:grpSpPr>
          <a:xfrm>
            <a:off x="2934539" y="7662741"/>
            <a:ext cx="4324007" cy="720506"/>
            <a:chOff x="2845048" y="7434046"/>
            <a:chExt cx="4540885" cy="790575"/>
          </a:xfrm>
        </p:grpSpPr>
        <p:sp>
          <p:nvSpPr>
            <p:cNvPr id="46" name="object 12">
              <a:extLst>
                <a:ext uri="{FF2B5EF4-FFF2-40B4-BE49-F238E27FC236}">
                  <a16:creationId xmlns:a16="http://schemas.microsoft.com/office/drawing/2014/main" id="{DF2D953B-67A0-4C08-AAF6-DDB866199AF9}"/>
                </a:ext>
              </a:extLst>
            </p:cNvPr>
            <p:cNvSpPr/>
            <p:nvPr/>
          </p:nvSpPr>
          <p:spPr>
            <a:xfrm>
              <a:off x="2869813" y="7588071"/>
              <a:ext cx="605155" cy="295275"/>
            </a:xfrm>
            <a:custGeom>
              <a:avLst/>
              <a:gdLst/>
              <a:ahLst/>
              <a:cxnLst/>
              <a:rect l="l" t="t" r="r" b="b"/>
              <a:pathLst>
                <a:path w="605154" h="295275">
                  <a:moveTo>
                    <a:pt x="0" y="103306"/>
                  </a:moveTo>
                  <a:lnTo>
                    <a:pt x="37153" y="77191"/>
                  </a:lnTo>
                  <a:lnTo>
                    <a:pt x="76689" y="54502"/>
                  </a:lnTo>
                  <a:lnTo>
                    <a:pt x="118392" y="35456"/>
                  </a:lnTo>
                  <a:lnTo>
                    <a:pt x="162047" y="20267"/>
                  </a:lnTo>
                  <a:lnTo>
                    <a:pt x="207438" y="9151"/>
                  </a:lnTo>
                  <a:lnTo>
                    <a:pt x="254350" y="2323"/>
                  </a:lnTo>
                  <a:lnTo>
                    <a:pt x="302568" y="0"/>
                  </a:lnTo>
                  <a:lnTo>
                    <a:pt x="350790" y="2323"/>
                  </a:lnTo>
                  <a:lnTo>
                    <a:pt x="397705" y="9151"/>
                  </a:lnTo>
                  <a:lnTo>
                    <a:pt x="443097" y="20267"/>
                  </a:lnTo>
                  <a:lnTo>
                    <a:pt x="486752" y="35456"/>
                  </a:lnTo>
                  <a:lnTo>
                    <a:pt x="528453" y="54502"/>
                  </a:lnTo>
                  <a:lnTo>
                    <a:pt x="567987" y="77191"/>
                  </a:lnTo>
                  <a:lnTo>
                    <a:pt x="605137" y="103306"/>
                  </a:lnTo>
                </a:path>
                <a:path w="605154" h="295275">
                  <a:moveTo>
                    <a:pt x="103810" y="193909"/>
                  </a:moveTo>
                  <a:lnTo>
                    <a:pt x="147552" y="165358"/>
                  </a:lnTo>
                  <a:lnTo>
                    <a:pt x="195764" y="144025"/>
                  </a:lnTo>
                  <a:lnTo>
                    <a:pt x="247688" y="130669"/>
                  </a:lnTo>
                  <a:lnTo>
                    <a:pt x="302568" y="126048"/>
                  </a:lnTo>
                  <a:lnTo>
                    <a:pt x="357449" y="130669"/>
                  </a:lnTo>
                  <a:lnTo>
                    <a:pt x="409378" y="144025"/>
                  </a:lnTo>
                  <a:lnTo>
                    <a:pt x="457593" y="165358"/>
                  </a:lnTo>
                  <a:lnTo>
                    <a:pt x="501337" y="193909"/>
                  </a:lnTo>
                </a:path>
                <a:path w="605154" h="295275">
                  <a:moveTo>
                    <a:pt x="196076" y="294684"/>
                  </a:moveTo>
                  <a:lnTo>
                    <a:pt x="219516" y="279391"/>
                  </a:lnTo>
                  <a:lnTo>
                    <a:pt x="245349" y="267963"/>
                  </a:lnTo>
                  <a:lnTo>
                    <a:pt x="273168" y="260808"/>
                  </a:lnTo>
                  <a:lnTo>
                    <a:pt x="302568" y="258332"/>
                  </a:lnTo>
                  <a:lnTo>
                    <a:pt x="331974" y="260808"/>
                  </a:lnTo>
                  <a:lnTo>
                    <a:pt x="359796" y="267963"/>
                  </a:lnTo>
                  <a:lnTo>
                    <a:pt x="385626" y="279391"/>
                  </a:lnTo>
                  <a:lnTo>
                    <a:pt x="409060" y="294684"/>
                  </a:lnTo>
                </a:path>
              </a:pathLst>
            </a:custGeom>
            <a:ln w="49061">
              <a:solidFill>
                <a:srgbClr val="3AC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3">
              <a:extLst>
                <a:ext uri="{FF2B5EF4-FFF2-40B4-BE49-F238E27FC236}">
                  <a16:creationId xmlns:a16="http://schemas.microsoft.com/office/drawing/2014/main" id="{1ABC7A35-0B7F-42C4-BC4C-666F4F980F3D}"/>
                </a:ext>
              </a:extLst>
            </p:cNvPr>
            <p:cNvSpPr/>
            <p:nvPr/>
          </p:nvSpPr>
          <p:spPr>
            <a:xfrm>
              <a:off x="3126257" y="7966531"/>
              <a:ext cx="103809" cy="104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4">
              <a:extLst>
                <a:ext uri="{FF2B5EF4-FFF2-40B4-BE49-F238E27FC236}">
                  <a16:creationId xmlns:a16="http://schemas.microsoft.com/office/drawing/2014/main" id="{9E17CEDE-AB7F-4F26-9917-09536AE48EDA}"/>
                </a:ext>
              </a:extLst>
            </p:cNvPr>
            <p:cNvSpPr/>
            <p:nvPr/>
          </p:nvSpPr>
          <p:spPr>
            <a:xfrm>
              <a:off x="4714582" y="7434046"/>
              <a:ext cx="2671445" cy="790575"/>
            </a:xfrm>
            <a:custGeom>
              <a:avLst/>
              <a:gdLst/>
              <a:ahLst/>
              <a:cxnLst/>
              <a:rect l="l" t="t" r="r" b="b"/>
              <a:pathLst>
                <a:path w="2671445" h="790575">
                  <a:moveTo>
                    <a:pt x="2473642" y="0"/>
                  </a:moveTo>
                  <a:lnTo>
                    <a:pt x="197332" y="0"/>
                  </a:lnTo>
                  <a:lnTo>
                    <a:pt x="152103" y="5223"/>
                  </a:lnTo>
                  <a:lnTo>
                    <a:pt x="110575" y="20100"/>
                  </a:lnTo>
                  <a:lnTo>
                    <a:pt x="73934" y="43440"/>
                  </a:lnTo>
                  <a:lnTo>
                    <a:pt x="43369" y="74053"/>
                  </a:lnTo>
                  <a:lnTo>
                    <a:pt x="20066" y="110748"/>
                  </a:lnTo>
                  <a:lnTo>
                    <a:pt x="5214" y="152335"/>
                  </a:lnTo>
                  <a:lnTo>
                    <a:pt x="0" y="197624"/>
                  </a:lnTo>
                  <a:lnTo>
                    <a:pt x="0" y="592874"/>
                  </a:lnTo>
                  <a:lnTo>
                    <a:pt x="5214" y="638163"/>
                  </a:lnTo>
                  <a:lnTo>
                    <a:pt x="20066" y="679750"/>
                  </a:lnTo>
                  <a:lnTo>
                    <a:pt x="43369" y="716445"/>
                  </a:lnTo>
                  <a:lnTo>
                    <a:pt x="73934" y="747058"/>
                  </a:lnTo>
                  <a:lnTo>
                    <a:pt x="110575" y="770398"/>
                  </a:lnTo>
                  <a:lnTo>
                    <a:pt x="152103" y="785275"/>
                  </a:lnTo>
                  <a:lnTo>
                    <a:pt x="197332" y="790498"/>
                  </a:lnTo>
                  <a:lnTo>
                    <a:pt x="2473642" y="790498"/>
                  </a:lnTo>
                  <a:lnTo>
                    <a:pt x="2518829" y="785275"/>
                  </a:lnTo>
                  <a:lnTo>
                    <a:pt x="2560327" y="770398"/>
                  </a:lnTo>
                  <a:lnTo>
                    <a:pt x="2596947" y="747058"/>
                  </a:lnTo>
                  <a:lnTo>
                    <a:pt x="2627500" y="716445"/>
                  </a:lnTo>
                  <a:lnTo>
                    <a:pt x="2650796" y="679750"/>
                  </a:lnTo>
                  <a:lnTo>
                    <a:pt x="2665646" y="638163"/>
                  </a:lnTo>
                  <a:lnTo>
                    <a:pt x="2670860" y="592874"/>
                  </a:lnTo>
                  <a:lnTo>
                    <a:pt x="2670860" y="197624"/>
                  </a:lnTo>
                  <a:lnTo>
                    <a:pt x="2665646" y="152335"/>
                  </a:lnTo>
                  <a:lnTo>
                    <a:pt x="2650796" y="110748"/>
                  </a:lnTo>
                  <a:lnTo>
                    <a:pt x="2627500" y="74053"/>
                  </a:lnTo>
                  <a:lnTo>
                    <a:pt x="2596947" y="43440"/>
                  </a:lnTo>
                  <a:lnTo>
                    <a:pt x="2560327" y="20100"/>
                  </a:lnTo>
                  <a:lnTo>
                    <a:pt x="2518829" y="5223"/>
                  </a:lnTo>
                  <a:lnTo>
                    <a:pt x="2473642" y="0"/>
                  </a:lnTo>
                  <a:close/>
                </a:path>
              </a:pathLst>
            </a:custGeom>
            <a:solidFill>
              <a:srgbClr val="DF7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5">
              <a:extLst>
                <a:ext uri="{FF2B5EF4-FFF2-40B4-BE49-F238E27FC236}">
                  <a16:creationId xmlns:a16="http://schemas.microsoft.com/office/drawing/2014/main" id="{102BAAEE-B20B-4DDC-8E4F-C6FC61D9E4CC}"/>
                </a:ext>
              </a:extLst>
            </p:cNvPr>
            <p:cNvSpPr/>
            <p:nvPr/>
          </p:nvSpPr>
          <p:spPr>
            <a:xfrm>
              <a:off x="4880489" y="7434046"/>
              <a:ext cx="2505075" cy="790575"/>
            </a:xfrm>
            <a:custGeom>
              <a:avLst/>
              <a:gdLst/>
              <a:ahLst/>
              <a:cxnLst/>
              <a:rect l="l" t="t" r="r" b="b"/>
              <a:pathLst>
                <a:path w="2505075" h="790575">
                  <a:moveTo>
                    <a:pt x="2307736" y="0"/>
                  </a:moveTo>
                  <a:lnTo>
                    <a:pt x="31426" y="0"/>
                  </a:lnTo>
                  <a:lnTo>
                    <a:pt x="0" y="3629"/>
                  </a:lnTo>
                  <a:lnTo>
                    <a:pt x="2256484" y="790498"/>
                  </a:lnTo>
                  <a:lnTo>
                    <a:pt x="2307736" y="790498"/>
                  </a:lnTo>
                  <a:lnTo>
                    <a:pt x="2352922" y="785275"/>
                  </a:lnTo>
                  <a:lnTo>
                    <a:pt x="2394420" y="770398"/>
                  </a:lnTo>
                  <a:lnTo>
                    <a:pt x="2431041" y="747058"/>
                  </a:lnTo>
                  <a:lnTo>
                    <a:pt x="2461594" y="716445"/>
                  </a:lnTo>
                  <a:lnTo>
                    <a:pt x="2484890" y="679750"/>
                  </a:lnTo>
                  <a:lnTo>
                    <a:pt x="2499740" y="638163"/>
                  </a:lnTo>
                  <a:lnTo>
                    <a:pt x="2504954" y="592874"/>
                  </a:lnTo>
                  <a:lnTo>
                    <a:pt x="2504954" y="197624"/>
                  </a:lnTo>
                  <a:lnTo>
                    <a:pt x="2499740" y="152335"/>
                  </a:lnTo>
                  <a:lnTo>
                    <a:pt x="2484890" y="110748"/>
                  </a:lnTo>
                  <a:lnTo>
                    <a:pt x="2461594" y="74053"/>
                  </a:lnTo>
                  <a:lnTo>
                    <a:pt x="2431041" y="43440"/>
                  </a:lnTo>
                  <a:lnTo>
                    <a:pt x="2394420" y="20100"/>
                  </a:lnTo>
                  <a:lnTo>
                    <a:pt x="2352922" y="5223"/>
                  </a:lnTo>
                  <a:lnTo>
                    <a:pt x="2307736" y="0"/>
                  </a:lnTo>
                  <a:close/>
                </a:path>
              </a:pathLst>
            </a:custGeom>
            <a:solidFill>
              <a:srgbClr val="FFFFFF">
                <a:alpha val="1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16">
            <a:extLst>
              <a:ext uri="{FF2B5EF4-FFF2-40B4-BE49-F238E27FC236}">
                <a16:creationId xmlns:a16="http://schemas.microsoft.com/office/drawing/2014/main" id="{3F68A13C-5719-4CEE-8733-96190E3930DA}"/>
              </a:ext>
            </a:extLst>
          </p:cNvPr>
          <p:cNvSpPr txBox="1"/>
          <p:nvPr/>
        </p:nvSpPr>
        <p:spPr>
          <a:xfrm>
            <a:off x="5026441" y="7803115"/>
            <a:ext cx="2158764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solidFill>
                  <a:srgbClr val="FFFFFF"/>
                </a:solidFill>
                <a:latin typeface="Impact"/>
                <a:cs typeface="Impact"/>
              </a:rPr>
              <a:t>low</a:t>
            </a:r>
            <a:r>
              <a:rPr sz="2800" spc="-50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2800" dirty="0">
                <a:solidFill>
                  <a:srgbClr val="FFFFFF"/>
                </a:solidFill>
                <a:latin typeface="Impact"/>
                <a:cs typeface="Impact"/>
              </a:rPr>
              <a:t>inventory</a:t>
            </a:r>
            <a:endParaRPr sz="2800" dirty="0">
              <a:latin typeface="Impact"/>
              <a:cs typeface="Impact"/>
            </a:endParaRPr>
          </a:p>
        </p:txBody>
      </p:sp>
      <p:grpSp>
        <p:nvGrpSpPr>
          <p:cNvPr id="51" name="object 17">
            <a:extLst>
              <a:ext uri="{FF2B5EF4-FFF2-40B4-BE49-F238E27FC236}">
                <a16:creationId xmlns:a16="http://schemas.microsoft.com/office/drawing/2014/main" id="{CE5085BC-A897-4988-AE65-265F817A8750}"/>
              </a:ext>
            </a:extLst>
          </p:cNvPr>
          <p:cNvGrpSpPr/>
          <p:nvPr/>
        </p:nvGrpSpPr>
        <p:grpSpPr>
          <a:xfrm>
            <a:off x="7372201" y="7388196"/>
            <a:ext cx="1027792" cy="878645"/>
            <a:chOff x="7677025" y="6937715"/>
            <a:chExt cx="1188085" cy="1151890"/>
          </a:xfrm>
        </p:grpSpPr>
        <p:sp>
          <p:nvSpPr>
            <p:cNvPr id="52" name="object 18">
              <a:extLst>
                <a:ext uri="{FF2B5EF4-FFF2-40B4-BE49-F238E27FC236}">
                  <a16:creationId xmlns:a16="http://schemas.microsoft.com/office/drawing/2014/main" id="{216CB691-462E-4486-9F13-B5E06310989D}"/>
                </a:ext>
              </a:extLst>
            </p:cNvPr>
            <p:cNvSpPr/>
            <p:nvPr/>
          </p:nvSpPr>
          <p:spPr>
            <a:xfrm>
              <a:off x="8115106" y="6981803"/>
              <a:ext cx="706120" cy="890269"/>
            </a:xfrm>
            <a:custGeom>
              <a:avLst/>
              <a:gdLst/>
              <a:ahLst/>
              <a:cxnLst/>
              <a:rect l="l" t="t" r="r" b="b"/>
              <a:pathLst>
                <a:path w="706120" h="890270">
                  <a:moveTo>
                    <a:pt x="77766" y="0"/>
                  </a:moveTo>
                  <a:lnTo>
                    <a:pt x="122862" y="15249"/>
                  </a:lnTo>
                  <a:lnTo>
                    <a:pt x="167162" y="32910"/>
                  </a:lnTo>
                  <a:lnTo>
                    <a:pt x="210561" y="52964"/>
                  </a:lnTo>
                  <a:lnTo>
                    <a:pt x="252951" y="75392"/>
                  </a:lnTo>
                  <a:lnTo>
                    <a:pt x="294225" y="100176"/>
                  </a:lnTo>
                  <a:lnTo>
                    <a:pt x="334276" y="127297"/>
                  </a:lnTo>
                  <a:lnTo>
                    <a:pt x="372997" y="156736"/>
                  </a:lnTo>
                  <a:lnTo>
                    <a:pt x="410280" y="188476"/>
                  </a:lnTo>
                  <a:lnTo>
                    <a:pt x="446020" y="222498"/>
                  </a:lnTo>
                  <a:lnTo>
                    <a:pt x="480109" y="258782"/>
                  </a:lnTo>
                  <a:lnTo>
                    <a:pt x="512439" y="297311"/>
                  </a:lnTo>
                  <a:lnTo>
                    <a:pt x="542904" y="338066"/>
                  </a:lnTo>
                  <a:lnTo>
                    <a:pt x="571033" y="380466"/>
                  </a:lnTo>
                  <a:lnTo>
                    <a:pt x="596437" y="423875"/>
                  </a:lnTo>
                  <a:lnTo>
                    <a:pt x="619137" y="468184"/>
                  </a:lnTo>
                  <a:lnTo>
                    <a:pt x="639150" y="513286"/>
                  </a:lnTo>
                  <a:lnTo>
                    <a:pt x="656495" y="559076"/>
                  </a:lnTo>
                  <a:lnTo>
                    <a:pt x="671191" y="605444"/>
                  </a:lnTo>
                  <a:lnTo>
                    <a:pt x="683256" y="652285"/>
                  </a:lnTo>
                  <a:lnTo>
                    <a:pt x="692708" y="699492"/>
                  </a:lnTo>
                  <a:lnTo>
                    <a:pt x="699567" y="746956"/>
                  </a:lnTo>
                  <a:lnTo>
                    <a:pt x="703850" y="794572"/>
                  </a:lnTo>
                  <a:lnTo>
                    <a:pt x="705576" y="842232"/>
                  </a:lnTo>
                  <a:lnTo>
                    <a:pt x="704764" y="889829"/>
                  </a:lnTo>
                </a:path>
                <a:path w="706120" h="890270">
                  <a:moveTo>
                    <a:pt x="52332" y="246347"/>
                  </a:moveTo>
                  <a:lnTo>
                    <a:pt x="96577" y="261969"/>
                  </a:lnTo>
                  <a:lnTo>
                    <a:pt x="139568" y="281141"/>
                  </a:lnTo>
                  <a:lnTo>
                    <a:pt x="181068" y="303822"/>
                  </a:lnTo>
                  <a:lnTo>
                    <a:pt x="220839" y="329972"/>
                  </a:lnTo>
                  <a:lnTo>
                    <a:pt x="258644" y="359549"/>
                  </a:lnTo>
                  <a:lnTo>
                    <a:pt x="294246" y="392512"/>
                  </a:lnTo>
                  <a:lnTo>
                    <a:pt x="327407" y="428819"/>
                  </a:lnTo>
                  <a:lnTo>
                    <a:pt x="357891" y="468431"/>
                  </a:lnTo>
                  <a:lnTo>
                    <a:pt x="384936" y="510464"/>
                  </a:lnTo>
                  <a:lnTo>
                    <a:pt x="407970" y="553908"/>
                  </a:lnTo>
                  <a:lnTo>
                    <a:pt x="427032" y="598525"/>
                  </a:lnTo>
                  <a:lnTo>
                    <a:pt x="442165" y="644077"/>
                  </a:lnTo>
                  <a:lnTo>
                    <a:pt x="453410" y="690327"/>
                  </a:lnTo>
                  <a:lnTo>
                    <a:pt x="460806" y="737039"/>
                  </a:lnTo>
                  <a:lnTo>
                    <a:pt x="464396" y="783974"/>
                  </a:lnTo>
                  <a:lnTo>
                    <a:pt x="464220" y="830895"/>
                  </a:lnTo>
                </a:path>
                <a:path w="706120" h="890270">
                  <a:moveTo>
                    <a:pt x="0" y="486269"/>
                  </a:moveTo>
                  <a:lnTo>
                    <a:pt x="46738" y="504910"/>
                  </a:lnTo>
                  <a:lnTo>
                    <a:pt x="90281" y="531073"/>
                  </a:lnTo>
                  <a:lnTo>
                    <a:pt x="129610" y="564580"/>
                  </a:lnTo>
                  <a:lnTo>
                    <a:pt x="163710" y="605256"/>
                  </a:lnTo>
                  <a:lnTo>
                    <a:pt x="190540" y="651052"/>
                  </a:lnTo>
                  <a:lnTo>
                    <a:pt x="208862" y="699362"/>
                  </a:lnTo>
                  <a:lnTo>
                    <a:pt x="218849" y="749168"/>
                  </a:lnTo>
                  <a:lnTo>
                    <a:pt x="220678" y="799454"/>
                  </a:lnTo>
                </a:path>
              </a:pathLst>
            </a:custGeom>
            <a:ln w="88176">
              <a:solidFill>
                <a:srgbClr val="CD7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9">
              <a:extLst>
                <a:ext uri="{FF2B5EF4-FFF2-40B4-BE49-F238E27FC236}">
                  <a16:creationId xmlns:a16="http://schemas.microsoft.com/office/drawing/2014/main" id="{59682EF0-3D41-42A7-88FB-A63A7B92E3CF}"/>
                </a:ext>
              </a:extLst>
            </p:cNvPr>
            <p:cNvSpPr/>
            <p:nvPr/>
          </p:nvSpPr>
          <p:spPr>
            <a:xfrm>
              <a:off x="7940144" y="7681610"/>
              <a:ext cx="183948" cy="1839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20">
              <a:extLst>
                <a:ext uri="{FF2B5EF4-FFF2-40B4-BE49-F238E27FC236}">
                  <a16:creationId xmlns:a16="http://schemas.microsoft.com/office/drawing/2014/main" id="{2742F2A3-3C87-4B9B-802A-B472C5D7AA77}"/>
                </a:ext>
              </a:extLst>
            </p:cNvPr>
            <p:cNvSpPr/>
            <p:nvPr/>
          </p:nvSpPr>
          <p:spPr>
            <a:xfrm>
              <a:off x="7677025" y="7566547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40" h="523240">
                  <a:moveTo>
                    <a:pt x="283700" y="0"/>
                  </a:moveTo>
                  <a:lnTo>
                    <a:pt x="238992" y="0"/>
                  </a:lnTo>
                  <a:lnTo>
                    <a:pt x="194808" y="7588"/>
                  </a:lnTo>
                  <a:lnTo>
                    <a:pt x="152196" y="22764"/>
                  </a:lnTo>
                  <a:lnTo>
                    <a:pt x="112204" y="45528"/>
                  </a:lnTo>
                  <a:lnTo>
                    <a:pt x="75880" y="75880"/>
                  </a:lnTo>
                  <a:lnTo>
                    <a:pt x="45528" y="112204"/>
                  </a:lnTo>
                  <a:lnTo>
                    <a:pt x="22764" y="152196"/>
                  </a:lnTo>
                  <a:lnTo>
                    <a:pt x="7588" y="194808"/>
                  </a:lnTo>
                  <a:lnTo>
                    <a:pt x="0" y="238992"/>
                  </a:lnTo>
                  <a:lnTo>
                    <a:pt x="0" y="283700"/>
                  </a:lnTo>
                  <a:lnTo>
                    <a:pt x="7588" y="327884"/>
                  </a:lnTo>
                  <a:lnTo>
                    <a:pt x="22764" y="370498"/>
                  </a:lnTo>
                  <a:lnTo>
                    <a:pt x="45528" y="410493"/>
                  </a:lnTo>
                  <a:lnTo>
                    <a:pt x="75880" y="446821"/>
                  </a:lnTo>
                  <a:lnTo>
                    <a:pt x="112204" y="477170"/>
                  </a:lnTo>
                  <a:lnTo>
                    <a:pt x="152196" y="499931"/>
                  </a:lnTo>
                  <a:lnTo>
                    <a:pt x="194808" y="515105"/>
                  </a:lnTo>
                  <a:lnTo>
                    <a:pt x="238992" y="522692"/>
                  </a:lnTo>
                  <a:lnTo>
                    <a:pt x="283700" y="522692"/>
                  </a:lnTo>
                  <a:lnTo>
                    <a:pt x="327884" y="515105"/>
                  </a:lnTo>
                  <a:lnTo>
                    <a:pt x="370498" y="499931"/>
                  </a:lnTo>
                  <a:lnTo>
                    <a:pt x="410493" y="477170"/>
                  </a:lnTo>
                  <a:lnTo>
                    <a:pt x="446821" y="446821"/>
                  </a:lnTo>
                  <a:lnTo>
                    <a:pt x="477170" y="410493"/>
                  </a:lnTo>
                  <a:lnTo>
                    <a:pt x="499931" y="370498"/>
                  </a:lnTo>
                  <a:lnTo>
                    <a:pt x="515105" y="327884"/>
                  </a:lnTo>
                  <a:lnTo>
                    <a:pt x="522692" y="283700"/>
                  </a:lnTo>
                  <a:lnTo>
                    <a:pt x="522692" y="238992"/>
                  </a:lnTo>
                  <a:lnTo>
                    <a:pt x="515105" y="194808"/>
                  </a:lnTo>
                  <a:lnTo>
                    <a:pt x="499931" y="152196"/>
                  </a:lnTo>
                  <a:lnTo>
                    <a:pt x="477170" y="112204"/>
                  </a:lnTo>
                  <a:lnTo>
                    <a:pt x="446821" y="75880"/>
                  </a:lnTo>
                  <a:lnTo>
                    <a:pt x="410493" y="45528"/>
                  </a:lnTo>
                  <a:lnTo>
                    <a:pt x="370498" y="22764"/>
                  </a:lnTo>
                  <a:lnTo>
                    <a:pt x="327884" y="7588"/>
                  </a:lnTo>
                  <a:lnTo>
                    <a:pt x="283700" y="0"/>
                  </a:lnTo>
                  <a:close/>
                </a:path>
              </a:pathLst>
            </a:custGeom>
            <a:solidFill>
              <a:srgbClr val="DF7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21">
              <a:extLst>
                <a:ext uri="{FF2B5EF4-FFF2-40B4-BE49-F238E27FC236}">
                  <a16:creationId xmlns:a16="http://schemas.microsoft.com/office/drawing/2014/main" id="{7BFCA082-13C3-4BE3-AB6E-DA90E93EF6B1}"/>
                </a:ext>
              </a:extLst>
            </p:cNvPr>
            <p:cNvSpPr/>
            <p:nvPr/>
          </p:nvSpPr>
          <p:spPr>
            <a:xfrm>
              <a:off x="7882318" y="7603130"/>
              <a:ext cx="280670" cy="321945"/>
            </a:xfrm>
            <a:custGeom>
              <a:avLst/>
              <a:gdLst/>
              <a:ahLst/>
              <a:cxnLst/>
              <a:rect l="l" t="t" r="r" b="b"/>
              <a:pathLst>
                <a:path w="280670" h="321945">
                  <a:moveTo>
                    <a:pt x="92890" y="0"/>
                  </a:moveTo>
                  <a:lnTo>
                    <a:pt x="54546" y="6774"/>
                  </a:lnTo>
                  <a:lnTo>
                    <a:pt x="22946" y="25876"/>
                  </a:lnTo>
                  <a:lnTo>
                    <a:pt x="0" y="55883"/>
                  </a:lnTo>
                  <a:lnTo>
                    <a:pt x="42128" y="70968"/>
                  </a:lnTo>
                  <a:lnTo>
                    <a:pt x="82035" y="95399"/>
                  </a:lnTo>
                  <a:lnTo>
                    <a:pt x="118161" y="128003"/>
                  </a:lnTo>
                  <a:lnTo>
                    <a:pt x="148945" y="167605"/>
                  </a:lnTo>
                  <a:lnTo>
                    <a:pt x="169358" y="205179"/>
                  </a:lnTo>
                  <a:lnTo>
                    <a:pt x="183254" y="244139"/>
                  </a:lnTo>
                  <a:lnTo>
                    <a:pt x="190311" y="283284"/>
                  </a:lnTo>
                  <a:lnTo>
                    <a:pt x="190207" y="321415"/>
                  </a:lnTo>
                  <a:lnTo>
                    <a:pt x="226007" y="309348"/>
                  </a:lnTo>
                  <a:lnTo>
                    <a:pt x="254261" y="285577"/>
                  </a:lnTo>
                  <a:lnTo>
                    <a:pt x="273012" y="251454"/>
                  </a:lnTo>
                  <a:lnTo>
                    <a:pt x="280301" y="208334"/>
                  </a:lnTo>
                  <a:lnTo>
                    <a:pt x="277882" y="176246"/>
                  </a:lnTo>
                  <a:lnTo>
                    <a:pt x="256666" y="113922"/>
                  </a:lnTo>
                  <a:lnTo>
                    <a:pt x="217713" y="59545"/>
                  </a:lnTo>
                  <a:lnTo>
                    <a:pt x="165643" y="19557"/>
                  </a:lnTo>
                  <a:lnTo>
                    <a:pt x="136067" y="6976"/>
                  </a:lnTo>
                  <a:lnTo>
                    <a:pt x="92890" y="0"/>
                  </a:lnTo>
                  <a:close/>
                </a:path>
              </a:pathLst>
            </a:custGeom>
            <a:solidFill>
              <a:srgbClr val="FFFFFF">
                <a:alpha val="401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12">
            <a:extLst>
              <a:ext uri="{FF2B5EF4-FFF2-40B4-BE49-F238E27FC236}">
                <a16:creationId xmlns:a16="http://schemas.microsoft.com/office/drawing/2014/main" id="{9D74A6D8-909F-4F10-B391-1EDBC69159D3}"/>
              </a:ext>
            </a:extLst>
          </p:cNvPr>
          <p:cNvSpPr txBox="1"/>
          <p:nvPr/>
        </p:nvSpPr>
        <p:spPr>
          <a:xfrm>
            <a:off x="82643" y="4358825"/>
            <a:ext cx="12922157" cy="2739211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lang="it-IT" sz="4400" b="1" spc="-55" dirty="0" err="1">
                <a:solidFill>
                  <a:srgbClr val="FF9908"/>
                </a:solidFill>
              </a:rPr>
              <a:t>Intelligent</a:t>
            </a:r>
            <a:r>
              <a:rPr lang="it-IT" sz="4400" b="1" spc="-55" dirty="0">
                <a:solidFill>
                  <a:srgbClr val="FF9908"/>
                </a:solidFill>
              </a:rPr>
              <a:t> </a:t>
            </a:r>
            <a:r>
              <a:rPr lang="it-IT" sz="4400" b="1" spc="-55" dirty="0" err="1">
                <a:solidFill>
                  <a:srgbClr val="FF9908"/>
                </a:solidFill>
              </a:rPr>
              <a:t>Restock</a:t>
            </a:r>
            <a:r>
              <a:rPr lang="it-IT" sz="4400" b="1" spc="-55" dirty="0">
                <a:solidFill>
                  <a:srgbClr val="FF9908"/>
                </a:solidFill>
              </a:rPr>
              <a:t> </a:t>
            </a:r>
            <a:r>
              <a:rPr lang="it-IT" sz="4400" b="1" spc="-55" dirty="0" err="1">
                <a:solidFill>
                  <a:srgbClr val="FF9908"/>
                </a:solidFill>
              </a:rPr>
              <a:t>Detection</a:t>
            </a:r>
            <a:endParaRPr lang="it-IT" sz="4400" b="1" spc="-55" dirty="0">
              <a:solidFill>
                <a:srgbClr val="FF9908"/>
              </a:solidFill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lang="en-US" sz="3200" spc="30" dirty="0">
                <a:solidFill>
                  <a:srgbClr val="FFFFFF"/>
                </a:solidFill>
                <a:latin typeface="Arial"/>
                <a:cs typeface="Arial"/>
              </a:rPr>
              <a:t>Smart shelves can optimize in-store operations. Sensors can  alert employees to things like low inventory, allowing them  to restock/refill shelves right away.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364" y="143289"/>
            <a:ext cx="8885131" cy="2921121"/>
          </a:xfrm>
          <a:prstGeom prst="rect">
            <a:avLst/>
          </a:prstGeom>
        </p:spPr>
        <p:txBody>
          <a:bodyPr vert="horz" wrap="square" lIns="0" tIns="271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lang="it-IT" sz="4400" b="1" spc="-75" dirty="0" err="1">
                <a:solidFill>
                  <a:srgbClr val="FF9908"/>
                </a:solidFill>
              </a:rPr>
              <a:t>Automatic</a:t>
            </a:r>
            <a:r>
              <a:rPr lang="it-IT" sz="4400" b="1" spc="-75" dirty="0">
                <a:solidFill>
                  <a:srgbClr val="FF9908"/>
                </a:solidFill>
              </a:rPr>
              <a:t> Sale Pricing Strategies </a:t>
            </a:r>
            <a:endParaRPr sz="4400" dirty="0">
              <a:latin typeface="Arial"/>
              <a:cs typeface="Arial"/>
            </a:endParaRPr>
          </a:p>
          <a:p>
            <a:pPr marL="12700" marR="5080">
              <a:lnSpc>
                <a:spcPct val="114300"/>
              </a:lnSpc>
              <a:spcBef>
                <a:spcPts val="1019"/>
              </a:spcBef>
            </a:pPr>
            <a:r>
              <a:rPr sz="3600" spc="-55" dirty="0"/>
              <a:t>Smart </a:t>
            </a:r>
            <a:r>
              <a:rPr sz="3600" spc="-75" dirty="0"/>
              <a:t>shelves </a:t>
            </a:r>
            <a:r>
              <a:rPr sz="3600" spc="-65" dirty="0"/>
              <a:t>can </a:t>
            </a:r>
            <a:r>
              <a:rPr lang="it-IT" sz="3600" spc="15" dirty="0"/>
              <a:t>schedule </a:t>
            </a:r>
            <a:r>
              <a:rPr sz="3600" spc="15" dirty="0"/>
              <a:t>coupons, </a:t>
            </a:r>
            <a:r>
              <a:rPr sz="3600" spc="-5" dirty="0"/>
              <a:t>discounts </a:t>
            </a:r>
            <a:r>
              <a:rPr sz="3600" spc="20" dirty="0"/>
              <a:t>and</a:t>
            </a:r>
            <a:r>
              <a:rPr sz="3600" spc="-65" dirty="0"/>
              <a:t> </a:t>
            </a:r>
            <a:r>
              <a:rPr sz="3600" spc="25" dirty="0"/>
              <a:t>more</a:t>
            </a:r>
            <a:r>
              <a:rPr lang="it-IT" sz="3600" spc="25" dirty="0"/>
              <a:t>, thanks to the </a:t>
            </a:r>
            <a:r>
              <a:rPr lang="it-IT" sz="3600" spc="25" dirty="0" err="1"/>
              <a:t>statistics</a:t>
            </a:r>
            <a:r>
              <a:rPr lang="it-IT" sz="3600" spc="25" dirty="0"/>
              <a:t> coming from the selling </a:t>
            </a:r>
            <a:r>
              <a:rPr lang="it-IT" sz="3600" spc="25" dirty="0" err="1"/>
              <a:t>ratios</a:t>
            </a:r>
            <a:r>
              <a:rPr sz="3600" spc="25" dirty="0"/>
              <a:t>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379200" y="-27878"/>
            <a:ext cx="1290038" cy="2490715"/>
            <a:chOff x="7381495" y="0"/>
            <a:chExt cx="3708400" cy="9501505"/>
          </a:xfrm>
        </p:grpSpPr>
        <p:sp>
          <p:nvSpPr>
            <p:cNvPr id="4" name="object 4"/>
            <p:cNvSpPr/>
            <p:nvPr/>
          </p:nvSpPr>
          <p:spPr>
            <a:xfrm>
              <a:off x="9407372" y="0"/>
              <a:ext cx="63500" cy="3686175"/>
            </a:xfrm>
            <a:custGeom>
              <a:avLst/>
              <a:gdLst/>
              <a:ahLst/>
              <a:cxnLst/>
              <a:rect l="l" t="t" r="r" b="b"/>
              <a:pathLst>
                <a:path w="63500" h="3686175">
                  <a:moveTo>
                    <a:pt x="0" y="3685781"/>
                  </a:moveTo>
                  <a:lnTo>
                    <a:pt x="0" y="0"/>
                  </a:lnTo>
                  <a:lnTo>
                    <a:pt x="63500" y="0"/>
                  </a:lnTo>
                  <a:lnTo>
                    <a:pt x="63500" y="3685781"/>
                  </a:lnTo>
                  <a:lnTo>
                    <a:pt x="0" y="3685781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81495" y="3256682"/>
              <a:ext cx="3708400" cy="6244590"/>
            </a:xfrm>
            <a:custGeom>
              <a:avLst/>
              <a:gdLst/>
              <a:ahLst/>
              <a:cxnLst/>
              <a:rect l="l" t="t" r="r" b="b"/>
              <a:pathLst>
                <a:path w="3708400" h="6244590">
                  <a:moveTo>
                    <a:pt x="1495916" y="0"/>
                  </a:moveTo>
                  <a:lnTo>
                    <a:pt x="1447459" y="4020"/>
                  </a:lnTo>
                  <a:lnTo>
                    <a:pt x="1399975" y="12153"/>
                  </a:lnTo>
                  <a:lnTo>
                    <a:pt x="1353691" y="24258"/>
                  </a:lnTo>
                  <a:lnTo>
                    <a:pt x="1308835" y="40195"/>
                  </a:lnTo>
                  <a:lnTo>
                    <a:pt x="1265632" y="59823"/>
                  </a:lnTo>
                  <a:lnTo>
                    <a:pt x="1224310" y="83003"/>
                  </a:lnTo>
                  <a:lnTo>
                    <a:pt x="1185096" y="109593"/>
                  </a:lnTo>
                  <a:lnTo>
                    <a:pt x="1148217" y="139455"/>
                  </a:lnTo>
                  <a:lnTo>
                    <a:pt x="1113900" y="172446"/>
                  </a:lnTo>
                  <a:lnTo>
                    <a:pt x="1082372" y="208428"/>
                  </a:lnTo>
                  <a:lnTo>
                    <a:pt x="1053860" y="247259"/>
                  </a:lnTo>
                  <a:lnTo>
                    <a:pt x="1028590" y="288799"/>
                  </a:lnTo>
                  <a:lnTo>
                    <a:pt x="1006791" y="332909"/>
                  </a:lnTo>
                  <a:lnTo>
                    <a:pt x="203401" y="2155473"/>
                  </a:lnTo>
                  <a:lnTo>
                    <a:pt x="184902" y="2203269"/>
                  </a:lnTo>
                  <a:lnTo>
                    <a:pt x="170885" y="2252455"/>
                  </a:lnTo>
                  <a:lnTo>
                    <a:pt x="161423" y="2302714"/>
                  </a:lnTo>
                  <a:lnTo>
                    <a:pt x="156600" y="2353617"/>
                  </a:lnTo>
                  <a:lnTo>
                    <a:pt x="290" y="5572526"/>
                  </a:lnTo>
                  <a:lnTo>
                    <a:pt x="0" y="5620775"/>
                  </a:lnTo>
                  <a:lnTo>
                    <a:pt x="3749" y="5668081"/>
                  </a:lnTo>
                  <a:lnTo>
                    <a:pt x="11380" y="5714267"/>
                  </a:lnTo>
                  <a:lnTo>
                    <a:pt x="22732" y="5759158"/>
                  </a:lnTo>
                  <a:lnTo>
                    <a:pt x="37647" y="5802578"/>
                  </a:lnTo>
                  <a:lnTo>
                    <a:pt x="55964" y="5844352"/>
                  </a:lnTo>
                  <a:lnTo>
                    <a:pt x="77525" y="5884304"/>
                  </a:lnTo>
                  <a:lnTo>
                    <a:pt x="102170" y="5922257"/>
                  </a:lnTo>
                  <a:lnTo>
                    <a:pt x="129740" y="5958038"/>
                  </a:lnTo>
                  <a:lnTo>
                    <a:pt x="160075" y="5991469"/>
                  </a:lnTo>
                  <a:lnTo>
                    <a:pt x="193016" y="6022376"/>
                  </a:lnTo>
                  <a:lnTo>
                    <a:pt x="228403" y="6050583"/>
                  </a:lnTo>
                  <a:lnTo>
                    <a:pt x="266078" y="6075914"/>
                  </a:lnTo>
                  <a:lnTo>
                    <a:pt x="305880" y="6098193"/>
                  </a:lnTo>
                  <a:lnTo>
                    <a:pt x="347650" y="6117244"/>
                  </a:lnTo>
                  <a:lnTo>
                    <a:pt x="391229" y="6132893"/>
                  </a:lnTo>
                  <a:lnTo>
                    <a:pt x="436458" y="6144964"/>
                  </a:lnTo>
                  <a:lnTo>
                    <a:pt x="483177" y="6153280"/>
                  </a:lnTo>
                  <a:lnTo>
                    <a:pt x="531223" y="6157667"/>
                  </a:lnTo>
                  <a:lnTo>
                    <a:pt x="2319819" y="6244523"/>
                  </a:lnTo>
                  <a:lnTo>
                    <a:pt x="3582738" y="5098589"/>
                  </a:lnTo>
                  <a:lnTo>
                    <a:pt x="3707662" y="2526173"/>
                  </a:lnTo>
                  <a:lnTo>
                    <a:pt x="3707795" y="2474927"/>
                  </a:lnTo>
                  <a:lnTo>
                    <a:pt x="3703248" y="2423989"/>
                  </a:lnTo>
                  <a:lnTo>
                    <a:pt x="3694064" y="2373679"/>
                  </a:lnTo>
                  <a:lnTo>
                    <a:pt x="3680280" y="2324319"/>
                  </a:lnTo>
                  <a:lnTo>
                    <a:pt x="3352725" y="1329668"/>
                  </a:lnTo>
                  <a:lnTo>
                    <a:pt x="1986050" y="1329668"/>
                  </a:lnTo>
                  <a:lnTo>
                    <a:pt x="1936992" y="1324437"/>
                  </a:lnTo>
                  <a:lnTo>
                    <a:pt x="1889860" y="1313814"/>
                  </a:lnTo>
                  <a:lnTo>
                    <a:pt x="1844955" y="1298133"/>
                  </a:lnTo>
                  <a:lnTo>
                    <a:pt x="1802580" y="1277728"/>
                  </a:lnTo>
                  <a:lnTo>
                    <a:pt x="1763036" y="1252930"/>
                  </a:lnTo>
                  <a:lnTo>
                    <a:pt x="1726627" y="1224074"/>
                  </a:lnTo>
                  <a:lnTo>
                    <a:pt x="1693654" y="1191492"/>
                  </a:lnTo>
                  <a:lnTo>
                    <a:pt x="1664421" y="1155518"/>
                  </a:lnTo>
                  <a:lnTo>
                    <a:pt x="1639228" y="1116484"/>
                  </a:lnTo>
                  <a:lnTo>
                    <a:pt x="1618379" y="1074724"/>
                  </a:lnTo>
                  <a:lnTo>
                    <a:pt x="1602176" y="1030572"/>
                  </a:lnTo>
                  <a:lnTo>
                    <a:pt x="1590920" y="984359"/>
                  </a:lnTo>
                  <a:lnTo>
                    <a:pt x="1584915" y="936419"/>
                  </a:lnTo>
                  <a:lnTo>
                    <a:pt x="1584463" y="887086"/>
                  </a:lnTo>
                  <a:lnTo>
                    <a:pt x="1589694" y="838031"/>
                  </a:lnTo>
                  <a:lnTo>
                    <a:pt x="1600317" y="790901"/>
                  </a:lnTo>
                  <a:lnTo>
                    <a:pt x="1615998" y="745998"/>
                  </a:lnTo>
                  <a:lnTo>
                    <a:pt x="1636403" y="703624"/>
                  </a:lnTo>
                  <a:lnTo>
                    <a:pt x="1661200" y="664082"/>
                  </a:lnTo>
                  <a:lnTo>
                    <a:pt x="1690056" y="627673"/>
                  </a:lnTo>
                  <a:lnTo>
                    <a:pt x="1722637" y="594702"/>
                  </a:lnTo>
                  <a:lnTo>
                    <a:pt x="1758611" y="565468"/>
                  </a:lnTo>
                  <a:lnTo>
                    <a:pt x="1797643" y="540276"/>
                  </a:lnTo>
                  <a:lnTo>
                    <a:pt x="1839402" y="519427"/>
                  </a:lnTo>
                  <a:lnTo>
                    <a:pt x="1883553" y="503224"/>
                  </a:lnTo>
                  <a:lnTo>
                    <a:pt x="1929764" y="491969"/>
                  </a:lnTo>
                  <a:lnTo>
                    <a:pt x="1977702" y="485964"/>
                  </a:lnTo>
                  <a:lnTo>
                    <a:pt x="3074730" y="485512"/>
                  </a:lnTo>
                  <a:lnTo>
                    <a:pt x="3057269" y="432489"/>
                  </a:lnTo>
                  <a:lnTo>
                    <a:pt x="3039846" y="386473"/>
                  </a:lnTo>
                  <a:lnTo>
                    <a:pt x="3018721" y="342678"/>
                  </a:lnTo>
                  <a:lnTo>
                    <a:pt x="2994105" y="301266"/>
                  </a:lnTo>
                  <a:lnTo>
                    <a:pt x="2966212" y="262398"/>
                  </a:lnTo>
                  <a:lnTo>
                    <a:pt x="2935253" y="226235"/>
                  </a:lnTo>
                  <a:lnTo>
                    <a:pt x="2901441" y="192940"/>
                  </a:lnTo>
                  <a:lnTo>
                    <a:pt x="2864988" y="162675"/>
                  </a:lnTo>
                  <a:lnTo>
                    <a:pt x="2826106" y="135599"/>
                  </a:lnTo>
                  <a:lnTo>
                    <a:pt x="2785008" y="111876"/>
                  </a:lnTo>
                  <a:lnTo>
                    <a:pt x="2741906" y="91668"/>
                  </a:lnTo>
                  <a:lnTo>
                    <a:pt x="2697012" y="75134"/>
                  </a:lnTo>
                  <a:lnTo>
                    <a:pt x="2650539" y="62438"/>
                  </a:lnTo>
                  <a:lnTo>
                    <a:pt x="2602698" y="53740"/>
                  </a:lnTo>
                  <a:lnTo>
                    <a:pt x="2553702" y="49203"/>
                  </a:lnTo>
                  <a:lnTo>
                    <a:pt x="1545118" y="232"/>
                  </a:lnTo>
                  <a:lnTo>
                    <a:pt x="1495916" y="0"/>
                  </a:lnTo>
                  <a:close/>
                </a:path>
                <a:path w="3708400" h="6244590">
                  <a:moveTo>
                    <a:pt x="3074730" y="485512"/>
                  </a:moveTo>
                  <a:lnTo>
                    <a:pt x="2027033" y="485512"/>
                  </a:lnTo>
                  <a:lnTo>
                    <a:pt x="2076090" y="490741"/>
                  </a:lnTo>
                  <a:lnTo>
                    <a:pt x="2123222" y="501361"/>
                  </a:lnTo>
                  <a:lnTo>
                    <a:pt x="2168127" y="517040"/>
                  </a:lnTo>
                  <a:lnTo>
                    <a:pt x="2210503" y="537444"/>
                  </a:lnTo>
                  <a:lnTo>
                    <a:pt x="2250046" y="562240"/>
                  </a:lnTo>
                  <a:lnTo>
                    <a:pt x="2286455" y="591096"/>
                  </a:lnTo>
                  <a:lnTo>
                    <a:pt x="2319428" y="623677"/>
                  </a:lnTo>
                  <a:lnTo>
                    <a:pt x="2348662" y="659650"/>
                  </a:lnTo>
                  <a:lnTo>
                    <a:pt x="2373854" y="698683"/>
                  </a:lnTo>
                  <a:lnTo>
                    <a:pt x="2394703" y="740443"/>
                  </a:lnTo>
                  <a:lnTo>
                    <a:pt x="2410907" y="784596"/>
                  </a:lnTo>
                  <a:lnTo>
                    <a:pt x="2422162" y="830808"/>
                  </a:lnTo>
                  <a:lnTo>
                    <a:pt x="2428167" y="878748"/>
                  </a:lnTo>
                  <a:lnTo>
                    <a:pt x="2428619" y="928081"/>
                  </a:lnTo>
                  <a:lnTo>
                    <a:pt x="2423390" y="977139"/>
                  </a:lnTo>
                  <a:lnTo>
                    <a:pt x="2412769" y="1024271"/>
                  </a:lnTo>
                  <a:lnTo>
                    <a:pt x="2397090" y="1069176"/>
                  </a:lnTo>
                  <a:lnTo>
                    <a:pt x="2376685" y="1111551"/>
                  </a:lnTo>
                  <a:lnTo>
                    <a:pt x="2351887" y="1151095"/>
                  </a:lnTo>
                  <a:lnTo>
                    <a:pt x="2323031" y="1187504"/>
                  </a:lnTo>
                  <a:lnTo>
                    <a:pt x="2290450" y="1220477"/>
                  </a:lnTo>
                  <a:lnTo>
                    <a:pt x="2254475" y="1249710"/>
                  </a:lnTo>
                  <a:lnTo>
                    <a:pt x="2215442" y="1274903"/>
                  </a:lnTo>
                  <a:lnTo>
                    <a:pt x="2173682" y="1295752"/>
                  </a:lnTo>
                  <a:lnTo>
                    <a:pt x="2129530" y="1311955"/>
                  </a:lnTo>
                  <a:lnTo>
                    <a:pt x="2083319" y="1323211"/>
                  </a:lnTo>
                  <a:lnTo>
                    <a:pt x="2035381" y="1329216"/>
                  </a:lnTo>
                  <a:lnTo>
                    <a:pt x="1986050" y="1329668"/>
                  </a:lnTo>
                  <a:lnTo>
                    <a:pt x="3352725" y="1329668"/>
                  </a:lnTo>
                  <a:lnTo>
                    <a:pt x="3074730" y="485512"/>
                  </a:lnTo>
                  <a:close/>
                </a:path>
              </a:pathLst>
            </a:custGeom>
            <a:solidFill>
              <a:srgbClr val="F778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38969" y="8252913"/>
              <a:ext cx="1329055" cy="1248410"/>
            </a:xfrm>
            <a:custGeom>
              <a:avLst/>
              <a:gdLst/>
              <a:ahLst/>
              <a:cxnLst/>
              <a:rect l="l" t="t" r="r" b="b"/>
              <a:pathLst>
                <a:path w="1329054" h="1248409">
                  <a:moveTo>
                    <a:pt x="632108" y="0"/>
                  </a:moveTo>
                  <a:lnTo>
                    <a:pt x="584521" y="3009"/>
                  </a:lnTo>
                  <a:lnTo>
                    <a:pt x="537926" y="9451"/>
                  </a:lnTo>
                  <a:lnTo>
                    <a:pt x="492466" y="19200"/>
                  </a:lnTo>
                  <a:lnTo>
                    <a:pt x="448285" y="32129"/>
                  </a:lnTo>
                  <a:lnTo>
                    <a:pt x="405528" y="48113"/>
                  </a:lnTo>
                  <a:lnTo>
                    <a:pt x="364338" y="67024"/>
                  </a:lnTo>
                  <a:lnTo>
                    <a:pt x="324859" y="88736"/>
                  </a:lnTo>
                  <a:lnTo>
                    <a:pt x="287236" y="113124"/>
                  </a:lnTo>
                  <a:lnTo>
                    <a:pt x="251611" y="140061"/>
                  </a:lnTo>
                  <a:lnTo>
                    <a:pt x="218130" y="169420"/>
                  </a:lnTo>
                  <a:lnTo>
                    <a:pt x="186936" y="201076"/>
                  </a:lnTo>
                  <a:lnTo>
                    <a:pt x="158173" y="234902"/>
                  </a:lnTo>
                  <a:lnTo>
                    <a:pt x="131986" y="270772"/>
                  </a:lnTo>
                  <a:lnTo>
                    <a:pt x="108517" y="308559"/>
                  </a:lnTo>
                  <a:lnTo>
                    <a:pt x="87911" y="348138"/>
                  </a:lnTo>
                  <a:lnTo>
                    <a:pt x="70312" y="389382"/>
                  </a:lnTo>
                  <a:lnTo>
                    <a:pt x="55865" y="432165"/>
                  </a:lnTo>
                  <a:lnTo>
                    <a:pt x="44712" y="476360"/>
                  </a:lnTo>
                  <a:lnTo>
                    <a:pt x="36998" y="521841"/>
                  </a:lnTo>
                  <a:lnTo>
                    <a:pt x="32867" y="568483"/>
                  </a:lnTo>
                  <a:lnTo>
                    <a:pt x="0" y="1245265"/>
                  </a:lnTo>
                  <a:lnTo>
                    <a:pt x="60312" y="1248193"/>
                  </a:lnTo>
                  <a:lnTo>
                    <a:pt x="128736" y="1188050"/>
                  </a:lnTo>
                  <a:lnTo>
                    <a:pt x="1325264" y="102358"/>
                  </a:lnTo>
                  <a:lnTo>
                    <a:pt x="1328680" y="32015"/>
                  </a:lnTo>
                  <a:lnTo>
                    <a:pt x="680542" y="549"/>
                  </a:lnTo>
                  <a:lnTo>
                    <a:pt x="632108" y="0"/>
                  </a:lnTo>
                  <a:close/>
                </a:path>
              </a:pathLst>
            </a:custGeom>
            <a:solidFill>
              <a:srgbClr val="000000">
                <a:alpha val="2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3919" y="3256682"/>
              <a:ext cx="2875915" cy="4916170"/>
            </a:xfrm>
            <a:custGeom>
              <a:avLst/>
              <a:gdLst/>
              <a:ahLst/>
              <a:cxnLst/>
              <a:rect l="l" t="t" r="r" b="b"/>
              <a:pathLst>
                <a:path w="2875915" h="4916170">
                  <a:moveTo>
                    <a:pt x="663492" y="0"/>
                  </a:moveTo>
                  <a:lnTo>
                    <a:pt x="615035" y="4020"/>
                  </a:lnTo>
                  <a:lnTo>
                    <a:pt x="567551" y="12153"/>
                  </a:lnTo>
                  <a:lnTo>
                    <a:pt x="521267" y="24258"/>
                  </a:lnTo>
                  <a:lnTo>
                    <a:pt x="476411" y="40195"/>
                  </a:lnTo>
                  <a:lnTo>
                    <a:pt x="433208" y="59823"/>
                  </a:lnTo>
                  <a:lnTo>
                    <a:pt x="391886" y="83003"/>
                  </a:lnTo>
                  <a:lnTo>
                    <a:pt x="352672" y="109593"/>
                  </a:lnTo>
                  <a:lnTo>
                    <a:pt x="315793" y="139455"/>
                  </a:lnTo>
                  <a:lnTo>
                    <a:pt x="281476" y="172446"/>
                  </a:lnTo>
                  <a:lnTo>
                    <a:pt x="249948" y="208428"/>
                  </a:lnTo>
                  <a:lnTo>
                    <a:pt x="221436" y="247259"/>
                  </a:lnTo>
                  <a:lnTo>
                    <a:pt x="196166" y="288799"/>
                  </a:lnTo>
                  <a:lnTo>
                    <a:pt x="174367" y="332909"/>
                  </a:lnTo>
                  <a:lnTo>
                    <a:pt x="0" y="728477"/>
                  </a:lnTo>
                  <a:lnTo>
                    <a:pt x="2759178" y="4916073"/>
                  </a:lnTo>
                  <a:lnTo>
                    <a:pt x="2875238" y="2526173"/>
                  </a:lnTo>
                  <a:lnTo>
                    <a:pt x="2875371" y="2474927"/>
                  </a:lnTo>
                  <a:lnTo>
                    <a:pt x="2870824" y="2423989"/>
                  </a:lnTo>
                  <a:lnTo>
                    <a:pt x="2861639" y="2373679"/>
                  </a:lnTo>
                  <a:lnTo>
                    <a:pt x="2847856" y="2324319"/>
                  </a:lnTo>
                  <a:lnTo>
                    <a:pt x="2520301" y="1329668"/>
                  </a:lnTo>
                  <a:lnTo>
                    <a:pt x="1153626" y="1329668"/>
                  </a:lnTo>
                  <a:lnTo>
                    <a:pt x="1104568" y="1324437"/>
                  </a:lnTo>
                  <a:lnTo>
                    <a:pt x="1057436" y="1313814"/>
                  </a:lnTo>
                  <a:lnTo>
                    <a:pt x="1012531" y="1298133"/>
                  </a:lnTo>
                  <a:lnTo>
                    <a:pt x="970155" y="1277728"/>
                  </a:lnTo>
                  <a:lnTo>
                    <a:pt x="930612" y="1252930"/>
                  </a:lnTo>
                  <a:lnTo>
                    <a:pt x="894203" y="1224074"/>
                  </a:lnTo>
                  <a:lnTo>
                    <a:pt x="861230" y="1191492"/>
                  </a:lnTo>
                  <a:lnTo>
                    <a:pt x="831997" y="1155518"/>
                  </a:lnTo>
                  <a:lnTo>
                    <a:pt x="806804" y="1116484"/>
                  </a:lnTo>
                  <a:lnTo>
                    <a:pt x="785955" y="1074724"/>
                  </a:lnTo>
                  <a:lnTo>
                    <a:pt x="769751" y="1030572"/>
                  </a:lnTo>
                  <a:lnTo>
                    <a:pt x="758496" y="984359"/>
                  </a:lnTo>
                  <a:lnTo>
                    <a:pt x="752491" y="936419"/>
                  </a:lnTo>
                  <a:lnTo>
                    <a:pt x="752039" y="887086"/>
                  </a:lnTo>
                  <a:lnTo>
                    <a:pt x="757270" y="838031"/>
                  </a:lnTo>
                  <a:lnTo>
                    <a:pt x="767893" y="790901"/>
                  </a:lnTo>
                  <a:lnTo>
                    <a:pt x="783574" y="745998"/>
                  </a:lnTo>
                  <a:lnTo>
                    <a:pt x="803979" y="703624"/>
                  </a:lnTo>
                  <a:lnTo>
                    <a:pt x="828776" y="664082"/>
                  </a:lnTo>
                  <a:lnTo>
                    <a:pt x="857632" y="627673"/>
                  </a:lnTo>
                  <a:lnTo>
                    <a:pt x="890213" y="594702"/>
                  </a:lnTo>
                  <a:lnTo>
                    <a:pt x="926187" y="565468"/>
                  </a:lnTo>
                  <a:lnTo>
                    <a:pt x="965219" y="540276"/>
                  </a:lnTo>
                  <a:lnTo>
                    <a:pt x="1006978" y="519427"/>
                  </a:lnTo>
                  <a:lnTo>
                    <a:pt x="1051129" y="503224"/>
                  </a:lnTo>
                  <a:lnTo>
                    <a:pt x="1097340" y="491969"/>
                  </a:lnTo>
                  <a:lnTo>
                    <a:pt x="1145278" y="485964"/>
                  </a:lnTo>
                  <a:lnTo>
                    <a:pt x="1198646" y="485942"/>
                  </a:lnTo>
                  <a:lnTo>
                    <a:pt x="1194609" y="485512"/>
                  </a:lnTo>
                  <a:lnTo>
                    <a:pt x="2242306" y="485512"/>
                  </a:lnTo>
                  <a:lnTo>
                    <a:pt x="2224845" y="432489"/>
                  </a:lnTo>
                  <a:lnTo>
                    <a:pt x="2207422" y="386473"/>
                  </a:lnTo>
                  <a:lnTo>
                    <a:pt x="2186297" y="342678"/>
                  </a:lnTo>
                  <a:lnTo>
                    <a:pt x="2161681" y="301266"/>
                  </a:lnTo>
                  <a:lnTo>
                    <a:pt x="2133788" y="262398"/>
                  </a:lnTo>
                  <a:lnTo>
                    <a:pt x="2102829" y="226235"/>
                  </a:lnTo>
                  <a:lnTo>
                    <a:pt x="2069017" y="192940"/>
                  </a:lnTo>
                  <a:lnTo>
                    <a:pt x="2032564" y="162675"/>
                  </a:lnTo>
                  <a:lnTo>
                    <a:pt x="1993682" y="135599"/>
                  </a:lnTo>
                  <a:lnTo>
                    <a:pt x="1952584" y="111876"/>
                  </a:lnTo>
                  <a:lnTo>
                    <a:pt x="1909482" y="91668"/>
                  </a:lnTo>
                  <a:lnTo>
                    <a:pt x="1864588" y="75134"/>
                  </a:lnTo>
                  <a:lnTo>
                    <a:pt x="1818114" y="62438"/>
                  </a:lnTo>
                  <a:lnTo>
                    <a:pt x="1770274" y="53740"/>
                  </a:lnTo>
                  <a:lnTo>
                    <a:pt x="1721278" y="49203"/>
                  </a:lnTo>
                  <a:lnTo>
                    <a:pt x="712694" y="232"/>
                  </a:lnTo>
                  <a:lnTo>
                    <a:pt x="663492" y="0"/>
                  </a:lnTo>
                  <a:close/>
                </a:path>
                <a:path w="2875915" h="4916170">
                  <a:moveTo>
                    <a:pt x="2242306" y="485512"/>
                  </a:moveTo>
                  <a:lnTo>
                    <a:pt x="1198646" y="485942"/>
                  </a:lnTo>
                  <a:lnTo>
                    <a:pt x="1243666" y="490741"/>
                  </a:lnTo>
                  <a:lnTo>
                    <a:pt x="1290798" y="501361"/>
                  </a:lnTo>
                  <a:lnTo>
                    <a:pt x="1335703" y="517040"/>
                  </a:lnTo>
                  <a:lnTo>
                    <a:pt x="1378079" y="537444"/>
                  </a:lnTo>
                  <a:lnTo>
                    <a:pt x="1417622" y="562240"/>
                  </a:lnTo>
                  <a:lnTo>
                    <a:pt x="1454031" y="591096"/>
                  </a:lnTo>
                  <a:lnTo>
                    <a:pt x="1487004" y="623677"/>
                  </a:lnTo>
                  <a:lnTo>
                    <a:pt x="1516238" y="659650"/>
                  </a:lnTo>
                  <a:lnTo>
                    <a:pt x="1541430" y="698683"/>
                  </a:lnTo>
                  <a:lnTo>
                    <a:pt x="1562279" y="740443"/>
                  </a:lnTo>
                  <a:lnTo>
                    <a:pt x="1578483" y="784596"/>
                  </a:lnTo>
                  <a:lnTo>
                    <a:pt x="1589738" y="830808"/>
                  </a:lnTo>
                  <a:lnTo>
                    <a:pt x="1595743" y="878748"/>
                  </a:lnTo>
                  <a:lnTo>
                    <a:pt x="1596195" y="928081"/>
                  </a:lnTo>
                  <a:lnTo>
                    <a:pt x="1590966" y="977139"/>
                  </a:lnTo>
                  <a:lnTo>
                    <a:pt x="1580345" y="1024271"/>
                  </a:lnTo>
                  <a:lnTo>
                    <a:pt x="1564666" y="1069176"/>
                  </a:lnTo>
                  <a:lnTo>
                    <a:pt x="1544261" y="1111551"/>
                  </a:lnTo>
                  <a:lnTo>
                    <a:pt x="1519463" y="1151095"/>
                  </a:lnTo>
                  <a:lnTo>
                    <a:pt x="1490607" y="1187504"/>
                  </a:lnTo>
                  <a:lnTo>
                    <a:pt x="1458026" y="1220477"/>
                  </a:lnTo>
                  <a:lnTo>
                    <a:pt x="1422051" y="1249710"/>
                  </a:lnTo>
                  <a:lnTo>
                    <a:pt x="1383018" y="1274903"/>
                  </a:lnTo>
                  <a:lnTo>
                    <a:pt x="1341258" y="1295752"/>
                  </a:lnTo>
                  <a:lnTo>
                    <a:pt x="1297106" y="1311955"/>
                  </a:lnTo>
                  <a:lnTo>
                    <a:pt x="1250895" y="1323211"/>
                  </a:lnTo>
                  <a:lnTo>
                    <a:pt x="1202957" y="1329216"/>
                  </a:lnTo>
                  <a:lnTo>
                    <a:pt x="1153626" y="1329668"/>
                  </a:lnTo>
                  <a:lnTo>
                    <a:pt x="2520301" y="1329668"/>
                  </a:lnTo>
                  <a:lnTo>
                    <a:pt x="2242306" y="485512"/>
                  </a:lnTo>
                  <a:close/>
                </a:path>
              </a:pathLst>
            </a:custGeom>
            <a:solidFill>
              <a:srgbClr val="FFFFFF">
                <a:alpha val="75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01453" y="8320611"/>
              <a:ext cx="1263015" cy="1177925"/>
            </a:xfrm>
            <a:custGeom>
              <a:avLst/>
              <a:gdLst/>
              <a:ahLst/>
              <a:cxnLst/>
              <a:rect l="l" t="t" r="r" b="b"/>
              <a:pathLst>
                <a:path w="1263015" h="1177925">
                  <a:moveTo>
                    <a:pt x="565883" y="0"/>
                  </a:moveTo>
                  <a:lnTo>
                    <a:pt x="518801" y="3732"/>
                  </a:lnTo>
                  <a:lnTo>
                    <a:pt x="472833" y="11328"/>
                  </a:lnTo>
                  <a:lnTo>
                    <a:pt x="428153" y="22627"/>
                  </a:lnTo>
                  <a:lnTo>
                    <a:pt x="384938" y="37473"/>
                  </a:lnTo>
                  <a:lnTo>
                    <a:pt x="343361" y="55704"/>
                  </a:lnTo>
                  <a:lnTo>
                    <a:pt x="303598" y="77165"/>
                  </a:lnTo>
                  <a:lnTo>
                    <a:pt x="265823" y="101694"/>
                  </a:lnTo>
                  <a:lnTo>
                    <a:pt x="230211" y="129135"/>
                  </a:lnTo>
                  <a:lnTo>
                    <a:pt x="196937" y="159328"/>
                  </a:lnTo>
                  <a:lnTo>
                    <a:pt x="166175" y="192114"/>
                  </a:lnTo>
                  <a:lnTo>
                    <a:pt x="138102" y="227336"/>
                  </a:lnTo>
                  <a:lnTo>
                    <a:pt x="112890" y="264834"/>
                  </a:lnTo>
                  <a:lnTo>
                    <a:pt x="90716" y="304449"/>
                  </a:lnTo>
                  <a:lnTo>
                    <a:pt x="71754" y="346024"/>
                  </a:lnTo>
                  <a:lnTo>
                    <a:pt x="56178" y="389399"/>
                  </a:lnTo>
                  <a:lnTo>
                    <a:pt x="44164" y="434416"/>
                  </a:lnTo>
                  <a:lnTo>
                    <a:pt x="35887" y="480916"/>
                  </a:lnTo>
                  <a:lnTo>
                    <a:pt x="31521" y="528740"/>
                  </a:lnTo>
                  <a:lnTo>
                    <a:pt x="0" y="1177751"/>
                  </a:lnTo>
                  <a:lnTo>
                    <a:pt x="1262918" y="31816"/>
                  </a:lnTo>
                  <a:lnTo>
                    <a:pt x="613905" y="288"/>
                  </a:lnTo>
                  <a:lnTo>
                    <a:pt x="565883" y="0"/>
                  </a:lnTo>
                  <a:close/>
                </a:path>
              </a:pathLst>
            </a:custGeom>
            <a:solidFill>
              <a:srgbClr val="EF88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70200" y="3746085"/>
              <a:ext cx="842644" cy="842644"/>
            </a:xfrm>
            <a:custGeom>
              <a:avLst/>
              <a:gdLst/>
              <a:ahLst/>
              <a:cxnLst/>
              <a:rect l="l" t="t" r="r" b="b"/>
              <a:pathLst>
                <a:path w="842645" h="842645">
                  <a:moveTo>
                    <a:pt x="441530" y="0"/>
                  </a:moveTo>
                  <a:lnTo>
                    <a:pt x="490468" y="5218"/>
                  </a:lnTo>
                  <a:lnTo>
                    <a:pt x="537487" y="15815"/>
                  </a:lnTo>
                  <a:lnTo>
                    <a:pt x="582283" y="31458"/>
                  </a:lnTo>
                  <a:lnTo>
                    <a:pt x="624556" y="51815"/>
                  </a:lnTo>
                  <a:lnTo>
                    <a:pt x="664005" y="76553"/>
                  </a:lnTo>
                  <a:lnTo>
                    <a:pt x="700326" y="105341"/>
                  </a:lnTo>
                  <a:lnTo>
                    <a:pt x="733220" y="137845"/>
                  </a:lnTo>
                  <a:lnTo>
                    <a:pt x="762384" y="173733"/>
                  </a:lnTo>
                  <a:lnTo>
                    <a:pt x="787517" y="212674"/>
                  </a:lnTo>
                  <a:lnTo>
                    <a:pt x="808316" y="254333"/>
                  </a:lnTo>
                  <a:lnTo>
                    <a:pt x="824481" y="298380"/>
                  </a:lnTo>
                  <a:lnTo>
                    <a:pt x="835711" y="344481"/>
                  </a:lnTo>
                  <a:lnTo>
                    <a:pt x="841702" y="392305"/>
                  </a:lnTo>
                  <a:lnTo>
                    <a:pt x="842154" y="441519"/>
                  </a:lnTo>
                  <a:lnTo>
                    <a:pt x="836935" y="490459"/>
                  </a:lnTo>
                  <a:lnTo>
                    <a:pt x="826338" y="537480"/>
                  </a:lnTo>
                  <a:lnTo>
                    <a:pt x="810695" y="582278"/>
                  </a:lnTo>
                  <a:lnTo>
                    <a:pt x="790338" y="624552"/>
                  </a:lnTo>
                  <a:lnTo>
                    <a:pt x="765599" y="664002"/>
                  </a:lnTo>
                  <a:lnTo>
                    <a:pt x="736812" y="700324"/>
                  </a:lnTo>
                  <a:lnTo>
                    <a:pt x="704308" y="733219"/>
                  </a:lnTo>
                  <a:lnTo>
                    <a:pt x="668419" y="762383"/>
                  </a:lnTo>
                  <a:lnTo>
                    <a:pt x="629479" y="787516"/>
                  </a:lnTo>
                  <a:lnTo>
                    <a:pt x="587820" y="808316"/>
                  </a:lnTo>
                  <a:lnTo>
                    <a:pt x="543773" y="824481"/>
                  </a:lnTo>
                  <a:lnTo>
                    <a:pt x="497671" y="835710"/>
                  </a:lnTo>
                  <a:lnTo>
                    <a:pt x="449847" y="841702"/>
                  </a:lnTo>
                  <a:lnTo>
                    <a:pt x="400634" y="842154"/>
                  </a:lnTo>
                  <a:lnTo>
                    <a:pt x="351693" y="836935"/>
                  </a:lnTo>
                  <a:lnTo>
                    <a:pt x="304673" y="826338"/>
                  </a:lnTo>
                  <a:lnTo>
                    <a:pt x="259875" y="810695"/>
                  </a:lnTo>
                  <a:lnTo>
                    <a:pt x="217600" y="790338"/>
                  </a:lnTo>
                  <a:lnTo>
                    <a:pt x="178151" y="765599"/>
                  </a:lnTo>
                  <a:lnTo>
                    <a:pt x="141828" y="736811"/>
                  </a:lnTo>
                  <a:lnTo>
                    <a:pt x="108934" y="704306"/>
                  </a:lnTo>
                  <a:lnTo>
                    <a:pt x="79770" y="668417"/>
                  </a:lnTo>
                  <a:lnTo>
                    <a:pt x="54637" y="629476"/>
                  </a:lnTo>
                  <a:lnTo>
                    <a:pt x="33837" y="587816"/>
                  </a:lnTo>
                  <a:lnTo>
                    <a:pt x="17672" y="543767"/>
                  </a:lnTo>
                  <a:lnTo>
                    <a:pt x="6443" y="497664"/>
                  </a:lnTo>
                  <a:lnTo>
                    <a:pt x="451" y="449839"/>
                  </a:lnTo>
                  <a:lnTo>
                    <a:pt x="0" y="400623"/>
                  </a:lnTo>
                  <a:lnTo>
                    <a:pt x="5218" y="351684"/>
                  </a:lnTo>
                  <a:lnTo>
                    <a:pt x="15815" y="304666"/>
                  </a:lnTo>
                  <a:lnTo>
                    <a:pt x="31458" y="259870"/>
                  </a:lnTo>
                  <a:lnTo>
                    <a:pt x="51815" y="217596"/>
                  </a:lnTo>
                  <a:lnTo>
                    <a:pt x="76554" y="178148"/>
                  </a:lnTo>
                  <a:lnTo>
                    <a:pt x="105342" y="141826"/>
                  </a:lnTo>
                  <a:lnTo>
                    <a:pt x="137846" y="108933"/>
                  </a:lnTo>
                  <a:lnTo>
                    <a:pt x="173735" y="79769"/>
                  </a:lnTo>
                  <a:lnTo>
                    <a:pt x="212676" y="54636"/>
                  </a:lnTo>
                  <a:lnTo>
                    <a:pt x="254337" y="33837"/>
                  </a:lnTo>
                  <a:lnTo>
                    <a:pt x="298385" y="17672"/>
                  </a:lnTo>
                  <a:lnTo>
                    <a:pt x="344488" y="6443"/>
                  </a:lnTo>
                  <a:lnTo>
                    <a:pt x="392314" y="451"/>
                  </a:lnTo>
                  <a:lnTo>
                    <a:pt x="441530" y="0"/>
                  </a:lnTo>
                </a:path>
              </a:pathLst>
            </a:custGeom>
            <a:ln w="71467">
              <a:solidFill>
                <a:srgbClr val="9855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64611" y="3277512"/>
              <a:ext cx="4445" cy="521970"/>
            </a:xfrm>
            <a:custGeom>
              <a:avLst/>
              <a:gdLst/>
              <a:ahLst/>
              <a:cxnLst/>
              <a:rect l="l" t="t" r="r" b="b"/>
              <a:pathLst>
                <a:path w="4445" h="521970">
                  <a:moveTo>
                    <a:pt x="4378" y="521876"/>
                  </a:moveTo>
                  <a:lnTo>
                    <a:pt x="0" y="0"/>
                  </a:lnTo>
                  <a:lnTo>
                    <a:pt x="4378" y="521876"/>
                  </a:lnTo>
                  <a:close/>
                </a:path>
              </a:pathLst>
            </a:custGeom>
            <a:solidFill>
              <a:srgbClr val="8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64611" y="3277512"/>
              <a:ext cx="4445" cy="521970"/>
            </a:xfrm>
            <a:custGeom>
              <a:avLst/>
              <a:gdLst/>
              <a:ahLst/>
              <a:cxnLst/>
              <a:rect l="l" t="t" r="r" b="b"/>
              <a:pathLst>
                <a:path w="4445" h="521970">
                  <a:moveTo>
                    <a:pt x="0" y="0"/>
                  </a:moveTo>
                  <a:lnTo>
                    <a:pt x="2531" y="301709"/>
                  </a:lnTo>
                  <a:lnTo>
                    <a:pt x="3830" y="456642"/>
                  </a:lnTo>
                  <a:lnTo>
                    <a:pt x="4309" y="513722"/>
                  </a:lnTo>
                  <a:lnTo>
                    <a:pt x="4378" y="521876"/>
                  </a:lnTo>
                  <a:lnTo>
                    <a:pt x="0" y="0"/>
                  </a:lnTo>
                </a:path>
              </a:pathLst>
            </a:custGeom>
            <a:ln w="104451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30549" y="3293069"/>
              <a:ext cx="54610" cy="509270"/>
            </a:xfrm>
            <a:custGeom>
              <a:avLst/>
              <a:gdLst/>
              <a:ahLst/>
              <a:cxnLst/>
              <a:rect l="l" t="t" r="r" b="b"/>
              <a:pathLst>
                <a:path w="54609" h="509270">
                  <a:moveTo>
                    <a:pt x="0" y="508783"/>
                  </a:moveTo>
                  <a:lnTo>
                    <a:pt x="54428" y="0"/>
                  </a:lnTo>
                  <a:lnTo>
                    <a:pt x="0" y="508783"/>
                  </a:lnTo>
                  <a:close/>
                </a:path>
              </a:pathLst>
            </a:custGeom>
            <a:solidFill>
              <a:srgbClr val="8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30549" y="3293069"/>
              <a:ext cx="54610" cy="509270"/>
            </a:xfrm>
            <a:custGeom>
              <a:avLst/>
              <a:gdLst/>
              <a:ahLst/>
              <a:cxnLst/>
              <a:rect l="l" t="t" r="r" b="b"/>
              <a:pathLst>
                <a:path w="54609" h="509270">
                  <a:moveTo>
                    <a:pt x="54428" y="0"/>
                  </a:moveTo>
                  <a:lnTo>
                    <a:pt x="22962" y="294140"/>
                  </a:lnTo>
                  <a:lnTo>
                    <a:pt x="6803" y="445185"/>
                  </a:lnTo>
                  <a:lnTo>
                    <a:pt x="850" y="500833"/>
                  </a:lnTo>
                  <a:lnTo>
                    <a:pt x="0" y="508783"/>
                  </a:lnTo>
                  <a:lnTo>
                    <a:pt x="54428" y="0"/>
                  </a:lnTo>
                </a:path>
              </a:pathLst>
            </a:custGeom>
            <a:ln w="104451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400906" y="3285310"/>
              <a:ext cx="24765" cy="500380"/>
            </a:xfrm>
            <a:custGeom>
              <a:avLst/>
              <a:gdLst/>
              <a:ahLst/>
              <a:cxnLst/>
              <a:rect l="l" t="t" r="r" b="b"/>
              <a:pathLst>
                <a:path w="24765" h="500379">
                  <a:moveTo>
                    <a:pt x="0" y="500284"/>
                  </a:moveTo>
                  <a:lnTo>
                    <a:pt x="24294" y="0"/>
                  </a:lnTo>
                  <a:lnTo>
                    <a:pt x="0" y="500284"/>
                  </a:lnTo>
                  <a:close/>
                </a:path>
              </a:pathLst>
            </a:custGeom>
            <a:solidFill>
              <a:srgbClr val="8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00906" y="3285310"/>
              <a:ext cx="24765" cy="500380"/>
            </a:xfrm>
            <a:custGeom>
              <a:avLst/>
              <a:gdLst/>
              <a:ahLst/>
              <a:cxnLst/>
              <a:rect l="l" t="t" r="r" b="b"/>
              <a:pathLst>
                <a:path w="24765" h="500379">
                  <a:moveTo>
                    <a:pt x="24294" y="0"/>
                  </a:moveTo>
                  <a:lnTo>
                    <a:pt x="10249" y="289227"/>
                  </a:lnTo>
                  <a:lnTo>
                    <a:pt x="3036" y="437749"/>
                  </a:lnTo>
                  <a:lnTo>
                    <a:pt x="379" y="492467"/>
                  </a:lnTo>
                  <a:lnTo>
                    <a:pt x="0" y="500284"/>
                  </a:lnTo>
                  <a:lnTo>
                    <a:pt x="24294" y="0"/>
                  </a:lnTo>
                </a:path>
              </a:pathLst>
            </a:custGeom>
            <a:ln w="104451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 rot="60000">
            <a:off x="11647604" y="1099097"/>
            <a:ext cx="857088" cy="1009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00"/>
              </a:lnSpc>
            </a:pPr>
            <a:r>
              <a:rPr sz="3600" dirty="0">
                <a:solidFill>
                  <a:srgbClr val="FFFFFF"/>
                </a:solidFill>
                <a:latin typeface="Impact"/>
                <a:cs typeface="Impact"/>
              </a:rPr>
              <a:t>sale</a:t>
            </a:r>
            <a:endParaRPr sz="3600" dirty="0">
              <a:latin typeface="Impact"/>
              <a:cs typeface="Impact"/>
            </a:endParaRPr>
          </a:p>
        </p:txBody>
      </p:sp>
      <p:grpSp>
        <p:nvGrpSpPr>
          <p:cNvPr id="17" name="object 4">
            <a:extLst>
              <a:ext uri="{FF2B5EF4-FFF2-40B4-BE49-F238E27FC236}">
                <a16:creationId xmlns:a16="http://schemas.microsoft.com/office/drawing/2014/main" id="{3783B151-C736-49AF-9E40-199E64E64881}"/>
              </a:ext>
            </a:extLst>
          </p:cNvPr>
          <p:cNvGrpSpPr/>
          <p:nvPr/>
        </p:nvGrpSpPr>
        <p:grpSpPr>
          <a:xfrm flipH="1">
            <a:off x="8940798" y="5162624"/>
            <a:ext cx="4093117" cy="3765151"/>
            <a:chOff x="0" y="4686853"/>
            <a:chExt cx="5194897" cy="5067203"/>
          </a:xfrm>
        </p:grpSpPr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40FC332E-4083-4763-91B2-CC5ADC52AE45}"/>
                </a:ext>
              </a:extLst>
            </p:cNvPr>
            <p:cNvSpPr/>
            <p:nvPr/>
          </p:nvSpPr>
          <p:spPr>
            <a:xfrm>
              <a:off x="2414397" y="5400407"/>
              <a:ext cx="1686560" cy="2387600"/>
            </a:xfrm>
            <a:custGeom>
              <a:avLst/>
              <a:gdLst/>
              <a:ahLst/>
              <a:cxnLst/>
              <a:rect l="l" t="t" r="r" b="b"/>
              <a:pathLst>
                <a:path w="1686560" h="2387600">
                  <a:moveTo>
                    <a:pt x="228447" y="2126005"/>
                  </a:moveTo>
                  <a:lnTo>
                    <a:pt x="216128" y="2067255"/>
                  </a:lnTo>
                  <a:lnTo>
                    <a:pt x="181292" y="2018372"/>
                  </a:lnTo>
                  <a:lnTo>
                    <a:pt x="150507" y="1990039"/>
                  </a:lnTo>
                  <a:lnTo>
                    <a:pt x="126860" y="1981161"/>
                  </a:lnTo>
                  <a:lnTo>
                    <a:pt x="0" y="1981161"/>
                  </a:lnTo>
                  <a:lnTo>
                    <a:pt x="0" y="2192426"/>
                  </a:lnTo>
                  <a:lnTo>
                    <a:pt x="5816" y="2242832"/>
                  </a:lnTo>
                  <a:lnTo>
                    <a:pt x="22720" y="2290013"/>
                  </a:lnTo>
                  <a:lnTo>
                    <a:pt x="49809" y="2332177"/>
                  </a:lnTo>
                  <a:lnTo>
                    <a:pt x="86220" y="2367534"/>
                  </a:lnTo>
                  <a:lnTo>
                    <a:pt x="121272" y="2387574"/>
                  </a:lnTo>
                  <a:lnTo>
                    <a:pt x="136969" y="2382837"/>
                  </a:lnTo>
                  <a:lnTo>
                    <a:pt x="147459" y="2370226"/>
                  </a:lnTo>
                  <a:lnTo>
                    <a:pt x="148551" y="2352548"/>
                  </a:lnTo>
                  <a:lnTo>
                    <a:pt x="135229" y="2301367"/>
                  </a:lnTo>
                  <a:lnTo>
                    <a:pt x="128981" y="2273833"/>
                  </a:lnTo>
                  <a:lnTo>
                    <a:pt x="124510" y="2245995"/>
                  </a:lnTo>
                  <a:lnTo>
                    <a:pt x="121818" y="2217928"/>
                  </a:lnTo>
                  <a:lnTo>
                    <a:pt x="120929" y="2189696"/>
                  </a:lnTo>
                  <a:lnTo>
                    <a:pt x="120929" y="2148560"/>
                  </a:lnTo>
                  <a:lnTo>
                    <a:pt x="122516" y="2140762"/>
                  </a:lnTo>
                  <a:lnTo>
                    <a:pt x="126873" y="2134349"/>
                  </a:lnTo>
                  <a:lnTo>
                    <a:pt x="133273" y="2130006"/>
                  </a:lnTo>
                  <a:lnTo>
                    <a:pt x="141084" y="2128405"/>
                  </a:lnTo>
                  <a:lnTo>
                    <a:pt x="148996" y="2130006"/>
                  </a:lnTo>
                  <a:lnTo>
                    <a:pt x="155397" y="2134349"/>
                  </a:lnTo>
                  <a:lnTo>
                    <a:pt x="159677" y="2140762"/>
                  </a:lnTo>
                  <a:lnTo>
                    <a:pt x="161239" y="2148560"/>
                  </a:lnTo>
                  <a:lnTo>
                    <a:pt x="161239" y="2217890"/>
                  </a:lnTo>
                  <a:lnTo>
                    <a:pt x="163880" y="2230971"/>
                  </a:lnTo>
                  <a:lnTo>
                    <a:pt x="171094" y="2241664"/>
                  </a:lnTo>
                  <a:lnTo>
                    <a:pt x="181775" y="2248865"/>
                  </a:lnTo>
                  <a:lnTo>
                    <a:pt x="194868" y="2251506"/>
                  </a:lnTo>
                  <a:lnTo>
                    <a:pt x="207924" y="2248865"/>
                  </a:lnTo>
                  <a:lnTo>
                    <a:pt x="218592" y="2241664"/>
                  </a:lnTo>
                  <a:lnTo>
                    <a:pt x="225793" y="2230971"/>
                  </a:lnTo>
                  <a:lnTo>
                    <a:pt x="228447" y="2217890"/>
                  </a:lnTo>
                  <a:lnTo>
                    <a:pt x="228447" y="2126005"/>
                  </a:lnTo>
                  <a:close/>
                </a:path>
                <a:path w="1686560" h="2387600">
                  <a:moveTo>
                    <a:pt x="1077379" y="0"/>
                  </a:moveTo>
                  <a:lnTo>
                    <a:pt x="608761" y="0"/>
                  </a:lnTo>
                  <a:lnTo>
                    <a:pt x="608761" y="260337"/>
                  </a:lnTo>
                  <a:lnTo>
                    <a:pt x="843064" y="450291"/>
                  </a:lnTo>
                  <a:lnTo>
                    <a:pt x="1077379" y="260337"/>
                  </a:lnTo>
                  <a:lnTo>
                    <a:pt x="1077379" y="0"/>
                  </a:lnTo>
                  <a:close/>
                </a:path>
                <a:path w="1686560" h="2387600">
                  <a:moveTo>
                    <a:pt x="1686534" y="1981161"/>
                  </a:moveTo>
                  <a:lnTo>
                    <a:pt x="1559661" y="1981161"/>
                  </a:lnTo>
                  <a:lnTo>
                    <a:pt x="1553387" y="1981581"/>
                  </a:lnTo>
                  <a:lnTo>
                    <a:pt x="1505242" y="2018372"/>
                  </a:lnTo>
                  <a:lnTo>
                    <a:pt x="1470380" y="2067255"/>
                  </a:lnTo>
                  <a:lnTo>
                    <a:pt x="1458087" y="2126005"/>
                  </a:lnTo>
                  <a:lnTo>
                    <a:pt x="1458087" y="2217890"/>
                  </a:lnTo>
                  <a:lnTo>
                    <a:pt x="1460715" y="2230971"/>
                  </a:lnTo>
                  <a:lnTo>
                    <a:pt x="1467916" y="2241664"/>
                  </a:lnTo>
                  <a:lnTo>
                    <a:pt x="1478584" y="2248865"/>
                  </a:lnTo>
                  <a:lnTo>
                    <a:pt x="1491665" y="2251506"/>
                  </a:lnTo>
                  <a:lnTo>
                    <a:pt x="1504734" y="2248865"/>
                  </a:lnTo>
                  <a:lnTo>
                    <a:pt x="1515427" y="2241664"/>
                  </a:lnTo>
                  <a:lnTo>
                    <a:pt x="1522628" y="2230971"/>
                  </a:lnTo>
                  <a:lnTo>
                    <a:pt x="1525282" y="2217890"/>
                  </a:lnTo>
                  <a:lnTo>
                    <a:pt x="1525282" y="2148560"/>
                  </a:lnTo>
                  <a:lnTo>
                    <a:pt x="1526832" y="2140762"/>
                  </a:lnTo>
                  <a:lnTo>
                    <a:pt x="1531112" y="2134349"/>
                  </a:lnTo>
                  <a:lnTo>
                    <a:pt x="1537512" y="2130006"/>
                  </a:lnTo>
                  <a:lnTo>
                    <a:pt x="1545437" y="2128405"/>
                  </a:lnTo>
                  <a:lnTo>
                    <a:pt x="1553235" y="2130006"/>
                  </a:lnTo>
                  <a:lnTo>
                    <a:pt x="1559648" y="2134349"/>
                  </a:lnTo>
                  <a:lnTo>
                    <a:pt x="1563992" y="2140762"/>
                  </a:lnTo>
                  <a:lnTo>
                    <a:pt x="1565592" y="2148560"/>
                  </a:lnTo>
                  <a:lnTo>
                    <a:pt x="1565592" y="2189696"/>
                  </a:lnTo>
                  <a:lnTo>
                    <a:pt x="1561998" y="2245995"/>
                  </a:lnTo>
                  <a:lnTo>
                    <a:pt x="1551305" y="2301367"/>
                  </a:lnTo>
                  <a:lnTo>
                    <a:pt x="1537944" y="2352548"/>
                  </a:lnTo>
                  <a:lnTo>
                    <a:pt x="1539049" y="2370226"/>
                  </a:lnTo>
                  <a:lnTo>
                    <a:pt x="1549552" y="2382837"/>
                  </a:lnTo>
                  <a:lnTo>
                    <a:pt x="1565249" y="2387574"/>
                  </a:lnTo>
                  <a:lnTo>
                    <a:pt x="1581937" y="2381656"/>
                  </a:lnTo>
                  <a:lnTo>
                    <a:pt x="1636699" y="2332177"/>
                  </a:lnTo>
                  <a:lnTo>
                    <a:pt x="1663801" y="2290013"/>
                  </a:lnTo>
                  <a:lnTo>
                    <a:pt x="1680692" y="2242832"/>
                  </a:lnTo>
                  <a:lnTo>
                    <a:pt x="1686534" y="2192426"/>
                  </a:lnTo>
                  <a:lnTo>
                    <a:pt x="1686534" y="1981161"/>
                  </a:lnTo>
                  <a:close/>
                </a:path>
              </a:pathLst>
            </a:custGeom>
            <a:solidFill>
              <a:srgbClr val="4C33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0A974B0F-5893-47CB-903D-CDB5D879760E}"/>
                </a:ext>
              </a:extLst>
            </p:cNvPr>
            <p:cNvSpPr/>
            <p:nvPr/>
          </p:nvSpPr>
          <p:spPr>
            <a:xfrm>
              <a:off x="3257461" y="5400408"/>
              <a:ext cx="234315" cy="450850"/>
            </a:xfrm>
            <a:custGeom>
              <a:avLst/>
              <a:gdLst/>
              <a:ahLst/>
              <a:cxnLst/>
              <a:rect l="l" t="t" r="r" b="b"/>
              <a:pathLst>
                <a:path w="234314" h="450850">
                  <a:moveTo>
                    <a:pt x="234314" y="0"/>
                  </a:moveTo>
                  <a:lnTo>
                    <a:pt x="0" y="0"/>
                  </a:lnTo>
                  <a:lnTo>
                    <a:pt x="0" y="450291"/>
                  </a:lnTo>
                  <a:lnTo>
                    <a:pt x="234314" y="260337"/>
                  </a:lnTo>
                  <a:lnTo>
                    <a:pt x="234314" y="0"/>
                  </a:lnTo>
                  <a:close/>
                </a:path>
              </a:pathLst>
            </a:custGeom>
            <a:solidFill>
              <a:srgbClr val="3724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A432A978-ADEF-4BC8-B94B-593F2B32AF60}"/>
                </a:ext>
              </a:extLst>
            </p:cNvPr>
            <p:cNvSpPr/>
            <p:nvPr/>
          </p:nvSpPr>
          <p:spPr>
            <a:xfrm>
              <a:off x="2898546" y="4803101"/>
              <a:ext cx="718185" cy="825500"/>
            </a:xfrm>
            <a:custGeom>
              <a:avLst/>
              <a:gdLst/>
              <a:ahLst/>
              <a:cxnLst/>
              <a:rect l="l" t="t" r="r" b="b"/>
              <a:pathLst>
                <a:path w="718185" h="825500">
                  <a:moveTo>
                    <a:pt x="358952" y="0"/>
                  </a:moveTo>
                  <a:lnTo>
                    <a:pt x="174929" y="39687"/>
                  </a:lnTo>
                  <a:lnTo>
                    <a:pt x="68580" y="174193"/>
                  </a:lnTo>
                  <a:lnTo>
                    <a:pt x="68580" y="350977"/>
                  </a:lnTo>
                  <a:lnTo>
                    <a:pt x="46152" y="341044"/>
                  </a:lnTo>
                  <a:lnTo>
                    <a:pt x="23879" y="339345"/>
                  </a:lnTo>
                  <a:lnTo>
                    <a:pt x="6811" y="352764"/>
                  </a:lnTo>
                  <a:lnTo>
                    <a:pt x="0" y="388188"/>
                  </a:lnTo>
                  <a:lnTo>
                    <a:pt x="5138" y="442811"/>
                  </a:lnTo>
                  <a:lnTo>
                    <a:pt x="19416" y="484230"/>
                  </a:lnTo>
                  <a:lnTo>
                    <a:pt x="41131" y="512759"/>
                  </a:lnTo>
                  <a:lnTo>
                    <a:pt x="68580" y="528713"/>
                  </a:lnTo>
                  <a:lnTo>
                    <a:pt x="68580" y="565150"/>
                  </a:lnTo>
                  <a:lnTo>
                    <a:pt x="74553" y="616230"/>
                  </a:lnTo>
                  <a:lnTo>
                    <a:pt x="91108" y="661422"/>
                  </a:lnTo>
                  <a:lnTo>
                    <a:pt x="116200" y="700848"/>
                  </a:lnTo>
                  <a:lnTo>
                    <a:pt x="147781" y="734627"/>
                  </a:lnTo>
                  <a:lnTo>
                    <a:pt x="183805" y="762879"/>
                  </a:lnTo>
                  <a:lnTo>
                    <a:pt x="222226" y="785725"/>
                  </a:lnTo>
                  <a:lnTo>
                    <a:pt x="260998" y="803284"/>
                  </a:lnTo>
                  <a:lnTo>
                    <a:pt x="298074" y="815678"/>
                  </a:lnTo>
                  <a:lnTo>
                    <a:pt x="358952" y="825449"/>
                  </a:lnTo>
                  <a:lnTo>
                    <a:pt x="386512" y="823026"/>
                  </a:lnTo>
                  <a:lnTo>
                    <a:pt x="456962" y="803284"/>
                  </a:lnTo>
                  <a:lnTo>
                    <a:pt x="495758" y="785725"/>
                  </a:lnTo>
                  <a:lnTo>
                    <a:pt x="534203" y="762879"/>
                  </a:lnTo>
                  <a:lnTo>
                    <a:pt x="570250" y="734627"/>
                  </a:lnTo>
                  <a:lnTo>
                    <a:pt x="601851" y="700848"/>
                  </a:lnTo>
                  <a:lnTo>
                    <a:pt x="626959" y="661422"/>
                  </a:lnTo>
                  <a:lnTo>
                    <a:pt x="643526" y="616230"/>
                  </a:lnTo>
                  <a:lnTo>
                    <a:pt x="649503" y="565150"/>
                  </a:lnTo>
                  <a:lnTo>
                    <a:pt x="649503" y="528713"/>
                  </a:lnTo>
                  <a:lnTo>
                    <a:pt x="676859" y="512759"/>
                  </a:lnTo>
                  <a:lnTo>
                    <a:pt x="698520" y="484230"/>
                  </a:lnTo>
                  <a:lnTo>
                    <a:pt x="712773" y="442811"/>
                  </a:lnTo>
                  <a:lnTo>
                    <a:pt x="717905" y="388188"/>
                  </a:lnTo>
                  <a:lnTo>
                    <a:pt x="711127" y="352764"/>
                  </a:lnTo>
                  <a:lnTo>
                    <a:pt x="694129" y="339345"/>
                  </a:lnTo>
                  <a:lnTo>
                    <a:pt x="671919" y="341044"/>
                  </a:lnTo>
                  <a:lnTo>
                    <a:pt x="649503" y="350977"/>
                  </a:lnTo>
                  <a:lnTo>
                    <a:pt x="649503" y="174193"/>
                  </a:lnTo>
                  <a:lnTo>
                    <a:pt x="566839" y="31280"/>
                  </a:lnTo>
                  <a:lnTo>
                    <a:pt x="358952" y="0"/>
                  </a:lnTo>
                  <a:close/>
                </a:path>
              </a:pathLst>
            </a:custGeom>
            <a:solidFill>
              <a:srgbClr val="6C47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9AE9DCC0-BDF0-4DB4-9FF7-E5E26EA40AAB}"/>
                </a:ext>
              </a:extLst>
            </p:cNvPr>
            <p:cNvSpPr/>
            <p:nvPr/>
          </p:nvSpPr>
          <p:spPr>
            <a:xfrm>
              <a:off x="3257499" y="4815179"/>
              <a:ext cx="359410" cy="813435"/>
            </a:xfrm>
            <a:custGeom>
              <a:avLst/>
              <a:gdLst/>
              <a:ahLst/>
              <a:cxnLst/>
              <a:rect l="l" t="t" r="r" b="b"/>
              <a:pathLst>
                <a:path w="359410" h="813435">
                  <a:moveTo>
                    <a:pt x="0" y="0"/>
                  </a:moveTo>
                  <a:lnTo>
                    <a:pt x="0" y="813371"/>
                  </a:lnTo>
                  <a:lnTo>
                    <a:pt x="27559" y="810948"/>
                  </a:lnTo>
                  <a:lnTo>
                    <a:pt x="98009" y="791207"/>
                  </a:lnTo>
                  <a:lnTo>
                    <a:pt x="136805" y="773647"/>
                  </a:lnTo>
                  <a:lnTo>
                    <a:pt x="175250" y="750801"/>
                  </a:lnTo>
                  <a:lnTo>
                    <a:pt x="211297" y="722549"/>
                  </a:lnTo>
                  <a:lnTo>
                    <a:pt x="242899" y="688770"/>
                  </a:lnTo>
                  <a:lnTo>
                    <a:pt x="268006" y="649345"/>
                  </a:lnTo>
                  <a:lnTo>
                    <a:pt x="284573" y="604152"/>
                  </a:lnTo>
                  <a:lnTo>
                    <a:pt x="290550" y="553072"/>
                  </a:lnTo>
                  <a:lnTo>
                    <a:pt x="290550" y="516635"/>
                  </a:lnTo>
                  <a:lnTo>
                    <a:pt x="317906" y="500681"/>
                  </a:lnTo>
                  <a:lnTo>
                    <a:pt x="339567" y="472152"/>
                  </a:lnTo>
                  <a:lnTo>
                    <a:pt x="353821" y="430734"/>
                  </a:lnTo>
                  <a:lnTo>
                    <a:pt x="358952" y="376110"/>
                  </a:lnTo>
                  <a:lnTo>
                    <a:pt x="352174" y="340687"/>
                  </a:lnTo>
                  <a:lnTo>
                    <a:pt x="335176" y="327267"/>
                  </a:lnTo>
                  <a:lnTo>
                    <a:pt x="312966" y="328967"/>
                  </a:lnTo>
                  <a:lnTo>
                    <a:pt x="290550" y="338899"/>
                  </a:lnTo>
                  <a:lnTo>
                    <a:pt x="290550" y="162115"/>
                  </a:lnTo>
                  <a:lnTo>
                    <a:pt x="205778" y="15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33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B9E63A39-7CE7-4181-894D-945C7C45331B}"/>
                </a:ext>
              </a:extLst>
            </p:cNvPr>
            <p:cNvSpPr/>
            <p:nvPr/>
          </p:nvSpPr>
          <p:spPr>
            <a:xfrm>
              <a:off x="3257499" y="5702617"/>
              <a:ext cx="280670" cy="805180"/>
            </a:xfrm>
            <a:custGeom>
              <a:avLst/>
              <a:gdLst/>
              <a:ahLst/>
              <a:cxnLst/>
              <a:rect l="l" t="t" r="r" b="b"/>
              <a:pathLst>
                <a:path w="280670" h="805179">
                  <a:moveTo>
                    <a:pt x="280619" y="0"/>
                  </a:moveTo>
                  <a:lnTo>
                    <a:pt x="138620" y="243852"/>
                  </a:lnTo>
                  <a:lnTo>
                    <a:pt x="0" y="103962"/>
                  </a:lnTo>
                  <a:lnTo>
                    <a:pt x="0" y="805014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0">
              <a:extLst>
                <a:ext uri="{FF2B5EF4-FFF2-40B4-BE49-F238E27FC236}">
                  <a16:creationId xmlns:a16="http://schemas.microsoft.com/office/drawing/2014/main" id="{EFEFC92C-327B-480B-ADA4-15DADB0BA3B7}"/>
                </a:ext>
              </a:extLst>
            </p:cNvPr>
            <p:cNvSpPr/>
            <p:nvPr/>
          </p:nvSpPr>
          <p:spPr>
            <a:xfrm>
              <a:off x="3257486" y="5653468"/>
              <a:ext cx="280670" cy="293370"/>
            </a:xfrm>
            <a:custGeom>
              <a:avLst/>
              <a:gdLst/>
              <a:ahLst/>
              <a:cxnLst/>
              <a:rect l="l" t="t" r="r" b="b"/>
              <a:pathLst>
                <a:path w="280670" h="293370">
                  <a:moveTo>
                    <a:pt x="235369" y="0"/>
                  </a:moveTo>
                  <a:lnTo>
                    <a:pt x="0" y="153149"/>
                  </a:lnTo>
                  <a:lnTo>
                    <a:pt x="138658" y="293001"/>
                  </a:lnTo>
                  <a:lnTo>
                    <a:pt x="280631" y="49187"/>
                  </a:lnTo>
                  <a:lnTo>
                    <a:pt x="23536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ABAEC207-647C-4613-8D5A-B1F8A360E5AF}"/>
                </a:ext>
              </a:extLst>
            </p:cNvPr>
            <p:cNvSpPr/>
            <p:nvPr/>
          </p:nvSpPr>
          <p:spPr>
            <a:xfrm>
              <a:off x="3257499" y="5806579"/>
              <a:ext cx="108585" cy="701675"/>
            </a:xfrm>
            <a:custGeom>
              <a:avLst/>
              <a:gdLst/>
              <a:ahLst/>
              <a:cxnLst/>
              <a:rect l="l" t="t" r="r" b="b"/>
              <a:pathLst>
                <a:path w="108585" h="701675">
                  <a:moveTo>
                    <a:pt x="0" y="0"/>
                  </a:moveTo>
                  <a:lnTo>
                    <a:pt x="0" y="701052"/>
                  </a:lnTo>
                  <a:lnTo>
                    <a:pt x="108229" y="390664"/>
                  </a:lnTo>
                  <a:lnTo>
                    <a:pt x="45580" y="152730"/>
                  </a:lnTo>
                  <a:lnTo>
                    <a:pt x="86880" y="876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FBE94254-B0D4-4D54-A2F4-5E722C0B3C98}"/>
                </a:ext>
              </a:extLst>
            </p:cNvPr>
            <p:cNvSpPr/>
            <p:nvPr/>
          </p:nvSpPr>
          <p:spPr>
            <a:xfrm>
              <a:off x="2976892" y="5702617"/>
              <a:ext cx="280670" cy="805180"/>
            </a:xfrm>
            <a:custGeom>
              <a:avLst/>
              <a:gdLst/>
              <a:ahLst/>
              <a:cxnLst/>
              <a:rect l="l" t="t" r="r" b="b"/>
              <a:pathLst>
                <a:path w="280670" h="805179">
                  <a:moveTo>
                    <a:pt x="0" y="0"/>
                  </a:moveTo>
                  <a:lnTo>
                    <a:pt x="280619" y="805014"/>
                  </a:lnTo>
                  <a:lnTo>
                    <a:pt x="280619" y="103962"/>
                  </a:lnTo>
                  <a:lnTo>
                    <a:pt x="141998" y="243852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7EC9A640-74DE-4EF1-B50C-126C44F4E769}"/>
                </a:ext>
              </a:extLst>
            </p:cNvPr>
            <p:cNvSpPr/>
            <p:nvPr/>
          </p:nvSpPr>
          <p:spPr>
            <a:xfrm>
              <a:off x="2976892" y="5653468"/>
              <a:ext cx="280670" cy="293370"/>
            </a:xfrm>
            <a:custGeom>
              <a:avLst/>
              <a:gdLst/>
              <a:ahLst/>
              <a:cxnLst/>
              <a:rect l="l" t="t" r="r" b="b"/>
              <a:pathLst>
                <a:path w="280670" h="293370">
                  <a:moveTo>
                    <a:pt x="45262" y="0"/>
                  </a:moveTo>
                  <a:lnTo>
                    <a:pt x="0" y="49187"/>
                  </a:lnTo>
                  <a:lnTo>
                    <a:pt x="141998" y="293001"/>
                  </a:lnTo>
                  <a:lnTo>
                    <a:pt x="280619" y="153149"/>
                  </a:lnTo>
                  <a:lnTo>
                    <a:pt x="4526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4">
              <a:extLst>
                <a:ext uri="{FF2B5EF4-FFF2-40B4-BE49-F238E27FC236}">
                  <a16:creationId xmlns:a16="http://schemas.microsoft.com/office/drawing/2014/main" id="{F9E00C9A-5E2C-4282-8138-D852FCB8B2D2}"/>
                </a:ext>
              </a:extLst>
            </p:cNvPr>
            <p:cNvSpPr/>
            <p:nvPr/>
          </p:nvSpPr>
          <p:spPr>
            <a:xfrm>
              <a:off x="3149269" y="5806579"/>
              <a:ext cx="108585" cy="701675"/>
            </a:xfrm>
            <a:custGeom>
              <a:avLst/>
              <a:gdLst/>
              <a:ahLst/>
              <a:cxnLst/>
              <a:rect l="l" t="t" r="r" b="b"/>
              <a:pathLst>
                <a:path w="108585" h="701675">
                  <a:moveTo>
                    <a:pt x="108242" y="0"/>
                  </a:moveTo>
                  <a:lnTo>
                    <a:pt x="21361" y="87655"/>
                  </a:lnTo>
                  <a:lnTo>
                    <a:pt x="62649" y="152730"/>
                  </a:lnTo>
                  <a:lnTo>
                    <a:pt x="0" y="390664"/>
                  </a:lnTo>
                  <a:lnTo>
                    <a:pt x="108242" y="701052"/>
                  </a:lnTo>
                  <a:lnTo>
                    <a:pt x="10824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5">
              <a:extLst>
                <a:ext uri="{FF2B5EF4-FFF2-40B4-BE49-F238E27FC236}">
                  <a16:creationId xmlns:a16="http://schemas.microsoft.com/office/drawing/2014/main" id="{BFC68270-1FD2-4B72-B348-2CB5105DCD40}"/>
                </a:ext>
              </a:extLst>
            </p:cNvPr>
            <p:cNvSpPr/>
            <p:nvPr/>
          </p:nvSpPr>
          <p:spPr>
            <a:xfrm>
              <a:off x="3256635" y="4686853"/>
              <a:ext cx="291465" cy="506730"/>
            </a:xfrm>
            <a:custGeom>
              <a:avLst/>
              <a:gdLst/>
              <a:ahLst/>
              <a:cxnLst/>
              <a:rect l="l" t="t" r="r" b="b"/>
              <a:pathLst>
                <a:path w="291464" h="506729">
                  <a:moveTo>
                    <a:pt x="289123" y="212133"/>
                  </a:moveTo>
                  <a:lnTo>
                    <a:pt x="174853" y="212133"/>
                  </a:lnTo>
                  <a:lnTo>
                    <a:pt x="162021" y="235437"/>
                  </a:lnTo>
                  <a:lnTo>
                    <a:pt x="157062" y="252500"/>
                  </a:lnTo>
                  <a:lnTo>
                    <a:pt x="159364" y="271687"/>
                  </a:lnTo>
                  <a:lnTo>
                    <a:pt x="168313" y="301363"/>
                  </a:lnTo>
                  <a:lnTo>
                    <a:pt x="181783" y="332643"/>
                  </a:lnTo>
                  <a:lnTo>
                    <a:pt x="196538" y="355183"/>
                  </a:lnTo>
                  <a:lnTo>
                    <a:pt x="210361" y="375137"/>
                  </a:lnTo>
                  <a:lnTo>
                    <a:pt x="221030" y="398658"/>
                  </a:lnTo>
                  <a:lnTo>
                    <a:pt x="229488" y="430954"/>
                  </a:lnTo>
                  <a:lnTo>
                    <a:pt x="238621" y="466394"/>
                  </a:lnTo>
                  <a:lnTo>
                    <a:pt x="249100" y="494984"/>
                  </a:lnTo>
                  <a:lnTo>
                    <a:pt x="261594" y="506735"/>
                  </a:lnTo>
                  <a:lnTo>
                    <a:pt x="265633" y="506735"/>
                  </a:lnTo>
                  <a:lnTo>
                    <a:pt x="289583" y="472307"/>
                  </a:lnTo>
                  <a:lnTo>
                    <a:pt x="291426" y="453954"/>
                  </a:lnTo>
                  <a:lnTo>
                    <a:pt x="291315" y="236928"/>
                  </a:lnTo>
                  <a:lnTo>
                    <a:pt x="290227" y="218286"/>
                  </a:lnTo>
                  <a:lnTo>
                    <a:pt x="289123" y="212133"/>
                  </a:lnTo>
                  <a:close/>
                </a:path>
                <a:path w="291464" h="506729">
                  <a:moveTo>
                    <a:pt x="102394" y="0"/>
                  </a:moveTo>
                  <a:lnTo>
                    <a:pt x="51549" y="5301"/>
                  </a:lnTo>
                  <a:lnTo>
                    <a:pt x="39499" y="6779"/>
                  </a:lnTo>
                  <a:lnTo>
                    <a:pt x="26770" y="7797"/>
                  </a:lnTo>
                  <a:lnTo>
                    <a:pt x="13542" y="8405"/>
                  </a:lnTo>
                  <a:lnTo>
                    <a:pt x="0" y="8654"/>
                  </a:lnTo>
                  <a:lnTo>
                    <a:pt x="0" y="264914"/>
                  </a:lnTo>
                  <a:lnTo>
                    <a:pt x="71892" y="254872"/>
                  </a:lnTo>
                  <a:lnTo>
                    <a:pt x="127046" y="236928"/>
                  </a:lnTo>
                  <a:lnTo>
                    <a:pt x="162389" y="219782"/>
                  </a:lnTo>
                  <a:lnTo>
                    <a:pt x="174853" y="212133"/>
                  </a:lnTo>
                  <a:lnTo>
                    <a:pt x="289123" y="212133"/>
                  </a:lnTo>
                  <a:lnTo>
                    <a:pt x="286604" y="198087"/>
                  </a:lnTo>
                  <a:lnTo>
                    <a:pt x="280518" y="178507"/>
                  </a:lnTo>
                  <a:lnTo>
                    <a:pt x="271894" y="159746"/>
                  </a:lnTo>
                  <a:lnTo>
                    <a:pt x="271779" y="159568"/>
                  </a:lnTo>
                  <a:lnTo>
                    <a:pt x="268465" y="153561"/>
                  </a:lnTo>
                  <a:lnTo>
                    <a:pt x="266357" y="150475"/>
                  </a:lnTo>
                  <a:lnTo>
                    <a:pt x="267239" y="144156"/>
                  </a:lnTo>
                  <a:lnTo>
                    <a:pt x="267650" y="139356"/>
                  </a:lnTo>
                  <a:lnTo>
                    <a:pt x="260911" y="80307"/>
                  </a:lnTo>
                  <a:lnTo>
                    <a:pt x="235648" y="35311"/>
                  </a:lnTo>
                  <a:lnTo>
                    <a:pt x="198826" y="11580"/>
                  </a:lnTo>
                  <a:lnTo>
                    <a:pt x="152947" y="951"/>
                  </a:lnTo>
                  <a:lnTo>
                    <a:pt x="102394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6">
              <a:extLst>
                <a:ext uri="{FF2B5EF4-FFF2-40B4-BE49-F238E27FC236}">
                  <a16:creationId xmlns:a16="http://schemas.microsoft.com/office/drawing/2014/main" id="{65916C7A-786F-4E37-A390-295ED1768E0C}"/>
                </a:ext>
              </a:extLst>
            </p:cNvPr>
            <p:cNvSpPr/>
            <p:nvPr/>
          </p:nvSpPr>
          <p:spPr>
            <a:xfrm>
              <a:off x="2967050" y="4687176"/>
              <a:ext cx="290195" cy="506730"/>
            </a:xfrm>
            <a:custGeom>
              <a:avLst/>
              <a:gdLst/>
              <a:ahLst/>
              <a:cxnLst/>
              <a:rect l="l" t="t" r="r" b="b"/>
              <a:pathLst>
                <a:path w="290195" h="506729">
                  <a:moveTo>
                    <a:pt x="167360" y="0"/>
                  </a:moveTo>
                  <a:lnTo>
                    <a:pt x="172168" y="8125"/>
                  </a:lnTo>
                  <a:lnTo>
                    <a:pt x="177725" y="14819"/>
                  </a:lnTo>
                  <a:lnTo>
                    <a:pt x="184646" y="20557"/>
                  </a:lnTo>
                  <a:lnTo>
                    <a:pt x="193548" y="25819"/>
                  </a:lnTo>
                  <a:lnTo>
                    <a:pt x="172435" y="23328"/>
                  </a:lnTo>
                  <a:lnTo>
                    <a:pt x="154528" y="20361"/>
                  </a:lnTo>
                  <a:lnTo>
                    <a:pt x="138396" y="16303"/>
                  </a:lnTo>
                  <a:lnTo>
                    <a:pt x="122605" y="10540"/>
                  </a:lnTo>
                  <a:lnTo>
                    <a:pt x="122533" y="19009"/>
                  </a:lnTo>
                  <a:lnTo>
                    <a:pt x="123380" y="26730"/>
                  </a:lnTo>
                  <a:lnTo>
                    <a:pt x="125113" y="34179"/>
                  </a:lnTo>
                  <a:lnTo>
                    <a:pt x="127698" y="41833"/>
                  </a:lnTo>
                  <a:lnTo>
                    <a:pt x="109394" y="38085"/>
                  </a:lnTo>
                  <a:lnTo>
                    <a:pt x="92590" y="33143"/>
                  </a:lnTo>
                  <a:lnTo>
                    <a:pt x="76333" y="26635"/>
                  </a:lnTo>
                  <a:lnTo>
                    <a:pt x="59664" y="18186"/>
                  </a:lnTo>
                  <a:lnTo>
                    <a:pt x="57111" y="20726"/>
                  </a:lnTo>
                  <a:lnTo>
                    <a:pt x="56387" y="21818"/>
                  </a:lnTo>
                  <a:lnTo>
                    <a:pt x="60756" y="41465"/>
                  </a:lnTo>
                  <a:lnTo>
                    <a:pt x="56019" y="39281"/>
                  </a:lnTo>
                  <a:lnTo>
                    <a:pt x="51295" y="36372"/>
                  </a:lnTo>
                  <a:lnTo>
                    <a:pt x="46570" y="32740"/>
                  </a:lnTo>
                  <a:lnTo>
                    <a:pt x="40761" y="39353"/>
                  </a:lnTo>
                  <a:lnTo>
                    <a:pt x="35331" y="46104"/>
                  </a:lnTo>
                  <a:lnTo>
                    <a:pt x="30243" y="52993"/>
                  </a:lnTo>
                  <a:lnTo>
                    <a:pt x="25463" y="60020"/>
                  </a:lnTo>
                  <a:lnTo>
                    <a:pt x="29712" y="78399"/>
                  </a:lnTo>
                  <a:lnTo>
                    <a:pt x="35464" y="96029"/>
                  </a:lnTo>
                  <a:lnTo>
                    <a:pt x="42854" y="113114"/>
                  </a:lnTo>
                  <a:lnTo>
                    <a:pt x="52019" y="129857"/>
                  </a:lnTo>
                  <a:lnTo>
                    <a:pt x="19278" y="114211"/>
                  </a:lnTo>
                  <a:lnTo>
                    <a:pt x="20398" y="117615"/>
                  </a:lnTo>
                  <a:lnTo>
                    <a:pt x="24145" y="126988"/>
                  </a:lnTo>
                  <a:lnTo>
                    <a:pt x="31097" y="141069"/>
                  </a:lnTo>
                  <a:lnTo>
                    <a:pt x="41833" y="158597"/>
                  </a:lnTo>
                  <a:lnTo>
                    <a:pt x="41109" y="160045"/>
                  </a:lnTo>
                  <a:lnTo>
                    <a:pt x="37464" y="164769"/>
                  </a:lnTo>
                  <a:lnTo>
                    <a:pt x="36372" y="166598"/>
                  </a:lnTo>
                  <a:lnTo>
                    <a:pt x="34925" y="168414"/>
                  </a:lnTo>
                  <a:lnTo>
                    <a:pt x="19641" y="196281"/>
                  </a:lnTo>
                  <a:lnTo>
                    <a:pt x="8728" y="226021"/>
                  </a:lnTo>
                  <a:lnTo>
                    <a:pt x="2181" y="257057"/>
                  </a:lnTo>
                  <a:lnTo>
                    <a:pt x="0" y="288810"/>
                  </a:lnTo>
                  <a:lnTo>
                    <a:pt x="0" y="469963"/>
                  </a:lnTo>
                  <a:lnTo>
                    <a:pt x="14909" y="505612"/>
                  </a:lnTo>
                  <a:lnTo>
                    <a:pt x="18554" y="506336"/>
                  </a:lnTo>
                  <a:lnTo>
                    <a:pt x="20370" y="506336"/>
                  </a:lnTo>
                  <a:lnTo>
                    <a:pt x="33386" y="494571"/>
                  </a:lnTo>
                  <a:lnTo>
                    <a:pt x="45108" y="465961"/>
                  </a:lnTo>
                  <a:lnTo>
                    <a:pt x="55466" y="430528"/>
                  </a:lnTo>
                  <a:lnTo>
                    <a:pt x="64388" y="398297"/>
                  </a:lnTo>
                  <a:lnTo>
                    <a:pt x="71402" y="379415"/>
                  </a:lnTo>
                  <a:lnTo>
                    <a:pt x="93865" y="328828"/>
                  </a:lnTo>
                  <a:lnTo>
                    <a:pt x="103497" y="273895"/>
                  </a:lnTo>
                  <a:lnTo>
                    <a:pt x="103233" y="249848"/>
                  </a:lnTo>
                  <a:lnTo>
                    <a:pt x="100924" y="229823"/>
                  </a:lnTo>
                  <a:lnTo>
                    <a:pt x="97866" y="214604"/>
                  </a:lnTo>
                  <a:lnTo>
                    <a:pt x="119117" y="227968"/>
                  </a:lnTo>
                  <a:lnTo>
                    <a:pt x="171850" y="250057"/>
                  </a:lnTo>
                  <a:lnTo>
                    <a:pt x="226316" y="261683"/>
                  </a:lnTo>
                  <a:lnTo>
                    <a:pt x="269277" y="264747"/>
                  </a:lnTo>
                  <a:lnTo>
                    <a:pt x="289598" y="264439"/>
                  </a:lnTo>
                  <a:lnTo>
                    <a:pt x="289598" y="8369"/>
                  </a:lnTo>
                  <a:lnTo>
                    <a:pt x="254333" y="8438"/>
                  </a:lnTo>
                  <a:lnTo>
                    <a:pt x="229846" y="7589"/>
                  </a:lnTo>
                  <a:lnTo>
                    <a:pt x="204674" y="5038"/>
                  </a:lnTo>
                  <a:lnTo>
                    <a:pt x="167360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B5A8F70F-027C-4B8E-AFC6-407533795BC4}"/>
                </a:ext>
              </a:extLst>
            </p:cNvPr>
            <p:cNvSpPr/>
            <p:nvPr/>
          </p:nvSpPr>
          <p:spPr>
            <a:xfrm>
              <a:off x="3380447" y="9211048"/>
              <a:ext cx="587375" cy="403225"/>
            </a:xfrm>
            <a:custGeom>
              <a:avLst/>
              <a:gdLst/>
              <a:ahLst/>
              <a:cxnLst/>
              <a:rect l="l" t="t" r="r" b="b"/>
              <a:pathLst>
                <a:path w="587375" h="403225">
                  <a:moveTo>
                    <a:pt x="325043" y="0"/>
                  </a:moveTo>
                  <a:lnTo>
                    <a:pt x="0" y="0"/>
                  </a:lnTo>
                  <a:lnTo>
                    <a:pt x="0" y="188421"/>
                  </a:lnTo>
                  <a:lnTo>
                    <a:pt x="18398" y="225102"/>
                  </a:lnTo>
                  <a:lnTo>
                    <a:pt x="144183" y="269937"/>
                  </a:lnTo>
                  <a:lnTo>
                    <a:pt x="250825" y="352908"/>
                  </a:lnTo>
                  <a:lnTo>
                    <a:pt x="283649" y="374354"/>
                  </a:lnTo>
                  <a:lnTo>
                    <a:pt x="319322" y="390006"/>
                  </a:lnTo>
                  <a:lnTo>
                    <a:pt x="357109" y="399595"/>
                  </a:lnTo>
                  <a:lnTo>
                    <a:pt x="396278" y="402851"/>
                  </a:lnTo>
                  <a:lnTo>
                    <a:pt x="549198" y="402851"/>
                  </a:lnTo>
                  <a:lnTo>
                    <a:pt x="563940" y="399898"/>
                  </a:lnTo>
                  <a:lnTo>
                    <a:pt x="575941" y="391830"/>
                  </a:lnTo>
                  <a:lnTo>
                    <a:pt x="584013" y="379833"/>
                  </a:lnTo>
                  <a:lnTo>
                    <a:pt x="586968" y="365094"/>
                  </a:lnTo>
                  <a:lnTo>
                    <a:pt x="586968" y="325445"/>
                  </a:lnTo>
                  <a:lnTo>
                    <a:pt x="569936" y="268173"/>
                  </a:lnTo>
                  <a:lnTo>
                    <a:pt x="538099" y="231561"/>
                  </a:lnTo>
                  <a:lnTo>
                    <a:pt x="502412" y="203662"/>
                  </a:lnTo>
                  <a:lnTo>
                    <a:pt x="460775" y="168359"/>
                  </a:lnTo>
                  <a:lnTo>
                    <a:pt x="422121" y="129916"/>
                  </a:lnTo>
                  <a:lnTo>
                    <a:pt x="386645" y="88533"/>
                  </a:lnTo>
                  <a:lnTo>
                    <a:pt x="354545" y="444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FF64C9DE-7822-4C79-A195-314FA47C19FE}"/>
                </a:ext>
              </a:extLst>
            </p:cNvPr>
            <p:cNvSpPr/>
            <p:nvPr/>
          </p:nvSpPr>
          <p:spPr>
            <a:xfrm>
              <a:off x="3380447" y="9211033"/>
              <a:ext cx="586105" cy="342265"/>
            </a:xfrm>
            <a:custGeom>
              <a:avLst/>
              <a:gdLst/>
              <a:ahLst/>
              <a:cxnLst/>
              <a:rect l="l" t="t" r="r" b="b"/>
              <a:pathLst>
                <a:path w="586104" h="342265">
                  <a:moveTo>
                    <a:pt x="325043" y="0"/>
                  </a:moveTo>
                  <a:lnTo>
                    <a:pt x="0" y="0"/>
                  </a:lnTo>
                  <a:lnTo>
                    <a:pt x="0" y="127384"/>
                  </a:lnTo>
                  <a:lnTo>
                    <a:pt x="18409" y="164122"/>
                  </a:lnTo>
                  <a:lnTo>
                    <a:pt x="144183" y="209047"/>
                  </a:lnTo>
                  <a:lnTo>
                    <a:pt x="250825" y="292017"/>
                  </a:lnTo>
                  <a:lnTo>
                    <a:pt x="283655" y="313463"/>
                  </a:lnTo>
                  <a:lnTo>
                    <a:pt x="319328" y="329115"/>
                  </a:lnTo>
                  <a:lnTo>
                    <a:pt x="357116" y="338704"/>
                  </a:lnTo>
                  <a:lnTo>
                    <a:pt x="396290" y="341960"/>
                  </a:lnTo>
                  <a:lnTo>
                    <a:pt x="549198" y="341960"/>
                  </a:lnTo>
                  <a:lnTo>
                    <a:pt x="561754" y="339826"/>
                  </a:lnTo>
                  <a:lnTo>
                    <a:pt x="572511" y="333916"/>
                  </a:lnTo>
                  <a:lnTo>
                    <a:pt x="580736" y="324972"/>
                  </a:lnTo>
                  <a:lnTo>
                    <a:pt x="585698" y="313733"/>
                  </a:lnTo>
                  <a:lnTo>
                    <a:pt x="579986" y="290167"/>
                  </a:lnTo>
                  <a:lnTo>
                    <a:pt x="569939" y="268187"/>
                  </a:lnTo>
                  <a:lnTo>
                    <a:pt x="555875" y="248438"/>
                  </a:lnTo>
                  <a:lnTo>
                    <a:pt x="538111" y="231562"/>
                  </a:lnTo>
                  <a:lnTo>
                    <a:pt x="502412" y="203663"/>
                  </a:lnTo>
                  <a:lnTo>
                    <a:pt x="460764" y="168366"/>
                  </a:lnTo>
                  <a:lnTo>
                    <a:pt x="422113" y="129931"/>
                  </a:lnTo>
                  <a:lnTo>
                    <a:pt x="386647" y="88550"/>
                  </a:lnTo>
                  <a:lnTo>
                    <a:pt x="354558" y="44414"/>
                  </a:lnTo>
                  <a:lnTo>
                    <a:pt x="325043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9">
              <a:extLst>
                <a:ext uri="{FF2B5EF4-FFF2-40B4-BE49-F238E27FC236}">
                  <a16:creationId xmlns:a16="http://schemas.microsoft.com/office/drawing/2014/main" id="{E158861F-0E01-49B9-8A2B-2A5C1E636C96}"/>
                </a:ext>
              </a:extLst>
            </p:cNvPr>
            <p:cNvSpPr/>
            <p:nvPr/>
          </p:nvSpPr>
          <p:spPr>
            <a:xfrm>
              <a:off x="3257550" y="5702795"/>
              <a:ext cx="882650" cy="1882775"/>
            </a:xfrm>
            <a:custGeom>
              <a:avLst/>
              <a:gdLst/>
              <a:ahLst/>
              <a:cxnLst/>
              <a:rect l="l" t="t" r="r" b="b"/>
              <a:pathLst>
                <a:path w="882650" h="1882775">
                  <a:moveTo>
                    <a:pt x="280517" y="0"/>
                  </a:moveTo>
                  <a:lnTo>
                    <a:pt x="0" y="804989"/>
                  </a:lnTo>
                  <a:lnTo>
                    <a:pt x="0" y="1882419"/>
                  </a:lnTo>
                  <a:lnTo>
                    <a:pt x="503542" y="1882419"/>
                  </a:lnTo>
                  <a:lnTo>
                    <a:pt x="520970" y="1878905"/>
                  </a:lnTo>
                  <a:lnTo>
                    <a:pt x="535190" y="1869320"/>
                  </a:lnTo>
                  <a:lnTo>
                    <a:pt x="544772" y="1855099"/>
                  </a:lnTo>
                  <a:lnTo>
                    <a:pt x="548284" y="1837677"/>
                  </a:lnTo>
                  <a:lnTo>
                    <a:pt x="548284" y="826808"/>
                  </a:lnTo>
                  <a:lnTo>
                    <a:pt x="554113" y="820991"/>
                  </a:lnTo>
                  <a:lnTo>
                    <a:pt x="568299" y="820991"/>
                  </a:lnTo>
                  <a:lnTo>
                    <a:pt x="574116" y="826452"/>
                  </a:lnTo>
                  <a:lnTo>
                    <a:pt x="574484" y="833729"/>
                  </a:lnTo>
                  <a:lnTo>
                    <a:pt x="596315" y="1504848"/>
                  </a:lnTo>
                  <a:lnTo>
                    <a:pt x="602869" y="1684528"/>
                  </a:lnTo>
                  <a:lnTo>
                    <a:pt x="606582" y="1701687"/>
                  </a:lnTo>
                  <a:lnTo>
                    <a:pt x="616234" y="1715676"/>
                  </a:lnTo>
                  <a:lnTo>
                    <a:pt x="630388" y="1725095"/>
                  </a:lnTo>
                  <a:lnTo>
                    <a:pt x="647611" y="1728546"/>
                  </a:lnTo>
                  <a:lnTo>
                    <a:pt x="837895" y="1728546"/>
                  </a:lnTo>
                  <a:lnTo>
                    <a:pt x="855325" y="1724976"/>
                  </a:lnTo>
                  <a:lnTo>
                    <a:pt x="869549" y="1715269"/>
                  </a:lnTo>
                  <a:lnTo>
                    <a:pt x="879136" y="1700926"/>
                  </a:lnTo>
                  <a:lnTo>
                    <a:pt x="882650" y="1683448"/>
                  </a:lnTo>
                  <a:lnTo>
                    <a:pt x="881557" y="1633245"/>
                  </a:lnTo>
                  <a:lnTo>
                    <a:pt x="880097" y="1584871"/>
                  </a:lnTo>
                  <a:lnTo>
                    <a:pt x="855002" y="470700"/>
                  </a:lnTo>
                  <a:lnTo>
                    <a:pt x="851325" y="423203"/>
                  </a:lnTo>
                  <a:lnTo>
                    <a:pt x="841501" y="377318"/>
                  </a:lnTo>
                  <a:lnTo>
                    <a:pt x="825878" y="333554"/>
                  </a:lnTo>
                  <a:lnTo>
                    <a:pt x="804801" y="292421"/>
                  </a:lnTo>
                  <a:lnTo>
                    <a:pt x="778620" y="254428"/>
                  </a:lnTo>
                  <a:lnTo>
                    <a:pt x="747681" y="220084"/>
                  </a:lnTo>
                  <a:lnTo>
                    <a:pt x="712332" y="189899"/>
                  </a:lnTo>
                  <a:lnTo>
                    <a:pt x="672920" y="164382"/>
                  </a:lnTo>
                  <a:lnTo>
                    <a:pt x="629792" y="144043"/>
                  </a:lnTo>
                  <a:lnTo>
                    <a:pt x="441325" y="63652"/>
                  </a:lnTo>
                  <a:close/>
                </a:path>
              </a:pathLst>
            </a:custGeom>
            <a:solidFill>
              <a:srgbClr val="283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0">
              <a:extLst>
                <a:ext uri="{FF2B5EF4-FFF2-40B4-BE49-F238E27FC236}">
                  <a16:creationId xmlns:a16="http://schemas.microsoft.com/office/drawing/2014/main" id="{F4B6101A-ED10-4711-B995-4961556B457F}"/>
                </a:ext>
              </a:extLst>
            </p:cNvPr>
            <p:cNvSpPr/>
            <p:nvPr/>
          </p:nvSpPr>
          <p:spPr>
            <a:xfrm>
              <a:off x="2374900" y="5702617"/>
              <a:ext cx="1324610" cy="1882775"/>
            </a:xfrm>
            <a:custGeom>
              <a:avLst/>
              <a:gdLst/>
              <a:ahLst/>
              <a:cxnLst/>
              <a:rect l="l" t="t" r="r" b="b"/>
              <a:pathLst>
                <a:path w="1324610" h="1882775">
                  <a:moveTo>
                    <a:pt x="882650" y="805167"/>
                  </a:moveTo>
                  <a:lnTo>
                    <a:pt x="882586" y="805027"/>
                  </a:lnTo>
                  <a:lnTo>
                    <a:pt x="602132" y="177"/>
                  </a:lnTo>
                  <a:lnTo>
                    <a:pt x="440956" y="63830"/>
                  </a:lnTo>
                  <a:lnTo>
                    <a:pt x="252857" y="144221"/>
                  </a:lnTo>
                  <a:lnTo>
                    <a:pt x="209727" y="164566"/>
                  </a:lnTo>
                  <a:lnTo>
                    <a:pt x="170307" y="190080"/>
                  </a:lnTo>
                  <a:lnTo>
                    <a:pt x="134962" y="220268"/>
                  </a:lnTo>
                  <a:lnTo>
                    <a:pt x="104025" y="254609"/>
                  </a:lnTo>
                  <a:lnTo>
                    <a:pt x="77838" y="292608"/>
                  </a:lnTo>
                  <a:lnTo>
                    <a:pt x="56769" y="333743"/>
                  </a:lnTo>
                  <a:lnTo>
                    <a:pt x="41148" y="377507"/>
                  </a:lnTo>
                  <a:lnTo>
                    <a:pt x="31318" y="423392"/>
                  </a:lnTo>
                  <a:lnTo>
                    <a:pt x="27647" y="470877"/>
                  </a:lnTo>
                  <a:lnTo>
                    <a:pt x="2540" y="1585048"/>
                  </a:lnTo>
                  <a:lnTo>
                    <a:pt x="1092" y="1633423"/>
                  </a:lnTo>
                  <a:lnTo>
                    <a:pt x="0" y="1683626"/>
                  </a:lnTo>
                  <a:lnTo>
                    <a:pt x="27317" y="1725155"/>
                  </a:lnTo>
                  <a:lnTo>
                    <a:pt x="44754" y="1728724"/>
                  </a:lnTo>
                  <a:lnTo>
                    <a:pt x="234670" y="1728724"/>
                  </a:lnTo>
                  <a:lnTo>
                    <a:pt x="275755" y="1701876"/>
                  </a:lnTo>
                  <a:lnTo>
                    <a:pt x="285965" y="1505026"/>
                  </a:lnTo>
                  <a:lnTo>
                    <a:pt x="308165" y="833907"/>
                  </a:lnTo>
                  <a:lnTo>
                    <a:pt x="308165" y="826630"/>
                  </a:lnTo>
                  <a:lnTo>
                    <a:pt x="314350" y="821169"/>
                  </a:lnTo>
                  <a:lnTo>
                    <a:pt x="328536" y="821169"/>
                  </a:lnTo>
                  <a:lnTo>
                    <a:pt x="334365" y="826985"/>
                  </a:lnTo>
                  <a:lnTo>
                    <a:pt x="334365" y="1837855"/>
                  </a:lnTo>
                  <a:lnTo>
                    <a:pt x="337870" y="1855279"/>
                  </a:lnTo>
                  <a:lnTo>
                    <a:pt x="347446" y="1869503"/>
                  </a:lnTo>
                  <a:lnTo>
                    <a:pt x="361670" y="1879092"/>
                  </a:lnTo>
                  <a:lnTo>
                    <a:pt x="379107" y="1882597"/>
                  </a:lnTo>
                  <a:lnTo>
                    <a:pt x="882650" y="1882597"/>
                  </a:lnTo>
                  <a:lnTo>
                    <a:pt x="882650" y="805167"/>
                  </a:lnTo>
                  <a:close/>
                </a:path>
                <a:path w="1324610" h="1882775">
                  <a:moveTo>
                    <a:pt x="1324089" y="63868"/>
                  </a:moveTo>
                  <a:lnTo>
                    <a:pt x="1163205" y="0"/>
                  </a:lnTo>
                  <a:lnTo>
                    <a:pt x="882586" y="805014"/>
                  </a:lnTo>
                  <a:lnTo>
                    <a:pt x="1296479" y="353174"/>
                  </a:lnTo>
                  <a:lnTo>
                    <a:pt x="1243355" y="184569"/>
                  </a:lnTo>
                  <a:lnTo>
                    <a:pt x="1324089" y="184569"/>
                  </a:lnTo>
                  <a:lnTo>
                    <a:pt x="1324089" y="63868"/>
                  </a:lnTo>
                  <a:close/>
                </a:path>
              </a:pathLst>
            </a:custGeom>
            <a:solidFill>
              <a:srgbClr val="3C4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1">
              <a:extLst>
                <a:ext uri="{FF2B5EF4-FFF2-40B4-BE49-F238E27FC236}">
                  <a16:creationId xmlns:a16="http://schemas.microsoft.com/office/drawing/2014/main" id="{F77D39E9-3EA9-4C67-8063-00A3F352C971}"/>
                </a:ext>
              </a:extLst>
            </p:cNvPr>
            <p:cNvSpPr/>
            <p:nvPr/>
          </p:nvSpPr>
          <p:spPr>
            <a:xfrm>
              <a:off x="2816009" y="5702617"/>
              <a:ext cx="441959" cy="805180"/>
            </a:xfrm>
            <a:custGeom>
              <a:avLst/>
              <a:gdLst/>
              <a:ahLst/>
              <a:cxnLst/>
              <a:rect l="l" t="t" r="r" b="b"/>
              <a:pathLst>
                <a:path w="441960" h="805179">
                  <a:moveTo>
                    <a:pt x="160883" y="0"/>
                  </a:moveTo>
                  <a:lnTo>
                    <a:pt x="0" y="63868"/>
                  </a:lnTo>
                  <a:lnTo>
                    <a:pt x="0" y="184569"/>
                  </a:lnTo>
                  <a:lnTo>
                    <a:pt x="80733" y="184569"/>
                  </a:lnTo>
                  <a:lnTo>
                    <a:pt x="27622" y="353174"/>
                  </a:lnTo>
                  <a:lnTo>
                    <a:pt x="441515" y="805027"/>
                  </a:lnTo>
                  <a:lnTo>
                    <a:pt x="160883" y="0"/>
                  </a:lnTo>
                  <a:close/>
                </a:path>
              </a:pathLst>
            </a:custGeom>
            <a:solidFill>
              <a:srgbClr val="505A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2">
              <a:extLst>
                <a:ext uri="{FF2B5EF4-FFF2-40B4-BE49-F238E27FC236}">
                  <a16:creationId xmlns:a16="http://schemas.microsoft.com/office/drawing/2014/main" id="{EA1C66A8-FB98-4798-8103-307239C49ADC}"/>
                </a:ext>
              </a:extLst>
            </p:cNvPr>
            <p:cNvSpPr/>
            <p:nvPr/>
          </p:nvSpPr>
          <p:spPr>
            <a:xfrm>
              <a:off x="2547594" y="9211048"/>
              <a:ext cx="587375" cy="403225"/>
            </a:xfrm>
            <a:custGeom>
              <a:avLst/>
              <a:gdLst/>
              <a:ahLst/>
              <a:cxnLst/>
              <a:rect l="l" t="t" r="r" b="b"/>
              <a:pathLst>
                <a:path w="587375" h="403225">
                  <a:moveTo>
                    <a:pt x="586968" y="0"/>
                  </a:moveTo>
                  <a:lnTo>
                    <a:pt x="261924" y="0"/>
                  </a:lnTo>
                  <a:lnTo>
                    <a:pt x="232409" y="44413"/>
                  </a:lnTo>
                  <a:lnTo>
                    <a:pt x="200321" y="88549"/>
                  </a:lnTo>
                  <a:lnTo>
                    <a:pt x="164855" y="129930"/>
                  </a:lnTo>
                  <a:lnTo>
                    <a:pt x="126203" y="168364"/>
                  </a:lnTo>
                  <a:lnTo>
                    <a:pt x="84556" y="203662"/>
                  </a:lnTo>
                  <a:lnTo>
                    <a:pt x="48856" y="231561"/>
                  </a:lnTo>
                  <a:lnTo>
                    <a:pt x="31093" y="248436"/>
                  </a:lnTo>
                  <a:lnTo>
                    <a:pt x="6982" y="290167"/>
                  </a:lnTo>
                  <a:lnTo>
                    <a:pt x="0" y="325445"/>
                  </a:lnTo>
                  <a:lnTo>
                    <a:pt x="0" y="365094"/>
                  </a:lnTo>
                  <a:lnTo>
                    <a:pt x="2954" y="379833"/>
                  </a:lnTo>
                  <a:lnTo>
                    <a:pt x="11026" y="391830"/>
                  </a:lnTo>
                  <a:lnTo>
                    <a:pt x="23027" y="399898"/>
                  </a:lnTo>
                  <a:lnTo>
                    <a:pt x="37769" y="402851"/>
                  </a:lnTo>
                  <a:lnTo>
                    <a:pt x="190677" y="402851"/>
                  </a:lnTo>
                  <a:lnTo>
                    <a:pt x="229851" y="399595"/>
                  </a:lnTo>
                  <a:lnTo>
                    <a:pt x="267639" y="390006"/>
                  </a:lnTo>
                  <a:lnTo>
                    <a:pt x="303313" y="374354"/>
                  </a:lnTo>
                  <a:lnTo>
                    <a:pt x="336143" y="352908"/>
                  </a:lnTo>
                  <a:lnTo>
                    <a:pt x="442747" y="269937"/>
                  </a:lnTo>
                  <a:lnTo>
                    <a:pt x="555853" y="231707"/>
                  </a:lnTo>
                  <a:lnTo>
                    <a:pt x="568559" y="225102"/>
                  </a:lnTo>
                  <a:lnTo>
                    <a:pt x="578383" y="215124"/>
                  </a:lnTo>
                  <a:lnTo>
                    <a:pt x="584721" y="202616"/>
                  </a:lnTo>
                  <a:lnTo>
                    <a:pt x="586968" y="188421"/>
                  </a:lnTo>
                  <a:lnTo>
                    <a:pt x="58696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23">
              <a:extLst>
                <a:ext uri="{FF2B5EF4-FFF2-40B4-BE49-F238E27FC236}">
                  <a16:creationId xmlns:a16="http://schemas.microsoft.com/office/drawing/2014/main" id="{3C485EE6-E12A-4EEB-90FA-60BC2F8E63B3}"/>
                </a:ext>
              </a:extLst>
            </p:cNvPr>
            <p:cNvSpPr/>
            <p:nvPr/>
          </p:nvSpPr>
          <p:spPr>
            <a:xfrm>
              <a:off x="2548864" y="9211048"/>
              <a:ext cx="586105" cy="342265"/>
            </a:xfrm>
            <a:custGeom>
              <a:avLst/>
              <a:gdLst/>
              <a:ahLst/>
              <a:cxnLst/>
              <a:rect l="l" t="t" r="r" b="b"/>
              <a:pathLst>
                <a:path w="586105" h="342265">
                  <a:moveTo>
                    <a:pt x="585698" y="0"/>
                  </a:moveTo>
                  <a:lnTo>
                    <a:pt x="260654" y="0"/>
                  </a:lnTo>
                  <a:lnTo>
                    <a:pt x="231139" y="44413"/>
                  </a:lnTo>
                  <a:lnTo>
                    <a:pt x="199051" y="88549"/>
                  </a:lnTo>
                  <a:lnTo>
                    <a:pt x="163585" y="129930"/>
                  </a:lnTo>
                  <a:lnTo>
                    <a:pt x="124933" y="168364"/>
                  </a:lnTo>
                  <a:lnTo>
                    <a:pt x="83286" y="203662"/>
                  </a:lnTo>
                  <a:lnTo>
                    <a:pt x="47586" y="231561"/>
                  </a:lnTo>
                  <a:lnTo>
                    <a:pt x="29823" y="248436"/>
                  </a:lnTo>
                  <a:lnTo>
                    <a:pt x="15759" y="268186"/>
                  </a:lnTo>
                  <a:lnTo>
                    <a:pt x="5712" y="290167"/>
                  </a:lnTo>
                  <a:lnTo>
                    <a:pt x="0" y="313733"/>
                  </a:lnTo>
                  <a:lnTo>
                    <a:pt x="4961" y="324957"/>
                  </a:lnTo>
                  <a:lnTo>
                    <a:pt x="13187" y="333903"/>
                  </a:lnTo>
                  <a:lnTo>
                    <a:pt x="23944" y="339820"/>
                  </a:lnTo>
                  <a:lnTo>
                    <a:pt x="36499" y="341960"/>
                  </a:lnTo>
                  <a:lnTo>
                    <a:pt x="189407" y="341960"/>
                  </a:lnTo>
                  <a:lnTo>
                    <a:pt x="228581" y="338703"/>
                  </a:lnTo>
                  <a:lnTo>
                    <a:pt x="266369" y="329110"/>
                  </a:lnTo>
                  <a:lnTo>
                    <a:pt x="302043" y="313447"/>
                  </a:lnTo>
                  <a:lnTo>
                    <a:pt x="334873" y="291980"/>
                  </a:lnTo>
                  <a:lnTo>
                    <a:pt x="441477" y="209045"/>
                  </a:lnTo>
                  <a:lnTo>
                    <a:pt x="554583" y="170816"/>
                  </a:lnTo>
                  <a:lnTo>
                    <a:pt x="567289" y="164121"/>
                  </a:lnTo>
                  <a:lnTo>
                    <a:pt x="577113" y="154087"/>
                  </a:lnTo>
                  <a:lnTo>
                    <a:pt x="583451" y="141551"/>
                  </a:lnTo>
                  <a:lnTo>
                    <a:pt x="585698" y="127347"/>
                  </a:lnTo>
                  <a:lnTo>
                    <a:pt x="585698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4">
              <a:extLst>
                <a:ext uri="{FF2B5EF4-FFF2-40B4-BE49-F238E27FC236}">
                  <a16:creationId xmlns:a16="http://schemas.microsoft.com/office/drawing/2014/main" id="{54B984CB-0DE5-43E4-A4A3-DFD1810B0897}"/>
                </a:ext>
              </a:extLst>
            </p:cNvPr>
            <p:cNvSpPr/>
            <p:nvPr/>
          </p:nvSpPr>
          <p:spPr>
            <a:xfrm>
              <a:off x="2765894" y="7585049"/>
              <a:ext cx="983615" cy="1626235"/>
            </a:xfrm>
            <a:custGeom>
              <a:avLst/>
              <a:gdLst/>
              <a:ahLst/>
              <a:cxnLst/>
              <a:rect l="l" t="t" r="r" b="b"/>
              <a:pathLst>
                <a:path w="983614" h="1626234">
                  <a:moveTo>
                    <a:pt x="983386" y="0"/>
                  </a:moveTo>
                  <a:lnTo>
                    <a:pt x="0" y="0"/>
                  </a:lnTo>
                  <a:lnTo>
                    <a:pt x="0" y="1589506"/>
                  </a:lnTo>
                  <a:lnTo>
                    <a:pt x="2864" y="1603709"/>
                  </a:lnTo>
                  <a:lnTo>
                    <a:pt x="10663" y="1615306"/>
                  </a:lnTo>
                  <a:lnTo>
                    <a:pt x="22208" y="1623124"/>
                  </a:lnTo>
                  <a:lnTo>
                    <a:pt x="36309" y="1625991"/>
                  </a:lnTo>
                  <a:lnTo>
                    <a:pt x="376923" y="1625991"/>
                  </a:lnTo>
                  <a:lnTo>
                    <a:pt x="410198" y="1604460"/>
                  </a:lnTo>
                  <a:lnTo>
                    <a:pt x="454012" y="233451"/>
                  </a:lnTo>
                  <a:lnTo>
                    <a:pt x="457292" y="219188"/>
                  </a:lnTo>
                  <a:lnTo>
                    <a:pt x="465426" y="207597"/>
                  </a:lnTo>
                  <a:lnTo>
                    <a:pt x="477250" y="199811"/>
                  </a:lnTo>
                  <a:lnTo>
                    <a:pt x="491604" y="196964"/>
                  </a:lnTo>
                  <a:lnTo>
                    <a:pt x="505979" y="199811"/>
                  </a:lnTo>
                  <a:lnTo>
                    <a:pt x="517864" y="207597"/>
                  </a:lnTo>
                  <a:lnTo>
                    <a:pt x="526058" y="219188"/>
                  </a:lnTo>
                  <a:lnTo>
                    <a:pt x="529361" y="233451"/>
                  </a:lnTo>
                  <a:lnTo>
                    <a:pt x="569823" y="1590634"/>
                  </a:lnTo>
                  <a:lnTo>
                    <a:pt x="573020" y="1604460"/>
                  </a:lnTo>
                  <a:lnTo>
                    <a:pt x="580923" y="1615692"/>
                  </a:lnTo>
                  <a:lnTo>
                    <a:pt x="592397" y="1623233"/>
                  </a:lnTo>
                  <a:lnTo>
                    <a:pt x="606310" y="1625991"/>
                  </a:lnTo>
                  <a:lnTo>
                    <a:pt x="947039" y="1625991"/>
                  </a:lnTo>
                  <a:lnTo>
                    <a:pt x="961162" y="1623124"/>
                  </a:lnTo>
                  <a:lnTo>
                    <a:pt x="972718" y="1615306"/>
                  </a:lnTo>
                  <a:lnTo>
                    <a:pt x="980521" y="1603709"/>
                  </a:lnTo>
                  <a:lnTo>
                    <a:pt x="983386" y="1589506"/>
                  </a:lnTo>
                  <a:lnTo>
                    <a:pt x="983386" y="0"/>
                  </a:lnTo>
                  <a:close/>
                </a:path>
              </a:pathLst>
            </a:custGeom>
            <a:solidFill>
              <a:srgbClr val="3C4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5">
              <a:extLst>
                <a:ext uri="{FF2B5EF4-FFF2-40B4-BE49-F238E27FC236}">
                  <a16:creationId xmlns:a16="http://schemas.microsoft.com/office/drawing/2014/main" id="{8EB71B0D-1709-4C59-A5CC-97176A730AFC}"/>
                </a:ext>
              </a:extLst>
            </p:cNvPr>
            <p:cNvSpPr/>
            <p:nvPr/>
          </p:nvSpPr>
          <p:spPr>
            <a:xfrm>
              <a:off x="3257499" y="7585049"/>
              <a:ext cx="492125" cy="1626235"/>
            </a:xfrm>
            <a:custGeom>
              <a:avLst/>
              <a:gdLst/>
              <a:ahLst/>
              <a:cxnLst/>
              <a:rect l="l" t="t" r="r" b="b"/>
              <a:pathLst>
                <a:path w="492125" h="1626234">
                  <a:moveTo>
                    <a:pt x="491782" y="0"/>
                  </a:moveTo>
                  <a:lnTo>
                    <a:pt x="0" y="0"/>
                  </a:lnTo>
                  <a:lnTo>
                    <a:pt x="0" y="196964"/>
                  </a:lnTo>
                  <a:lnTo>
                    <a:pt x="14375" y="199811"/>
                  </a:lnTo>
                  <a:lnTo>
                    <a:pt x="26260" y="207597"/>
                  </a:lnTo>
                  <a:lnTo>
                    <a:pt x="34454" y="219188"/>
                  </a:lnTo>
                  <a:lnTo>
                    <a:pt x="37757" y="233451"/>
                  </a:lnTo>
                  <a:lnTo>
                    <a:pt x="78219" y="1590634"/>
                  </a:lnTo>
                  <a:lnTo>
                    <a:pt x="81416" y="1604460"/>
                  </a:lnTo>
                  <a:lnTo>
                    <a:pt x="89319" y="1615692"/>
                  </a:lnTo>
                  <a:lnTo>
                    <a:pt x="100793" y="1623233"/>
                  </a:lnTo>
                  <a:lnTo>
                    <a:pt x="114706" y="1625991"/>
                  </a:lnTo>
                  <a:lnTo>
                    <a:pt x="455434" y="1625991"/>
                  </a:lnTo>
                  <a:lnTo>
                    <a:pt x="469557" y="1623124"/>
                  </a:lnTo>
                  <a:lnTo>
                    <a:pt x="481114" y="1615306"/>
                  </a:lnTo>
                  <a:lnTo>
                    <a:pt x="488917" y="1603709"/>
                  </a:lnTo>
                  <a:lnTo>
                    <a:pt x="491782" y="1589506"/>
                  </a:lnTo>
                  <a:lnTo>
                    <a:pt x="491782" y="0"/>
                  </a:lnTo>
                  <a:close/>
                </a:path>
              </a:pathLst>
            </a:custGeom>
            <a:solidFill>
              <a:srgbClr val="283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26">
              <a:extLst>
                <a:ext uri="{FF2B5EF4-FFF2-40B4-BE49-F238E27FC236}">
                  <a16:creationId xmlns:a16="http://schemas.microsoft.com/office/drawing/2014/main" id="{7CD0D684-A6A7-44D0-B47A-C54C19FA6453}"/>
                </a:ext>
              </a:extLst>
            </p:cNvPr>
            <p:cNvSpPr/>
            <p:nvPr/>
          </p:nvSpPr>
          <p:spPr>
            <a:xfrm>
              <a:off x="3554958" y="7585049"/>
              <a:ext cx="194945" cy="1626235"/>
            </a:xfrm>
            <a:custGeom>
              <a:avLst/>
              <a:gdLst/>
              <a:ahLst/>
              <a:cxnLst/>
              <a:rect l="l" t="t" r="r" b="b"/>
              <a:pathLst>
                <a:path w="194945" h="1626234">
                  <a:moveTo>
                    <a:pt x="194322" y="0"/>
                  </a:moveTo>
                  <a:lnTo>
                    <a:pt x="0" y="0"/>
                  </a:lnTo>
                  <a:lnTo>
                    <a:pt x="0" y="1625991"/>
                  </a:lnTo>
                  <a:lnTo>
                    <a:pt x="157975" y="1625991"/>
                  </a:lnTo>
                  <a:lnTo>
                    <a:pt x="172098" y="1623124"/>
                  </a:lnTo>
                  <a:lnTo>
                    <a:pt x="183654" y="1615306"/>
                  </a:lnTo>
                  <a:lnTo>
                    <a:pt x="191458" y="1603709"/>
                  </a:lnTo>
                  <a:lnTo>
                    <a:pt x="194322" y="1589506"/>
                  </a:lnTo>
                  <a:lnTo>
                    <a:pt x="194322" y="0"/>
                  </a:lnTo>
                  <a:close/>
                </a:path>
              </a:pathLst>
            </a:custGeom>
            <a:solidFill>
              <a:srgbClr val="141E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27">
              <a:extLst>
                <a:ext uri="{FF2B5EF4-FFF2-40B4-BE49-F238E27FC236}">
                  <a16:creationId xmlns:a16="http://schemas.microsoft.com/office/drawing/2014/main" id="{1D62FADA-5EEE-4FE9-850F-22B4D9154DDE}"/>
                </a:ext>
              </a:extLst>
            </p:cNvPr>
            <p:cNvSpPr/>
            <p:nvPr/>
          </p:nvSpPr>
          <p:spPr>
            <a:xfrm>
              <a:off x="2765882" y="7585049"/>
              <a:ext cx="194945" cy="1626235"/>
            </a:xfrm>
            <a:custGeom>
              <a:avLst/>
              <a:gdLst/>
              <a:ahLst/>
              <a:cxnLst/>
              <a:rect l="l" t="t" r="r" b="b"/>
              <a:pathLst>
                <a:path w="194944" h="1626234">
                  <a:moveTo>
                    <a:pt x="194322" y="0"/>
                  </a:moveTo>
                  <a:lnTo>
                    <a:pt x="0" y="0"/>
                  </a:lnTo>
                  <a:lnTo>
                    <a:pt x="0" y="1589506"/>
                  </a:lnTo>
                  <a:lnTo>
                    <a:pt x="2864" y="1603709"/>
                  </a:lnTo>
                  <a:lnTo>
                    <a:pt x="10668" y="1615306"/>
                  </a:lnTo>
                  <a:lnTo>
                    <a:pt x="22224" y="1623124"/>
                  </a:lnTo>
                  <a:lnTo>
                    <a:pt x="36347" y="1625991"/>
                  </a:lnTo>
                  <a:lnTo>
                    <a:pt x="194322" y="1625991"/>
                  </a:lnTo>
                  <a:lnTo>
                    <a:pt x="194322" y="0"/>
                  </a:lnTo>
                  <a:close/>
                </a:path>
              </a:pathLst>
            </a:custGeom>
            <a:solidFill>
              <a:srgbClr val="505A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28">
              <a:extLst>
                <a:ext uri="{FF2B5EF4-FFF2-40B4-BE49-F238E27FC236}">
                  <a16:creationId xmlns:a16="http://schemas.microsoft.com/office/drawing/2014/main" id="{A0293C3A-8164-4D1D-A88D-9AFAA61B838E}"/>
                </a:ext>
              </a:extLst>
            </p:cNvPr>
            <p:cNvSpPr/>
            <p:nvPr/>
          </p:nvSpPr>
          <p:spPr>
            <a:xfrm>
              <a:off x="2765894" y="7585047"/>
              <a:ext cx="983394" cy="85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29">
              <a:extLst>
                <a:ext uri="{FF2B5EF4-FFF2-40B4-BE49-F238E27FC236}">
                  <a16:creationId xmlns:a16="http://schemas.microsoft.com/office/drawing/2014/main" id="{417DA958-89EE-4931-AC76-7267091C7717}"/>
                </a:ext>
              </a:extLst>
            </p:cNvPr>
            <p:cNvSpPr/>
            <p:nvPr/>
          </p:nvSpPr>
          <p:spPr>
            <a:xfrm>
              <a:off x="3232747" y="5308599"/>
              <a:ext cx="1962150" cy="2215515"/>
            </a:xfrm>
            <a:custGeom>
              <a:avLst/>
              <a:gdLst/>
              <a:ahLst/>
              <a:cxnLst/>
              <a:rect l="l" t="t" r="r" b="b"/>
              <a:pathLst>
                <a:path w="1962150" h="2215515">
                  <a:moveTo>
                    <a:pt x="1525651" y="1778660"/>
                  </a:moveTo>
                  <a:lnTo>
                    <a:pt x="1518234" y="1732661"/>
                  </a:lnTo>
                  <a:lnTo>
                    <a:pt x="1497596" y="1692694"/>
                  </a:lnTo>
                  <a:lnTo>
                    <a:pt x="1466138" y="1661172"/>
                  </a:lnTo>
                  <a:lnTo>
                    <a:pt x="1426248" y="1640484"/>
                  </a:lnTo>
                  <a:lnTo>
                    <a:pt x="1380350" y="1633054"/>
                  </a:lnTo>
                  <a:lnTo>
                    <a:pt x="581202" y="1633054"/>
                  </a:lnTo>
                  <a:lnTo>
                    <a:pt x="535292" y="1640484"/>
                  </a:lnTo>
                  <a:lnTo>
                    <a:pt x="495401" y="1661172"/>
                  </a:lnTo>
                  <a:lnTo>
                    <a:pt x="463943" y="1692694"/>
                  </a:lnTo>
                  <a:lnTo>
                    <a:pt x="443306" y="1732661"/>
                  </a:lnTo>
                  <a:lnTo>
                    <a:pt x="435902" y="1778660"/>
                  </a:lnTo>
                  <a:lnTo>
                    <a:pt x="435902" y="2069858"/>
                  </a:lnTo>
                  <a:lnTo>
                    <a:pt x="443306" y="2115870"/>
                  </a:lnTo>
                  <a:lnTo>
                    <a:pt x="463943" y="2155837"/>
                  </a:lnTo>
                  <a:lnTo>
                    <a:pt x="495401" y="2187359"/>
                  </a:lnTo>
                  <a:lnTo>
                    <a:pt x="535292" y="2208047"/>
                  </a:lnTo>
                  <a:lnTo>
                    <a:pt x="581202" y="2215464"/>
                  </a:lnTo>
                  <a:lnTo>
                    <a:pt x="1380350" y="2215464"/>
                  </a:lnTo>
                  <a:lnTo>
                    <a:pt x="1426248" y="2208047"/>
                  </a:lnTo>
                  <a:lnTo>
                    <a:pt x="1466138" y="2187359"/>
                  </a:lnTo>
                  <a:lnTo>
                    <a:pt x="1497596" y="2155837"/>
                  </a:lnTo>
                  <a:lnTo>
                    <a:pt x="1518234" y="2115870"/>
                  </a:lnTo>
                  <a:lnTo>
                    <a:pt x="1525651" y="2069858"/>
                  </a:lnTo>
                  <a:lnTo>
                    <a:pt x="1525651" y="1778660"/>
                  </a:lnTo>
                  <a:close/>
                </a:path>
                <a:path w="1962150" h="2215515">
                  <a:moveTo>
                    <a:pt x="1961553" y="143700"/>
                  </a:moveTo>
                  <a:lnTo>
                    <a:pt x="1954225" y="98310"/>
                  </a:lnTo>
                  <a:lnTo>
                    <a:pt x="1933867" y="58864"/>
                  </a:lnTo>
                  <a:lnTo>
                    <a:pt x="1902815" y="27749"/>
                  </a:lnTo>
                  <a:lnTo>
                    <a:pt x="1863445" y="7340"/>
                  </a:lnTo>
                  <a:lnTo>
                    <a:pt x="1818144" y="0"/>
                  </a:lnTo>
                  <a:lnTo>
                    <a:pt x="143395" y="0"/>
                  </a:lnTo>
                  <a:lnTo>
                    <a:pt x="98082" y="7340"/>
                  </a:lnTo>
                  <a:lnTo>
                    <a:pt x="58724" y="27749"/>
                  </a:lnTo>
                  <a:lnTo>
                    <a:pt x="27673" y="58864"/>
                  </a:lnTo>
                  <a:lnTo>
                    <a:pt x="7302" y="98310"/>
                  </a:lnTo>
                  <a:lnTo>
                    <a:pt x="0" y="143700"/>
                  </a:lnTo>
                  <a:lnTo>
                    <a:pt x="0" y="1130312"/>
                  </a:lnTo>
                  <a:lnTo>
                    <a:pt x="7302" y="1175715"/>
                  </a:lnTo>
                  <a:lnTo>
                    <a:pt x="27673" y="1215161"/>
                  </a:lnTo>
                  <a:lnTo>
                    <a:pt x="58724" y="1246276"/>
                  </a:lnTo>
                  <a:lnTo>
                    <a:pt x="98082" y="1266685"/>
                  </a:lnTo>
                  <a:lnTo>
                    <a:pt x="143395" y="1274013"/>
                  </a:lnTo>
                  <a:lnTo>
                    <a:pt x="1818144" y="1274013"/>
                  </a:lnTo>
                  <a:lnTo>
                    <a:pt x="1863445" y="1266685"/>
                  </a:lnTo>
                  <a:lnTo>
                    <a:pt x="1902815" y="1246276"/>
                  </a:lnTo>
                  <a:lnTo>
                    <a:pt x="1933867" y="1215161"/>
                  </a:lnTo>
                  <a:lnTo>
                    <a:pt x="1954225" y="1175715"/>
                  </a:lnTo>
                  <a:lnTo>
                    <a:pt x="1961553" y="1130312"/>
                  </a:lnTo>
                  <a:lnTo>
                    <a:pt x="1961553" y="143700"/>
                  </a:lnTo>
                  <a:close/>
                </a:path>
              </a:pathLst>
            </a:custGeom>
            <a:solidFill>
              <a:srgbClr val="000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0">
              <a:extLst>
                <a:ext uri="{FF2B5EF4-FFF2-40B4-BE49-F238E27FC236}">
                  <a16:creationId xmlns:a16="http://schemas.microsoft.com/office/drawing/2014/main" id="{FF7194E4-77C3-403D-8A4F-FCA569E24C52}"/>
                </a:ext>
              </a:extLst>
            </p:cNvPr>
            <p:cNvSpPr/>
            <p:nvPr/>
          </p:nvSpPr>
          <p:spPr>
            <a:xfrm>
              <a:off x="4037952" y="6327812"/>
              <a:ext cx="351155" cy="740410"/>
            </a:xfrm>
            <a:custGeom>
              <a:avLst/>
              <a:gdLst/>
              <a:ahLst/>
              <a:cxnLst/>
              <a:rect l="l" t="t" r="r" b="b"/>
              <a:pathLst>
                <a:path w="351154" h="740409">
                  <a:moveTo>
                    <a:pt x="263359" y="0"/>
                  </a:moveTo>
                  <a:lnTo>
                    <a:pt x="87782" y="0"/>
                  </a:lnTo>
                  <a:lnTo>
                    <a:pt x="53626" y="6918"/>
                  </a:lnTo>
                  <a:lnTo>
                    <a:pt x="25722" y="25779"/>
                  </a:lnTo>
                  <a:lnTo>
                    <a:pt x="6902" y="53744"/>
                  </a:lnTo>
                  <a:lnTo>
                    <a:pt x="0" y="87972"/>
                  </a:lnTo>
                  <a:lnTo>
                    <a:pt x="0" y="652170"/>
                  </a:lnTo>
                  <a:lnTo>
                    <a:pt x="6902" y="686399"/>
                  </a:lnTo>
                  <a:lnTo>
                    <a:pt x="25722" y="714363"/>
                  </a:lnTo>
                  <a:lnTo>
                    <a:pt x="53626" y="733225"/>
                  </a:lnTo>
                  <a:lnTo>
                    <a:pt x="87782" y="740143"/>
                  </a:lnTo>
                  <a:lnTo>
                    <a:pt x="263359" y="740143"/>
                  </a:lnTo>
                  <a:lnTo>
                    <a:pt x="297515" y="733225"/>
                  </a:lnTo>
                  <a:lnTo>
                    <a:pt x="325420" y="714363"/>
                  </a:lnTo>
                  <a:lnTo>
                    <a:pt x="344239" y="686399"/>
                  </a:lnTo>
                  <a:lnTo>
                    <a:pt x="351142" y="652170"/>
                  </a:lnTo>
                  <a:lnTo>
                    <a:pt x="351142" y="87972"/>
                  </a:lnTo>
                  <a:lnTo>
                    <a:pt x="344239" y="53744"/>
                  </a:lnTo>
                  <a:lnTo>
                    <a:pt x="325420" y="25779"/>
                  </a:lnTo>
                  <a:lnTo>
                    <a:pt x="297515" y="6918"/>
                  </a:lnTo>
                  <a:lnTo>
                    <a:pt x="263359" y="0"/>
                  </a:lnTo>
                  <a:close/>
                </a:path>
              </a:pathLst>
            </a:custGeom>
            <a:solidFill>
              <a:srgbClr val="252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1">
              <a:extLst>
                <a:ext uri="{FF2B5EF4-FFF2-40B4-BE49-F238E27FC236}">
                  <a16:creationId xmlns:a16="http://schemas.microsoft.com/office/drawing/2014/main" id="{512E1CD4-2307-4636-9EA5-73795111FABE}"/>
                </a:ext>
              </a:extLst>
            </p:cNvPr>
            <p:cNvSpPr/>
            <p:nvPr/>
          </p:nvSpPr>
          <p:spPr>
            <a:xfrm>
              <a:off x="3232746" y="5308599"/>
              <a:ext cx="1014094" cy="2215515"/>
            </a:xfrm>
            <a:custGeom>
              <a:avLst/>
              <a:gdLst/>
              <a:ahLst/>
              <a:cxnLst/>
              <a:rect l="l" t="t" r="r" b="b"/>
              <a:pathLst>
                <a:path w="1014095" h="2215515">
                  <a:moveTo>
                    <a:pt x="1013752" y="0"/>
                  </a:moveTo>
                  <a:lnTo>
                    <a:pt x="143395" y="0"/>
                  </a:lnTo>
                  <a:lnTo>
                    <a:pt x="98090" y="7330"/>
                  </a:lnTo>
                  <a:lnTo>
                    <a:pt x="58729" y="27740"/>
                  </a:lnTo>
                  <a:lnTo>
                    <a:pt x="27681" y="58855"/>
                  </a:lnTo>
                  <a:lnTo>
                    <a:pt x="7315" y="98300"/>
                  </a:lnTo>
                  <a:lnTo>
                    <a:pt x="0" y="143700"/>
                  </a:lnTo>
                  <a:lnTo>
                    <a:pt x="0" y="1130312"/>
                  </a:lnTo>
                  <a:lnTo>
                    <a:pt x="7315" y="1175713"/>
                  </a:lnTo>
                  <a:lnTo>
                    <a:pt x="27681" y="1215157"/>
                  </a:lnTo>
                  <a:lnTo>
                    <a:pt x="58729" y="1246272"/>
                  </a:lnTo>
                  <a:lnTo>
                    <a:pt x="98090" y="1266682"/>
                  </a:lnTo>
                  <a:lnTo>
                    <a:pt x="143395" y="1274013"/>
                  </a:lnTo>
                  <a:lnTo>
                    <a:pt x="805205" y="1274013"/>
                  </a:lnTo>
                  <a:lnTo>
                    <a:pt x="805205" y="1633054"/>
                  </a:lnTo>
                  <a:lnTo>
                    <a:pt x="581202" y="1633054"/>
                  </a:lnTo>
                  <a:lnTo>
                    <a:pt x="535294" y="1640482"/>
                  </a:lnTo>
                  <a:lnTo>
                    <a:pt x="495410" y="1661162"/>
                  </a:lnTo>
                  <a:lnTo>
                    <a:pt x="463950" y="1692689"/>
                  </a:lnTo>
                  <a:lnTo>
                    <a:pt x="443314" y="1732657"/>
                  </a:lnTo>
                  <a:lnTo>
                    <a:pt x="435902" y="1778660"/>
                  </a:lnTo>
                  <a:lnTo>
                    <a:pt x="435902" y="2069858"/>
                  </a:lnTo>
                  <a:lnTo>
                    <a:pt x="443314" y="2115862"/>
                  </a:lnTo>
                  <a:lnTo>
                    <a:pt x="463950" y="2155829"/>
                  </a:lnTo>
                  <a:lnTo>
                    <a:pt x="495410" y="2187356"/>
                  </a:lnTo>
                  <a:lnTo>
                    <a:pt x="535294" y="2208036"/>
                  </a:lnTo>
                  <a:lnTo>
                    <a:pt x="581202" y="2215464"/>
                  </a:lnTo>
                  <a:lnTo>
                    <a:pt x="1013752" y="2215464"/>
                  </a:lnTo>
                  <a:lnTo>
                    <a:pt x="1013752" y="0"/>
                  </a:lnTo>
                  <a:close/>
                </a:path>
              </a:pathLst>
            </a:custGeom>
            <a:solidFill>
              <a:srgbClr val="000000">
                <a:alpha val="1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2">
              <a:extLst>
                <a:ext uri="{FF2B5EF4-FFF2-40B4-BE49-F238E27FC236}">
                  <a16:creationId xmlns:a16="http://schemas.microsoft.com/office/drawing/2014/main" id="{351C2094-D347-4DCF-B2C4-F1D3CF5CC832}"/>
                </a:ext>
              </a:extLst>
            </p:cNvPr>
            <p:cNvSpPr/>
            <p:nvPr/>
          </p:nvSpPr>
          <p:spPr>
            <a:xfrm>
              <a:off x="0" y="7238898"/>
              <a:ext cx="4958715" cy="188595"/>
            </a:xfrm>
            <a:custGeom>
              <a:avLst/>
              <a:gdLst/>
              <a:ahLst/>
              <a:cxnLst/>
              <a:rect l="l" t="t" r="r" b="b"/>
              <a:pathLst>
                <a:path w="4958715" h="188595">
                  <a:moveTo>
                    <a:pt x="4930787" y="0"/>
                  </a:moveTo>
                  <a:lnTo>
                    <a:pt x="0" y="0"/>
                  </a:lnTo>
                  <a:lnTo>
                    <a:pt x="0" y="188099"/>
                  </a:lnTo>
                  <a:lnTo>
                    <a:pt x="4930787" y="188099"/>
                  </a:lnTo>
                  <a:lnTo>
                    <a:pt x="4941617" y="185893"/>
                  </a:lnTo>
                  <a:lnTo>
                    <a:pt x="4950485" y="179885"/>
                  </a:lnTo>
                  <a:lnTo>
                    <a:pt x="4956476" y="170997"/>
                  </a:lnTo>
                  <a:lnTo>
                    <a:pt x="4958676" y="160147"/>
                  </a:lnTo>
                  <a:lnTo>
                    <a:pt x="4958676" y="27952"/>
                  </a:lnTo>
                  <a:lnTo>
                    <a:pt x="4956476" y="17096"/>
                  </a:lnTo>
                  <a:lnTo>
                    <a:pt x="4950485" y="8208"/>
                  </a:lnTo>
                  <a:lnTo>
                    <a:pt x="4941617" y="2204"/>
                  </a:lnTo>
                  <a:lnTo>
                    <a:pt x="4930787" y="0"/>
                  </a:lnTo>
                  <a:close/>
                </a:path>
              </a:pathLst>
            </a:custGeom>
            <a:solidFill>
              <a:srgbClr val="DEC5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33">
              <a:extLst>
                <a:ext uri="{FF2B5EF4-FFF2-40B4-BE49-F238E27FC236}">
                  <a16:creationId xmlns:a16="http://schemas.microsoft.com/office/drawing/2014/main" id="{954B493F-8162-4C37-B2C7-9BDAC5017A77}"/>
                </a:ext>
              </a:extLst>
            </p:cNvPr>
            <p:cNvSpPr/>
            <p:nvPr/>
          </p:nvSpPr>
          <p:spPr>
            <a:xfrm>
              <a:off x="0" y="7392993"/>
              <a:ext cx="4958676" cy="1881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34">
              <a:extLst>
                <a:ext uri="{FF2B5EF4-FFF2-40B4-BE49-F238E27FC236}">
                  <a16:creationId xmlns:a16="http://schemas.microsoft.com/office/drawing/2014/main" id="{3915C0E2-6FB4-4A24-B7CF-0FACBD7C0467}"/>
                </a:ext>
              </a:extLst>
            </p:cNvPr>
            <p:cNvSpPr/>
            <p:nvPr/>
          </p:nvSpPr>
          <p:spPr>
            <a:xfrm>
              <a:off x="0" y="7352486"/>
              <a:ext cx="4958715" cy="2401570"/>
            </a:xfrm>
            <a:custGeom>
              <a:avLst/>
              <a:gdLst/>
              <a:ahLst/>
              <a:cxnLst/>
              <a:rect l="l" t="t" r="r" b="b"/>
              <a:pathLst>
                <a:path w="4958715" h="2401570">
                  <a:moveTo>
                    <a:pt x="4958689" y="95288"/>
                  </a:moveTo>
                  <a:lnTo>
                    <a:pt x="4951171" y="58293"/>
                  </a:lnTo>
                  <a:lnTo>
                    <a:pt x="4930737" y="27990"/>
                  </a:lnTo>
                  <a:lnTo>
                    <a:pt x="4900498" y="7518"/>
                  </a:lnTo>
                  <a:lnTo>
                    <a:pt x="4863579" y="0"/>
                  </a:lnTo>
                  <a:lnTo>
                    <a:pt x="0" y="0"/>
                  </a:lnTo>
                  <a:lnTo>
                    <a:pt x="0" y="2186482"/>
                  </a:lnTo>
                  <a:lnTo>
                    <a:pt x="4781613" y="2186482"/>
                  </a:lnTo>
                  <a:lnTo>
                    <a:pt x="4781613" y="2365857"/>
                  </a:lnTo>
                  <a:lnTo>
                    <a:pt x="4786388" y="2389403"/>
                  </a:lnTo>
                  <a:lnTo>
                    <a:pt x="4794288" y="2401112"/>
                  </a:lnTo>
                  <a:lnTo>
                    <a:pt x="4946002" y="2401112"/>
                  </a:lnTo>
                  <a:lnTo>
                    <a:pt x="4953889" y="2389403"/>
                  </a:lnTo>
                  <a:lnTo>
                    <a:pt x="4958677" y="2365857"/>
                  </a:lnTo>
                  <a:lnTo>
                    <a:pt x="4958677" y="2091245"/>
                  </a:lnTo>
                  <a:lnTo>
                    <a:pt x="4958689" y="95288"/>
                  </a:lnTo>
                  <a:close/>
                </a:path>
              </a:pathLst>
            </a:custGeom>
            <a:solidFill>
              <a:srgbClr val="DEC5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35">
              <a:extLst>
                <a:ext uri="{FF2B5EF4-FFF2-40B4-BE49-F238E27FC236}">
                  <a16:creationId xmlns:a16="http://schemas.microsoft.com/office/drawing/2014/main" id="{0C9CDD48-9814-4551-A106-B16941FD2C8C}"/>
                </a:ext>
              </a:extLst>
            </p:cNvPr>
            <p:cNvSpPr/>
            <p:nvPr/>
          </p:nvSpPr>
          <p:spPr>
            <a:xfrm>
              <a:off x="0" y="7232865"/>
              <a:ext cx="2162810" cy="2300605"/>
            </a:xfrm>
            <a:custGeom>
              <a:avLst/>
              <a:gdLst/>
              <a:ahLst/>
              <a:cxnLst/>
              <a:rect l="l" t="t" r="r" b="b"/>
              <a:pathLst>
                <a:path w="2162810" h="2300604">
                  <a:moveTo>
                    <a:pt x="2162695" y="0"/>
                  </a:moveTo>
                  <a:lnTo>
                    <a:pt x="0" y="0"/>
                  </a:lnTo>
                  <a:lnTo>
                    <a:pt x="0" y="2300067"/>
                  </a:lnTo>
                  <a:lnTo>
                    <a:pt x="2162695" y="2300067"/>
                  </a:lnTo>
                  <a:lnTo>
                    <a:pt x="2162695" y="0"/>
                  </a:lnTo>
                  <a:close/>
                </a:path>
              </a:pathLst>
            </a:custGeom>
            <a:solidFill>
              <a:srgbClr val="000000">
                <a:alpha val="1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36">
              <a:extLst>
                <a:ext uri="{FF2B5EF4-FFF2-40B4-BE49-F238E27FC236}">
                  <a16:creationId xmlns:a16="http://schemas.microsoft.com/office/drawing/2014/main" id="{D99B6F23-B26E-42E0-9C55-968823C346EA}"/>
                </a:ext>
              </a:extLst>
            </p:cNvPr>
            <p:cNvSpPr/>
            <p:nvPr/>
          </p:nvSpPr>
          <p:spPr>
            <a:xfrm>
              <a:off x="1425397" y="6237173"/>
              <a:ext cx="1511300" cy="1002030"/>
            </a:xfrm>
            <a:custGeom>
              <a:avLst/>
              <a:gdLst/>
              <a:ahLst/>
              <a:cxnLst/>
              <a:rect l="l" t="t" r="r" b="b"/>
              <a:pathLst>
                <a:path w="1511300" h="1002029">
                  <a:moveTo>
                    <a:pt x="1450454" y="0"/>
                  </a:moveTo>
                  <a:lnTo>
                    <a:pt x="60540" y="0"/>
                  </a:lnTo>
                  <a:lnTo>
                    <a:pt x="37033" y="4787"/>
                  </a:lnTo>
                  <a:lnTo>
                    <a:pt x="17783" y="17822"/>
                  </a:lnTo>
                  <a:lnTo>
                    <a:pt x="4776" y="37113"/>
                  </a:lnTo>
                  <a:lnTo>
                    <a:pt x="0" y="60667"/>
                  </a:lnTo>
                  <a:lnTo>
                    <a:pt x="0" y="941057"/>
                  </a:lnTo>
                  <a:lnTo>
                    <a:pt x="4776" y="964611"/>
                  </a:lnTo>
                  <a:lnTo>
                    <a:pt x="17783" y="983902"/>
                  </a:lnTo>
                  <a:lnTo>
                    <a:pt x="37033" y="996937"/>
                  </a:lnTo>
                  <a:lnTo>
                    <a:pt x="60540" y="1001725"/>
                  </a:lnTo>
                  <a:lnTo>
                    <a:pt x="1450454" y="1001725"/>
                  </a:lnTo>
                  <a:lnTo>
                    <a:pt x="1473956" y="996937"/>
                  </a:lnTo>
                  <a:lnTo>
                    <a:pt x="1493207" y="983902"/>
                  </a:lnTo>
                  <a:lnTo>
                    <a:pt x="1506216" y="964611"/>
                  </a:lnTo>
                  <a:lnTo>
                    <a:pt x="1510995" y="941057"/>
                  </a:lnTo>
                  <a:lnTo>
                    <a:pt x="1510995" y="60667"/>
                  </a:lnTo>
                  <a:lnTo>
                    <a:pt x="1506216" y="37113"/>
                  </a:lnTo>
                  <a:lnTo>
                    <a:pt x="1493207" y="17822"/>
                  </a:lnTo>
                  <a:lnTo>
                    <a:pt x="1473956" y="4787"/>
                  </a:lnTo>
                  <a:lnTo>
                    <a:pt x="145045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37">
              <a:extLst>
                <a:ext uri="{FF2B5EF4-FFF2-40B4-BE49-F238E27FC236}">
                  <a16:creationId xmlns:a16="http://schemas.microsoft.com/office/drawing/2014/main" id="{A88321D4-005C-4F0E-9682-BEA1CF375B83}"/>
                </a:ext>
              </a:extLst>
            </p:cNvPr>
            <p:cNvSpPr/>
            <p:nvPr/>
          </p:nvSpPr>
          <p:spPr>
            <a:xfrm>
              <a:off x="2059899" y="6651370"/>
              <a:ext cx="212676" cy="2230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38">
              <a:extLst>
                <a:ext uri="{FF2B5EF4-FFF2-40B4-BE49-F238E27FC236}">
                  <a16:creationId xmlns:a16="http://schemas.microsoft.com/office/drawing/2014/main" id="{4BDE76BA-669C-467E-A656-8C251BBC5BBF}"/>
                </a:ext>
              </a:extLst>
            </p:cNvPr>
            <p:cNvSpPr/>
            <p:nvPr/>
          </p:nvSpPr>
          <p:spPr>
            <a:xfrm>
              <a:off x="1425397" y="6237173"/>
              <a:ext cx="737870" cy="1002030"/>
            </a:xfrm>
            <a:custGeom>
              <a:avLst/>
              <a:gdLst/>
              <a:ahLst/>
              <a:cxnLst/>
              <a:rect l="l" t="t" r="r" b="b"/>
              <a:pathLst>
                <a:path w="737869" h="1002029">
                  <a:moveTo>
                    <a:pt x="737298" y="0"/>
                  </a:moveTo>
                  <a:lnTo>
                    <a:pt x="60540" y="0"/>
                  </a:lnTo>
                  <a:lnTo>
                    <a:pt x="37033" y="4787"/>
                  </a:lnTo>
                  <a:lnTo>
                    <a:pt x="17783" y="17822"/>
                  </a:lnTo>
                  <a:lnTo>
                    <a:pt x="4776" y="37113"/>
                  </a:lnTo>
                  <a:lnTo>
                    <a:pt x="0" y="60667"/>
                  </a:lnTo>
                  <a:lnTo>
                    <a:pt x="0" y="941057"/>
                  </a:lnTo>
                  <a:lnTo>
                    <a:pt x="4776" y="964611"/>
                  </a:lnTo>
                  <a:lnTo>
                    <a:pt x="17783" y="983902"/>
                  </a:lnTo>
                  <a:lnTo>
                    <a:pt x="37033" y="996937"/>
                  </a:lnTo>
                  <a:lnTo>
                    <a:pt x="60540" y="1001725"/>
                  </a:lnTo>
                  <a:lnTo>
                    <a:pt x="737298" y="1001725"/>
                  </a:lnTo>
                  <a:lnTo>
                    <a:pt x="737298" y="0"/>
                  </a:lnTo>
                  <a:close/>
                </a:path>
              </a:pathLst>
            </a:custGeom>
            <a:solidFill>
              <a:srgbClr val="000000">
                <a:alpha val="1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3">
            <a:extLst>
              <a:ext uri="{FF2B5EF4-FFF2-40B4-BE49-F238E27FC236}">
                <a16:creationId xmlns:a16="http://schemas.microsoft.com/office/drawing/2014/main" id="{FE986841-C5B9-4D31-99E1-55419B74A927}"/>
              </a:ext>
            </a:extLst>
          </p:cNvPr>
          <p:cNvSpPr txBox="1"/>
          <p:nvPr/>
        </p:nvSpPr>
        <p:spPr>
          <a:xfrm>
            <a:off x="492838" y="5582577"/>
            <a:ext cx="8362109" cy="332142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500" spc="-55" dirty="0">
                <a:solidFill>
                  <a:srgbClr val="FFFFFF"/>
                </a:solidFill>
                <a:latin typeface="Arial"/>
                <a:cs typeface="Arial"/>
              </a:rPr>
              <a:t>Smart </a:t>
            </a:r>
            <a:r>
              <a:rPr sz="3500" spc="-75" dirty="0">
                <a:solidFill>
                  <a:srgbClr val="FFFFFF"/>
                </a:solidFill>
                <a:latin typeface="Arial"/>
                <a:cs typeface="Arial"/>
              </a:rPr>
              <a:t>shelves </a:t>
            </a:r>
            <a:r>
              <a:rPr sz="3500" spc="-6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lang="it-IT" sz="3500" spc="160" dirty="0" err="1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lang="it-IT" sz="35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sz="3500" spc="160" dirty="0" err="1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lang="it-IT" sz="35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sz="3500" spc="160" dirty="0" err="1">
                <a:solidFill>
                  <a:srgbClr val="FFFFFF"/>
                </a:solidFill>
                <a:latin typeface="Arial"/>
                <a:cs typeface="Arial"/>
              </a:rPr>
              <a:t>done</a:t>
            </a:r>
            <a:r>
              <a:rPr sz="35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Arial"/>
                <a:cs typeface="Arial"/>
              </a:rPr>
              <a:t>automatically,</a:t>
            </a:r>
            <a:r>
              <a:rPr lang="it-IT" sz="35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-65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3500" spc="10" dirty="0">
                <a:solidFill>
                  <a:srgbClr val="FFFFFF"/>
                </a:solidFill>
                <a:latin typeface="Arial"/>
                <a:cs typeface="Arial"/>
              </a:rPr>
              <a:t>personnel </a:t>
            </a:r>
            <a:r>
              <a:rPr sz="3500" spc="-6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500" spc="-5" dirty="0">
                <a:solidFill>
                  <a:srgbClr val="FFFFFF"/>
                </a:solidFill>
                <a:latin typeface="Arial"/>
                <a:cs typeface="Arial"/>
              </a:rPr>
              <a:t>pay </a:t>
            </a:r>
            <a:r>
              <a:rPr sz="3500" spc="90" dirty="0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sz="3500" spc="65" dirty="0">
                <a:solidFill>
                  <a:srgbClr val="FFFFFF"/>
                </a:solidFill>
                <a:latin typeface="Arial"/>
                <a:cs typeface="Arial"/>
              </a:rPr>
              <a:t>attention </a:t>
            </a:r>
            <a:r>
              <a:rPr sz="3500" spc="1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500" spc="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35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-15" dirty="0">
                <a:solidFill>
                  <a:srgbClr val="FFFFFF"/>
                </a:solidFill>
                <a:latin typeface="Arial"/>
                <a:cs typeface="Arial"/>
              </a:rPr>
              <a:t>needs.  </a:t>
            </a:r>
            <a:r>
              <a:rPr sz="3500" spc="-8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500" spc="-5" dirty="0">
                <a:solidFill>
                  <a:srgbClr val="FFFFFF"/>
                </a:solidFill>
                <a:latin typeface="Arial"/>
                <a:cs typeface="Arial"/>
              </a:rPr>
              <a:t>helps </a:t>
            </a:r>
            <a:r>
              <a:rPr sz="3500" spc="-35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3500" spc="30" dirty="0">
                <a:solidFill>
                  <a:srgbClr val="FFFFFF"/>
                </a:solidFill>
                <a:latin typeface="Arial"/>
                <a:cs typeface="Arial"/>
              </a:rPr>
              <a:t>team </a:t>
            </a:r>
            <a:r>
              <a:rPr sz="3500" spc="25" dirty="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sz="3500" spc="-60" dirty="0">
                <a:solidFill>
                  <a:srgbClr val="FFFFFF"/>
                </a:solidFill>
                <a:latin typeface="Arial"/>
                <a:cs typeface="Arial"/>
              </a:rPr>
              <a:t>easier </a:t>
            </a:r>
            <a:r>
              <a:rPr sz="3500" spc="-40" dirty="0">
                <a:solidFill>
                  <a:srgbClr val="FFFFFF"/>
                </a:solidFill>
                <a:latin typeface="Arial"/>
                <a:cs typeface="Arial"/>
              </a:rPr>
              <a:t>because </a:t>
            </a:r>
            <a:r>
              <a:rPr lang="it-IT" sz="3500" spc="-40" dirty="0" err="1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lang="it-IT" sz="3500" spc="-40" dirty="0">
                <a:solidFill>
                  <a:srgbClr val="FFFFFF"/>
                </a:solidFill>
                <a:latin typeface="Arial"/>
                <a:cs typeface="Arial"/>
              </a:rPr>
              <a:t> are </a:t>
            </a:r>
            <a:r>
              <a:rPr lang="it-IT" sz="3500" spc="-40" dirty="0" err="1">
                <a:solidFill>
                  <a:srgbClr val="FFFFFF"/>
                </a:solidFill>
                <a:latin typeface="Arial"/>
                <a:cs typeface="Arial"/>
              </a:rPr>
              <a:t>going</a:t>
            </a:r>
            <a:r>
              <a:rPr lang="it-IT" sz="3500" spc="-40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3500" spc="-5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3500" spc="30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3500" spc="50" dirty="0">
                <a:solidFill>
                  <a:srgbClr val="FFFFFF"/>
                </a:solidFill>
                <a:latin typeface="Arial"/>
                <a:cs typeface="Arial"/>
              </a:rPr>
              <a:t>freedom </a:t>
            </a:r>
            <a:r>
              <a:rPr sz="3500" spc="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500" spc="75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3500" spc="1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500" spc="70" dirty="0">
                <a:solidFill>
                  <a:srgbClr val="FFFFFF"/>
                </a:solidFill>
                <a:latin typeface="Arial"/>
                <a:cs typeface="Arial"/>
              </a:rPr>
              <a:t>complete </a:t>
            </a:r>
            <a:r>
              <a:rPr lang="it-IT" sz="3500" spc="-90" dirty="0" err="1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3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-90" dirty="0">
                <a:solidFill>
                  <a:srgbClr val="FFFFFF"/>
                </a:solidFill>
                <a:latin typeface="Arial"/>
                <a:cs typeface="Arial"/>
              </a:rPr>
              <a:t>tasks.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53" name="object 2">
            <a:extLst>
              <a:ext uri="{FF2B5EF4-FFF2-40B4-BE49-F238E27FC236}">
                <a16:creationId xmlns:a16="http://schemas.microsoft.com/office/drawing/2014/main" id="{25FE0C39-F8D4-4204-B967-B3A98229872B}"/>
              </a:ext>
            </a:extLst>
          </p:cNvPr>
          <p:cNvSpPr txBox="1">
            <a:spLocks/>
          </p:cNvSpPr>
          <p:nvPr/>
        </p:nvSpPr>
        <p:spPr>
          <a:xfrm>
            <a:off x="470301" y="4824102"/>
            <a:ext cx="69481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t-IT" sz="4400" b="1" kern="0" spc="100" dirty="0">
                <a:solidFill>
                  <a:srgbClr val="FF9908"/>
                </a:solidFill>
              </a:rPr>
              <a:t>More </a:t>
            </a:r>
            <a:r>
              <a:rPr lang="it-IT" sz="4400" b="1" kern="0" spc="-45" dirty="0" err="1">
                <a:solidFill>
                  <a:srgbClr val="FF9908"/>
                </a:solidFill>
              </a:rPr>
              <a:t>Employee</a:t>
            </a:r>
            <a:r>
              <a:rPr lang="it-IT" sz="4400" b="1" kern="0" spc="-45" dirty="0">
                <a:solidFill>
                  <a:srgbClr val="FF9908"/>
                </a:solidFill>
              </a:rPr>
              <a:t> </a:t>
            </a:r>
            <a:r>
              <a:rPr lang="it-IT" sz="4400" b="1" kern="0" spc="-25" dirty="0">
                <a:solidFill>
                  <a:srgbClr val="FF9908"/>
                </a:solidFill>
              </a:rPr>
              <a:t>Free</a:t>
            </a:r>
            <a:r>
              <a:rPr lang="it-IT" sz="4400" b="1" kern="0" spc="125" dirty="0">
                <a:solidFill>
                  <a:srgbClr val="FF9908"/>
                </a:solidFill>
              </a:rPr>
              <a:t> </a:t>
            </a:r>
            <a:r>
              <a:rPr lang="it-IT" sz="4400" b="1" kern="0" spc="-65" dirty="0">
                <a:solidFill>
                  <a:srgbClr val="FF9908"/>
                </a:solidFill>
              </a:rPr>
              <a:t>Time</a:t>
            </a:r>
            <a:endParaRPr lang="it-IT" sz="4400" kern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157382"/>
            <a:ext cx="6328410" cy="950901"/>
          </a:xfrm>
          <a:prstGeom prst="rect">
            <a:avLst/>
          </a:prstGeom>
        </p:spPr>
        <p:txBody>
          <a:bodyPr vert="horz" wrap="square" lIns="0" tIns="271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lang="it-IT" sz="4400" b="1" spc="-75" dirty="0">
                <a:solidFill>
                  <a:srgbClr val="FF9908"/>
                </a:solidFill>
                <a:latin typeface="Arial"/>
                <a:cs typeface="Arial"/>
              </a:rPr>
              <a:t>Smart </a:t>
            </a:r>
            <a:r>
              <a:rPr lang="it-IT" sz="4400" b="1" spc="-75" dirty="0" err="1">
                <a:solidFill>
                  <a:srgbClr val="FF9908"/>
                </a:solidFill>
                <a:latin typeface="Arial"/>
                <a:cs typeface="Arial"/>
              </a:rPr>
              <a:t>Fridge</a:t>
            </a:r>
            <a:r>
              <a:rPr lang="it-IT" sz="4400" b="1" spc="-75" dirty="0">
                <a:solidFill>
                  <a:srgbClr val="FF9908"/>
                </a:solidFill>
                <a:latin typeface="Arial"/>
                <a:cs typeface="Arial"/>
              </a:rPr>
              <a:t> Sensor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0945AC4-D797-4F10-A98C-48EC5EF73B22}"/>
              </a:ext>
            </a:extLst>
          </p:cNvPr>
          <p:cNvSpPr txBox="1"/>
          <p:nvPr/>
        </p:nvSpPr>
        <p:spPr>
          <a:xfrm>
            <a:off x="492467" y="1130733"/>
            <a:ext cx="11409045" cy="296234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it-IT" sz="3500" spc="-55" dirty="0" err="1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lang="it-IT" sz="35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sz="3500" spc="-55" dirty="0" err="1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lang="it-IT" sz="35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sz="3500" spc="-55" dirty="0" err="1">
                <a:solidFill>
                  <a:srgbClr val="FFFFFF"/>
                </a:solidFill>
                <a:latin typeface="Arial"/>
                <a:cs typeface="Arial"/>
              </a:rPr>
              <a:t>developed</a:t>
            </a:r>
            <a:r>
              <a:rPr lang="it-IT" sz="35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sz="3500" spc="-55" dirty="0" err="1">
                <a:solidFill>
                  <a:srgbClr val="FFFFFF"/>
                </a:solidFill>
                <a:latin typeface="Arial"/>
                <a:cs typeface="Arial"/>
              </a:rPr>
              <a:t>refrigerator</a:t>
            </a:r>
            <a:r>
              <a:rPr lang="it-IT" sz="3500" spc="-55" dirty="0">
                <a:solidFill>
                  <a:srgbClr val="FFFFFF"/>
                </a:solidFill>
                <a:latin typeface="Arial"/>
                <a:cs typeface="Arial"/>
              </a:rPr>
              <a:t> temperature </a:t>
            </a:r>
            <a:r>
              <a:rPr lang="it-IT" sz="3500" spc="-55" dirty="0" err="1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r>
              <a:rPr lang="it-IT" sz="3500" spc="-55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lang="it-IT" sz="3500" spc="-55" dirty="0" err="1">
                <a:solidFill>
                  <a:srgbClr val="FFFFFF"/>
                </a:solidFill>
                <a:latin typeface="Arial"/>
                <a:cs typeface="Arial"/>
              </a:rPr>
              <a:t>increase</a:t>
            </a:r>
            <a:r>
              <a:rPr lang="it-IT" sz="3500" spc="-55" dirty="0">
                <a:solidFill>
                  <a:srgbClr val="FFFFFF"/>
                </a:solidFill>
                <a:latin typeface="Arial"/>
                <a:cs typeface="Arial"/>
              </a:rPr>
              <a:t> energy </a:t>
            </a:r>
            <a:r>
              <a:rPr lang="it-IT" sz="3500" spc="-55" dirty="0" err="1">
                <a:solidFill>
                  <a:srgbClr val="FFFFFF"/>
                </a:solidFill>
                <a:latin typeface="Arial"/>
                <a:cs typeface="Arial"/>
              </a:rPr>
              <a:t>saving</a:t>
            </a:r>
            <a:r>
              <a:rPr lang="it-IT" sz="3500" spc="-55" dirty="0">
                <a:solidFill>
                  <a:srgbClr val="FFFFFF"/>
                </a:solidFill>
                <a:latin typeface="Arial"/>
                <a:cs typeface="Arial"/>
              </a:rPr>
              <a:t>, and </a:t>
            </a:r>
            <a:r>
              <a:rPr lang="it-IT" sz="3500" spc="-55" dirty="0" err="1">
                <a:solidFill>
                  <a:srgbClr val="FFFFFF"/>
                </a:solidFill>
                <a:latin typeface="Arial"/>
                <a:cs typeface="Arial"/>
              </a:rPr>
              <a:t>avoid</a:t>
            </a:r>
            <a:r>
              <a:rPr lang="it-IT" sz="3500" spc="-55" dirty="0">
                <a:solidFill>
                  <a:srgbClr val="FFFFFF"/>
                </a:solidFill>
                <a:latin typeface="Arial"/>
                <a:cs typeface="Arial"/>
              </a:rPr>
              <a:t> long </a:t>
            </a:r>
            <a:r>
              <a:rPr lang="it-IT" sz="3500" spc="-55" dirty="0" err="1">
                <a:solidFill>
                  <a:srgbClr val="FFFFFF"/>
                </a:solidFill>
                <a:latin typeface="Arial"/>
                <a:cs typeface="Arial"/>
              </a:rPr>
              <a:t>periods</a:t>
            </a:r>
            <a:r>
              <a:rPr lang="it-IT" sz="3500" spc="-55" dirty="0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lang="it-IT" sz="3500" spc="-55" dirty="0" err="1">
                <a:solidFill>
                  <a:srgbClr val="FFFFFF"/>
                </a:solidFill>
                <a:latin typeface="Arial"/>
                <a:cs typeface="Arial"/>
              </a:rPr>
              <a:t>opened</a:t>
            </a:r>
            <a:r>
              <a:rPr lang="it-IT" sz="3500" spc="-55" dirty="0">
                <a:solidFill>
                  <a:srgbClr val="FFFFFF"/>
                </a:solidFill>
                <a:latin typeface="Arial"/>
                <a:cs typeface="Arial"/>
              </a:rPr>
              <a:t> doors </a:t>
            </a:r>
            <a:r>
              <a:rPr lang="it-IT" sz="3500" spc="-55" dirty="0" err="1">
                <a:solidFill>
                  <a:srgbClr val="FFFFFF"/>
                </a:solidFill>
                <a:latin typeface="Arial"/>
                <a:cs typeface="Arial"/>
              </a:rPr>
              <a:t>caused</a:t>
            </a:r>
            <a:r>
              <a:rPr lang="it-IT" sz="3500" spc="-55" dirty="0">
                <a:solidFill>
                  <a:srgbClr val="FFFFFF"/>
                </a:solidFill>
                <a:latin typeface="Arial"/>
                <a:cs typeface="Arial"/>
              </a:rPr>
              <a:t> by peoples’ </a:t>
            </a:r>
            <a:r>
              <a:rPr lang="it-IT" sz="3500" spc="-55" dirty="0" err="1">
                <a:solidFill>
                  <a:srgbClr val="FFFFFF"/>
                </a:solidFill>
                <a:latin typeface="Arial"/>
                <a:cs typeface="Arial"/>
              </a:rPr>
              <a:t>negligence</a:t>
            </a:r>
            <a:r>
              <a:rPr lang="it-IT" sz="3500" spc="-5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it-IT" sz="3500" spc="-55" dirty="0">
                <a:solidFill>
                  <a:srgbClr val="FFFFFF"/>
                </a:solidFill>
                <a:latin typeface="Arial"/>
                <a:cs typeface="Arial"/>
              </a:rPr>
              <a:t>Smart </a:t>
            </a:r>
            <a:r>
              <a:rPr lang="it-IT" sz="3500" spc="-55" dirty="0" err="1">
                <a:solidFill>
                  <a:srgbClr val="FFFFFF"/>
                </a:solidFill>
                <a:latin typeface="Arial"/>
                <a:cs typeface="Arial"/>
              </a:rPr>
              <a:t>Fridge</a:t>
            </a:r>
            <a:r>
              <a:rPr lang="it-IT" sz="3500" spc="-55" dirty="0">
                <a:solidFill>
                  <a:srgbClr val="FFFFFF"/>
                </a:solidFill>
                <a:latin typeface="Arial"/>
                <a:cs typeface="Arial"/>
              </a:rPr>
              <a:t> Sensor are </a:t>
            </a:r>
            <a:r>
              <a:rPr lang="it-IT" sz="3500" spc="-55" dirty="0" err="1">
                <a:solidFill>
                  <a:srgbClr val="FFFFFF"/>
                </a:solidFill>
                <a:latin typeface="Arial"/>
                <a:cs typeface="Arial"/>
              </a:rPr>
              <a:t>composed</a:t>
            </a:r>
            <a:r>
              <a:rPr lang="it-IT" sz="3500" spc="-55" dirty="0">
                <a:solidFill>
                  <a:srgbClr val="FFFFFF"/>
                </a:solidFill>
                <a:latin typeface="Arial"/>
                <a:cs typeface="Arial"/>
              </a:rPr>
              <a:t> by </a:t>
            </a:r>
            <a:r>
              <a:rPr lang="it-IT" sz="3500" spc="-55" dirty="0" err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it-IT" sz="35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sz="3500" spc="-55" dirty="0" err="1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lang="it-IT" sz="3500" spc="-55" dirty="0">
                <a:solidFill>
                  <a:srgbClr val="FFFFFF"/>
                </a:solidFill>
                <a:latin typeface="Arial"/>
                <a:cs typeface="Arial"/>
              </a:rPr>
              <a:t> of devices: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it-IT" sz="3500" spc="-55" dirty="0">
                <a:solidFill>
                  <a:srgbClr val="FFFFFF"/>
                </a:solidFill>
                <a:latin typeface="Arial"/>
                <a:cs typeface="Arial"/>
              </a:rPr>
              <a:t>A temperature </a:t>
            </a:r>
            <a:r>
              <a:rPr lang="it-IT" sz="3500" spc="-55" dirty="0" err="1">
                <a:solidFill>
                  <a:srgbClr val="FFFFFF"/>
                </a:solidFill>
                <a:latin typeface="Arial"/>
                <a:cs typeface="Arial"/>
              </a:rPr>
              <a:t>sensor</a:t>
            </a:r>
            <a:r>
              <a:rPr lang="it-IT" sz="3500" spc="-55" dirty="0">
                <a:solidFill>
                  <a:srgbClr val="FFFFFF"/>
                </a:solidFill>
                <a:latin typeface="Arial"/>
                <a:cs typeface="Arial"/>
              </a:rPr>
              <a:t> and a remote light </a:t>
            </a:r>
            <a:r>
              <a:rPr lang="it-IT" sz="3500" spc="-55" dirty="0" err="1">
                <a:solidFill>
                  <a:srgbClr val="FFFFFF"/>
                </a:solidFill>
                <a:latin typeface="Arial"/>
                <a:cs typeface="Arial"/>
              </a:rPr>
              <a:t>alarm</a:t>
            </a:r>
            <a:r>
              <a:rPr lang="it-IT" sz="35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3500" dirty="0">
              <a:latin typeface="Arial"/>
              <a:cs typeface="Arial"/>
            </a:endParaRPr>
          </a:p>
        </p:txBody>
      </p:sp>
      <p:pic>
        <p:nvPicPr>
          <p:cNvPr id="7" name="Immagine 6" descr="Immagine che contiene testo, mensola, interni, negozio&#10;&#10;Descrizione generata automaticamente">
            <a:extLst>
              <a:ext uri="{FF2B5EF4-FFF2-40B4-BE49-F238E27FC236}">
                <a16:creationId xmlns:a16="http://schemas.microsoft.com/office/drawing/2014/main" id="{B4406169-828A-404C-929E-030DCED91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74" y="5020575"/>
            <a:ext cx="4487249" cy="4517323"/>
          </a:xfrm>
          <a:prstGeom prst="rect">
            <a:avLst/>
          </a:prstGeom>
        </p:spPr>
      </p:pic>
      <p:grpSp>
        <p:nvGrpSpPr>
          <p:cNvPr id="8" name="object 4">
            <a:extLst>
              <a:ext uri="{FF2B5EF4-FFF2-40B4-BE49-F238E27FC236}">
                <a16:creationId xmlns:a16="http://schemas.microsoft.com/office/drawing/2014/main" id="{548FDDB2-BD75-40FE-8565-16D7D68B0EC4}"/>
              </a:ext>
            </a:extLst>
          </p:cNvPr>
          <p:cNvGrpSpPr/>
          <p:nvPr/>
        </p:nvGrpSpPr>
        <p:grpSpPr>
          <a:xfrm flipH="1">
            <a:off x="9222066" y="5865742"/>
            <a:ext cx="3757954" cy="3887858"/>
            <a:chOff x="0" y="4686853"/>
            <a:chExt cx="5194897" cy="5067203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A2D398AF-6BBE-43AD-8270-79720350B71F}"/>
                </a:ext>
              </a:extLst>
            </p:cNvPr>
            <p:cNvSpPr/>
            <p:nvPr/>
          </p:nvSpPr>
          <p:spPr>
            <a:xfrm>
              <a:off x="2414397" y="5400407"/>
              <a:ext cx="1686560" cy="2387600"/>
            </a:xfrm>
            <a:custGeom>
              <a:avLst/>
              <a:gdLst/>
              <a:ahLst/>
              <a:cxnLst/>
              <a:rect l="l" t="t" r="r" b="b"/>
              <a:pathLst>
                <a:path w="1686560" h="2387600">
                  <a:moveTo>
                    <a:pt x="228447" y="2126005"/>
                  </a:moveTo>
                  <a:lnTo>
                    <a:pt x="216128" y="2067255"/>
                  </a:lnTo>
                  <a:lnTo>
                    <a:pt x="181292" y="2018372"/>
                  </a:lnTo>
                  <a:lnTo>
                    <a:pt x="150507" y="1990039"/>
                  </a:lnTo>
                  <a:lnTo>
                    <a:pt x="126860" y="1981161"/>
                  </a:lnTo>
                  <a:lnTo>
                    <a:pt x="0" y="1981161"/>
                  </a:lnTo>
                  <a:lnTo>
                    <a:pt x="0" y="2192426"/>
                  </a:lnTo>
                  <a:lnTo>
                    <a:pt x="5816" y="2242832"/>
                  </a:lnTo>
                  <a:lnTo>
                    <a:pt x="22720" y="2290013"/>
                  </a:lnTo>
                  <a:lnTo>
                    <a:pt x="49809" y="2332177"/>
                  </a:lnTo>
                  <a:lnTo>
                    <a:pt x="86220" y="2367534"/>
                  </a:lnTo>
                  <a:lnTo>
                    <a:pt x="121272" y="2387574"/>
                  </a:lnTo>
                  <a:lnTo>
                    <a:pt x="136969" y="2382837"/>
                  </a:lnTo>
                  <a:lnTo>
                    <a:pt x="147459" y="2370226"/>
                  </a:lnTo>
                  <a:lnTo>
                    <a:pt x="148551" y="2352548"/>
                  </a:lnTo>
                  <a:lnTo>
                    <a:pt x="135229" y="2301367"/>
                  </a:lnTo>
                  <a:lnTo>
                    <a:pt x="128981" y="2273833"/>
                  </a:lnTo>
                  <a:lnTo>
                    <a:pt x="124510" y="2245995"/>
                  </a:lnTo>
                  <a:lnTo>
                    <a:pt x="121818" y="2217928"/>
                  </a:lnTo>
                  <a:lnTo>
                    <a:pt x="120929" y="2189696"/>
                  </a:lnTo>
                  <a:lnTo>
                    <a:pt x="120929" y="2148560"/>
                  </a:lnTo>
                  <a:lnTo>
                    <a:pt x="122516" y="2140762"/>
                  </a:lnTo>
                  <a:lnTo>
                    <a:pt x="126873" y="2134349"/>
                  </a:lnTo>
                  <a:lnTo>
                    <a:pt x="133273" y="2130006"/>
                  </a:lnTo>
                  <a:lnTo>
                    <a:pt x="141084" y="2128405"/>
                  </a:lnTo>
                  <a:lnTo>
                    <a:pt x="148996" y="2130006"/>
                  </a:lnTo>
                  <a:lnTo>
                    <a:pt x="155397" y="2134349"/>
                  </a:lnTo>
                  <a:lnTo>
                    <a:pt x="159677" y="2140762"/>
                  </a:lnTo>
                  <a:lnTo>
                    <a:pt x="161239" y="2148560"/>
                  </a:lnTo>
                  <a:lnTo>
                    <a:pt x="161239" y="2217890"/>
                  </a:lnTo>
                  <a:lnTo>
                    <a:pt x="163880" y="2230971"/>
                  </a:lnTo>
                  <a:lnTo>
                    <a:pt x="171094" y="2241664"/>
                  </a:lnTo>
                  <a:lnTo>
                    <a:pt x="181775" y="2248865"/>
                  </a:lnTo>
                  <a:lnTo>
                    <a:pt x="194868" y="2251506"/>
                  </a:lnTo>
                  <a:lnTo>
                    <a:pt x="207924" y="2248865"/>
                  </a:lnTo>
                  <a:lnTo>
                    <a:pt x="218592" y="2241664"/>
                  </a:lnTo>
                  <a:lnTo>
                    <a:pt x="225793" y="2230971"/>
                  </a:lnTo>
                  <a:lnTo>
                    <a:pt x="228447" y="2217890"/>
                  </a:lnTo>
                  <a:lnTo>
                    <a:pt x="228447" y="2126005"/>
                  </a:lnTo>
                  <a:close/>
                </a:path>
                <a:path w="1686560" h="2387600">
                  <a:moveTo>
                    <a:pt x="1077379" y="0"/>
                  </a:moveTo>
                  <a:lnTo>
                    <a:pt x="608761" y="0"/>
                  </a:lnTo>
                  <a:lnTo>
                    <a:pt x="608761" y="260337"/>
                  </a:lnTo>
                  <a:lnTo>
                    <a:pt x="843064" y="450291"/>
                  </a:lnTo>
                  <a:lnTo>
                    <a:pt x="1077379" y="260337"/>
                  </a:lnTo>
                  <a:lnTo>
                    <a:pt x="1077379" y="0"/>
                  </a:lnTo>
                  <a:close/>
                </a:path>
                <a:path w="1686560" h="2387600">
                  <a:moveTo>
                    <a:pt x="1686534" y="1981161"/>
                  </a:moveTo>
                  <a:lnTo>
                    <a:pt x="1559661" y="1981161"/>
                  </a:lnTo>
                  <a:lnTo>
                    <a:pt x="1553387" y="1981581"/>
                  </a:lnTo>
                  <a:lnTo>
                    <a:pt x="1505242" y="2018372"/>
                  </a:lnTo>
                  <a:lnTo>
                    <a:pt x="1470380" y="2067255"/>
                  </a:lnTo>
                  <a:lnTo>
                    <a:pt x="1458087" y="2126005"/>
                  </a:lnTo>
                  <a:lnTo>
                    <a:pt x="1458087" y="2217890"/>
                  </a:lnTo>
                  <a:lnTo>
                    <a:pt x="1460715" y="2230971"/>
                  </a:lnTo>
                  <a:lnTo>
                    <a:pt x="1467916" y="2241664"/>
                  </a:lnTo>
                  <a:lnTo>
                    <a:pt x="1478584" y="2248865"/>
                  </a:lnTo>
                  <a:lnTo>
                    <a:pt x="1491665" y="2251506"/>
                  </a:lnTo>
                  <a:lnTo>
                    <a:pt x="1504734" y="2248865"/>
                  </a:lnTo>
                  <a:lnTo>
                    <a:pt x="1515427" y="2241664"/>
                  </a:lnTo>
                  <a:lnTo>
                    <a:pt x="1522628" y="2230971"/>
                  </a:lnTo>
                  <a:lnTo>
                    <a:pt x="1525282" y="2217890"/>
                  </a:lnTo>
                  <a:lnTo>
                    <a:pt x="1525282" y="2148560"/>
                  </a:lnTo>
                  <a:lnTo>
                    <a:pt x="1526832" y="2140762"/>
                  </a:lnTo>
                  <a:lnTo>
                    <a:pt x="1531112" y="2134349"/>
                  </a:lnTo>
                  <a:lnTo>
                    <a:pt x="1537512" y="2130006"/>
                  </a:lnTo>
                  <a:lnTo>
                    <a:pt x="1545437" y="2128405"/>
                  </a:lnTo>
                  <a:lnTo>
                    <a:pt x="1553235" y="2130006"/>
                  </a:lnTo>
                  <a:lnTo>
                    <a:pt x="1559648" y="2134349"/>
                  </a:lnTo>
                  <a:lnTo>
                    <a:pt x="1563992" y="2140762"/>
                  </a:lnTo>
                  <a:lnTo>
                    <a:pt x="1565592" y="2148560"/>
                  </a:lnTo>
                  <a:lnTo>
                    <a:pt x="1565592" y="2189696"/>
                  </a:lnTo>
                  <a:lnTo>
                    <a:pt x="1561998" y="2245995"/>
                  </a:lnTo>
                  <a:lnTo>
                    <a:pt x="1551305" y="2301367"/>
                  </a:lnTo>
                  <a:lnTo>
                    <a:pt x="1537944" y="2352548"/>
                  </a:lnTo>
                  <a:lnTo>
                    <a:pt x="1539049" y="2370226"/>
                  </a:lnTo>
                  <a:lnTo>
                    <a:pt x="1549552" y="2382837"/>
                  </a:lnTo>
                  <a:lnTo>
                    <a:pt x="1565249" y="2387574"/>
                  </a:lnTo>
                  <a:lnTo>
                    <a:pt x="1581937" y="2381656"/>
                  </a:lnTo>
                  <a:lnTo>
                    <a:pt x="1636699" y="2332177"/>
                  </a:lnTo>
                  <a:lnTo>
                    <a:pt x="1663801" y="2290013"/>
                  </a:lnTo>
                  <a:lnTo>
                    <a:pt x="1680692" y="2242832"/>
                  </a:lnTo>
                  <a:lnTo>
                    <a:pt x="1686534" y="2192426"/>
                  </a:lnTo>
                  <a:lnTo>
                    <a:pt x="1686534" y="1981161"/>
                  </a:lnTo>
                  <a:close/>
                </a:path>
              </a:pathLst>
            </a:custGeom>
            <a:solidFill>
              <a:srgbClr val="4C33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16911717-21E9-4BDB-9362-51D13C9780BA}"/>
                </a:ext>
              </a:extLst>
            </p:cNvPr>
            <p:cNvSpPr/>
            <p:nvPr/>
          </p:nvSpPr>
          <p:spPr>
            <a:xfrm>
              <a:off x="3257461" y="5400408"/>
              <a:ext cx="234315" cy="450850"/>
            </a:xfrm>
            <a:custGeom>
              <a:avLst/>
              <a:gdLst/>
              <a:ahLst/>
              <a:cxnLst/>
              <a:rect l="l" t="t" r="r" b="b"/>
              <a:pathLst>
                <a:path w="234314" h="450850">
                  <a:moveTo>
                    <a:pt x="234314" y="0"/>
                  </a:moveTo>
                  <a:lnTo>
                    <a:pt x="0" y="0"/>
                  </a:lnTo>
                  <a:lnTo>
                    <a:pt x="0" y="450291"/>
                  </a:lnTo>
                  <a:lnTo>
                    <a:pt x="234314" y="260337"/>
                  </a:lnTo>
                  <a:lnTo>
                    <a:pt x="234314" y="0"/>
                  </a:lnTo>
                  <a:close/>
                </a:path>
              </a:pathLst>
            </a:custGeom>
            <a:solidFill>
              <a:srgbClr val="3724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DEBD9E51-8EC8-4E77-ACF4-28B7BB9647F7}"/>
                </a:ext>
              </a:extLst>
            </p:cNvPr>
            <p:cNvSpPr/>
            <p:nvPr/>
          </p:nvSpPr>
          <p:spPr>
            <a:xfrm>
              <a:off x="2898546" y="4803101"/>
              <a:ext cx="718185" cy="825500"/>
            </a:xfrm>
            <a:custGeom>
              <a:avLst/>
              <a:gdLst/>
              <a:ahLst/>
              <a:cxnLst/>
              <a:rect l="l" t="t" r="r" b="b"/>
              <a:pathLst>
                <a:path w="718185" h="825500">
                  <a:moveTo>
                    <a:pt x="358952" y="0"/>
                  </a:moveTo>
                  <a:lnTo>
                    <a:pt x="174929" y="39687"/>
                  </a:lnTo>
                  <a:lnTo>
                    <a:pt x="68580" y="174193"/>
                  </a:lnTo>
                  <a:lnTo>
                    <a:pt x="68580" y="350977"/>
                  </a:lnTo>
                  <a:lnTo>
                    <a:pt x="46152" y="341044"/>
                  </a:lnTo>
                  <a:lnTo>
                    <a:pt x="23879" y="339345"/>
                  </a:lnTo>
                  <a:lnTo>
                    <a:pt x="6811" y="352764"/>
                  </a:lnTo>
                  <a:lnTo>
                    <a:pt x="0" y="388188"/>
                  </a:lnTo>
                  <a:lnTo>
                    <a:pt x="5138" y="442811"/>
                  </a:lnTo>
                  <a:lnTo>
                    <a:pt x="19416" y="484230"/>
                  </a:lnTo>
                  <a:lnTo>
                    <a:pt x="41131" y="512759"/>
                  </a:lnTo>
                  <a:lnTo>
                    <a:pt x="68580" y="528713"/>
                  </a:lnTo>
                  <a:lnTo>
                    <a:pt x="68580" y="565150"/>
                  </a:lnTo>
                  <a:lnTo>
                    <a:pt x="74553" y="616230"/>
                  </a:lnTo>
                  <a:lnTo>
                    <a:pt x="91108" y="661422"/>
                  </a:lnTo>
                  <a:lnTo>
                    <a:pt x="116200" y="700848"/>
                  </a:lnTo>
                  <a:lnTo>
                    <a:pt x="147781" y="734627"/>
                  </a:lnTo>
                  <a:lnTo>
                    <a:pt x="183805" y="762879"/>
                  </a:lnTo>
                  <a:lnTo>
                    <a:pt x="222226" y="785725"/>
                  </a:lnTo>
                  <a:lnTo>
                    <a:pt x="260998" y="803284"/>
                  </a:lnTo>
                  <a:lnTo>
                    <a:pt x="298074" y="815678"/>
                  </a:lnTo>
                  <a:lnTo>
                    <a:pt x="358952" y="825449"/>
                  </a:lnTo>
                  <a:lnTo>
                    <a:pt x="386512" y="823026"/>
                  </a:lnTo>
                  <a:lnTo>
                    <a:pt x="456962" y="803284"/>
                  </a:lnTo>
                  <a:lnTo>
                    <a:pt x="495758" y="785725"/>
                  </a:lnTo>
                  <a:lnTo>
                    <a:pt x="534203" y="762879"/>
                  </a:lnTo>
                  <a:lnTo>
                    <a:pt x="570250" y="734627"/>
                  </a:lnTo>
                  <a:lnTo>
                    <a:pt x="601851" y="700848"/>
                  </a:lnTo>
                  <a:lnTo>
                    <a:pt x="626959" y="661422"/>
                  </a:lnTo>
                  <a:lnTo>
                    <a:pt x="643526" y="616230"/>
                  </a:lnTo>
                  <a:lnTo>
                    <a:pt x="649503" y="565150"/>
                  </a:lnTo>
                  <a:lnTo>
                    <a:pt x="649503" y="528713"/>
                  </a:lnTo>
                  <a:lnTo>
                    <a:pt x="676859" y="512759"/>
                  </a:lnTo>
                  <a:lnTo>
                    <a:pt x="698520" y="484230"/>
                  </a:lnTo>
                  <a:lnTo>
                    <a:pt x="712773" y="442811"/>
                  </a:lnTo>
                  <a:lnTo>
                    <a:pt x="717905" y="388188"/>
                  </a:lnTo>
                  <a:lnTo>
                    <a:pt x="711127" y="352764"/>
                  </a:lnTo>
                  <a:lnTo>
                    <a:pt x="694129" y="339345"/>
                  </a:lnTo>
                  <a:lnTo>
                    <a:pt x="671919" y="341044"/>
                  </a:lnTo>
                  <a:lnTo>
                    <a:pt x="649503" y="350977"/>
                  </a:lnTo>
                  <a:lnTo>
                    <a:pt x="649503" y="174193"/>
                  </a:lnTo>
                  <a:lnTo>
                    <a:pt x="566839" y="31280"/>
                  </a:lnTo>
                  <a:lnTo>
                    <a:pt x="358952" y="0"/>
                  </a:lnTo>
                  <a:close/>
                </a:path>
              </a:pathLst>
            </a:custGeom>
            <a:solidFill>
              <a:srgbClr val="6C47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77FB40D6-F648-4825-AF9C-9C0F938E28DE}"/>
                </a:ext>
              </a:extLst>
            </p:cNvPr>
            <p:cNvSpPr/>
            <p:nvPr/>
          </p:nvSpPr>
          <p:spPr>
            <a:xfrm>
              <a:off x="3257499" y="4815179"/>
              <a:ext cx="359410" cy="813435"/>
            </a:xfrm>
            <a:custGeom>
              <a:avLst/>
              <a:gdLst/>
              <a:ahLst/>
              <a:cxnLst/>
              <a:rect l="l" t="t" r="r" b="b"/>
              <a:pathLst>
                <a:path w="359410" h="813435">
                  <a:moveTo>
                    <a:pt x="0" y="0"/>
                  </a:moveTo>
                  <a:lnTo>
                    <a:pt x="0" y="813371"/>
                  </a:lnTo>
                  <a:lnTo>
                    <a:pt x="27559" y="810948"/>
                  </a:lnTo>
                  <a:lnTo>
                    <a:pt x="98009" y="791207"/>
                  </a:lnTo>
                  <a:lnTo>
                    <a:pt x="136805" y="773647"/>
                  </a:lnTo>
                  <a:lnTo>
                    <a:pt x="175250" y="750801"/>
                  </a:lnTo>
                  <a:lnTo>
                    <a:pt x="211297" y="722549"/>
                  </a:lnTo>
                  <a:lnTo>
                    <a:pt x="242899" y="688770"/>
                  </a:lnTo>
                  <a:lnTo>
                    <a:pt x="268006" y="649345"/>
                  </a:lnTo>
                  <a:lnTo>
                    <a:pt x="284573" y="604152"/>
                  </a:lnTo>
                  <a:lnTo>
                    <a:pt x="290550" y="553072"/>
                  </a:lnTo>
                  <a:lnTo>
                    <a:pt x="290550" y="516635"/>
                  </a:lnTo>
                  <a:lnTo>
                    <a:pt x="317906" y="500681"/>
                  </a:lnTo>
                  <a:lnTo>
                    <a:pt x="339567" y="472152"/>
                  </a:lnTo>
                  <a:lnTo>
                    <a:pt x="353821" y="430734"/>
                  </a:lnTo>
                  <a:lnTo>
                    <a:pt x="358952" y="376110"/>
                  </a:lnTo>
                  <a:lnTo>
                    <a:pt x="352174" y="340687"/>
                  </a:lnTo>
                  <a:lnTo>
                    <a:pt x="335176" y="327267"/>
                  </a:lnTo>
                  <a:lnTo>
                    <a:pt x="312966" y="328967"/>
                  </a:lnTo>
                  <a:lnTo>
                    <a:pt x="290550" y="338899"/>
                  </a:lnTo>
                  <a:lnTo>
                    <a:pt x="290550" y="162115"/>
                  </a:lnTo>
                  <a:lnTo>
                    <a:pt x="205778" y="15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33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BF164CD4-6954-4903-860F-7E2087C7667B}"/>
                </a:ext>
              </a:extLst>
            </p:cNvPr>
            <p:cNvSpPr/>
            <p:nvPr/>
          </p:nvSpPr>
          <p:spPr>
            <a:xfrm>
              <a:off x="3257499" y="5702617"/>
              <a:ext cx="280670" cy="805180"/>
            </a:xfrm>
            <a:custGeom>
              <a:avLst/>
              <a:gdLst/>
              <a:ahLst/>
              <a:cxnLst/>
              <a:rect l="l" t="t" r="r" b="b"/>
              <a:pathLst>
                <a:path w="280670" h="805179">
                  <a:moveTo>
                    <a:pt x="280619" y="0"/>
                  </a:moveTo>
                  <a:lnTo>
                    <a:pt x="138620" y="243852"/>
                  </a:lnTo>
                  <a:lnTo>
                    <a:pt x="0" y="103962"/>
                  </a:lnTo>
                  <a:lnTo>
                    <a:pt x="0" y="805014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A6FD37F0-0BA3-46B7-BAF0-ABB95C1F72AC}"/>
                </a:ext>
              </a:extLst>
            </p:cNvPr>
            <p:cNvSpPr/>
            <p:nvPr/>
          </p:nvSpPr>
          <p:spPr>
            <a:xfrm>
              <a:off x="3257486" y="5653468"/>
              <a:ext cx="280670" cy="293370"/>
            </a:xfrm>
            <a:custGeom>
              <a:avLst/>
              <a:gdLst/>
              <a:ahLst/>
              <a:cxnLst/>
              <a:rect l="l" t="t" r="r" b="b"/>
              <a:pathLst>
                <a:path w="280670" h="293370">
                  <a:moveTo>
                    <a:pt x="235369" y="0"/>
                  </a:moveTo>
                  <a:lnTo>
                    <a:pt x="0" y="153149"/>
                  </a:lnTo>
                  <a:lnTo>
                    <a:pt x="138658" y="293001"/>
                  </a:lnTo>
                  <a:lnTo>
                    <a:pt x="280631" y="49187"/>
                  </a:lnTo>
                  <a:lnTo>
                    <a:pt x="23536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055F9E55-3928-4131-87E3-A2DC129EE02B}"/>
                </a:ext>
              </a:extLst>
            </p:cNvPr>
            <p:cNvSpPr/>
            <p:nvPr/>
          </p:nvSpPr>
          <p:spPr>
            <a:xfrm>
              <a:off x="3257499" y="5806579"/>
              <a:ext cx="108585" cy="701675"/>
            </a:xfrm>
            <a:custGeom>
              <a:avLst/>
              <a:gdLst/>
              <a:ahLst/>
              <a:cxnLst/>
              <a:rect l="l" t="t" r="r" b="b"/>
              <a:pathLst>
                <a:path w="108585" h="701675">
                  <a:moveTo>
                    <a:pt x="0" y="0"/>
                  </a:moveTo>
                  <a:lnTo>
                    <a:pt x="0" y="701052"/>
                  </a:lnTo>
                  <a:lnTo>
                    <a:pt x="108229" y="390664"/>
                  </a:lnTo>
                  <a:lnTo>
                    <a:pt x="45580" y="152730"/>
                  </a:lnTo>
                  <a:lnTo>
                    <a:pt x="86880" y="876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79B352EC-C6B3-4413-818E-F616C10D826F}"/>
                </a:ext>
              </a:extLst>
            </p:cNvPr>
            <p:cNvSpPr/>
            <p:nvPr/>
          </p:nvSpPr>
          <p:spPr>
            <a:xfrm>
              <a:off x="2976892" y="5702617"/>
              <a:ext cx="280670" cy="805180"/>
            </a:xfrm>
            <a:custGeom>
              <a:avLst/>
              <a:gdLst/>
              <a:ahLst/>
              <a:cxnLst/>
              <a:rect l="l" t="t" r="r" b="b"/>
              <a:pathLst>
                <a:path w="280670" h="805179">
                  <a:moveTo>
                    <a:pt x="0" y="0"/>
                  </a:moveTo>
                  <a:lnTo>
                    <a:pt x="280619" y="805014"/>
                  </a:lnTo>
                  <a:lnTo>
                    <a:pt x="280619" y="103962"/>
                  </a:lnTo>
                  <a:lnTo>
                    <a:pt x="141998" y="243852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89503743-1D79-4855-AF7D-20F0A7086C33}"/>
                </a:ext>
              </a:extLst>
            </p:cNvPr>
            <p:cNvSpPr/>
            <p:nvPr/>
          </p:nvSpPr>
          <p:spPr>
            <a:xfrm>
              <a:off x="2976892" y="5653468"/>
              <a:ext cx="280670" cy="293370"/>
            </a:xfrm>
            <a:custGeom>
              <a:avLst/>
              <a:gdLst/>
              <a:ahLst/>
              <a:cxnLst/>
              <a:rect l="l" t="t" r="r" b="b"/>
              <a:pathLst>
                <a:path w="280670" h="293370">
                  <a:moveTo>
                    <a:pt x="45262" y="0"/>
                  </a:moveTo>
                  <a:lnTo>
                    <a:pt x="0" y="49187"/>
                  </a:lnTo>
                  <a:lnTo>
                    <a:pt x="141998" y="293001"/>
                  </a:lnTo>
                  <a:lnTo>
                    <a:pt x="280619" y="153149"/>
                  </a:lnTo>
                  <a:lnTo>
                    <a:pt x="4526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37DC4569-1B10-4C46-9625-966A87FFFA4D}"/>
                </a:ext>
              </a:extLst>
            </p:cNvPr>
            <p:cNvSpPr/>
            <p:nvPr/>
          </p:nvSpPr>
          <p:spPr>
            <a:xfrm>
              <a:off x="3149269" y="5806579"/>
              <a:ext cx="108585" cy="701675"/>
            </a:xfrm>
            <a:custGeom>
              <a:avLst/>
              <a:gdLst/>
              <a:ahLst/>
              <a:cxnLst/>
              <a:rect l="l" t="t" r="r" b="b"/>
              <a:pathLst>
                <a:path w="108585" h="701675">
                  <a:moveTo>
                    <a:pt x="108242" y="0"/>
                  </a:moveTo>
                  <a:lnTo>
                    <a:pt x="21361" y="87655"/>
                  </a:lnTo>
                  <a:lnTo>
                    <a:pt x="62649" y="152730"/>
                  </a:lnTo>
                  <a:lnTo>
                    <a:pt x="0" y="390664"/>
                  </a:lnTo>
                  <a:lnTo>
                    <a:pt x="108242" y="701052"/>
                  </a:lnTo>
                  <a:lnTo>
                    <a:pt x="10824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8AD0D015-C56F-4294-9E05-FDA7D49C5345}"/>
                </a:ext>
              </a:extLst>
            </p:cNvPr>
            <p:cNvSpPr/>
            <p:nvPr/>
          </p:nvSpPr>
          <p:spPr>
            <a:xfrm>
              <a:off x="3256635" y="4686853"/>
              <a:ext cx="291465" cy="506730"/>
            </a:xfrm>
            <a:custGeom>
              <a:avLst/>
              <a:gdLst/>
              <a:ahLst/>
              <a:cxnLst/>
              <a:rect l="l" t="t" r="r" b="b"/>
              <a:pathLst>
                <a:path w="291464" h="506729">
                  <a:moveTo>
                    <a:pt x="289123" y="212133"/>
                  </a:moveTo>
                  <a:lnTo>
                    <a:pt x="174853" y="212133"/>
                  </a:lnTo>
                  <a:lnTo>
                    <a:pt x="162021" y="235437"/>
                  </a:lnTo>
                  <a:lnTo>
                    <a:pt x="157062" y="252500"/>
                  </a:lnTo>
                  <a:lnTo>
                    <a:pt x="159364" y="271687"/>
                  </a:lnTo>
                  <a:lnTo>
                    <a:pt x="168313" y="301363"/>
                  </a:lnTo>
                  <a:lnTo>
                    <a:pt x="181783" y="332643"/>
                  </a:lnTo>
                  <a:lnTo>
                    <a:pt x="196538" y="355183"/>
                  </a:lnTo>
                  <a:lnTo>
                    <a:pt x="210361" y="375137"/>
                  </a:lnTo>
                  <a:lnTo>
                    <a:pt x="221030" y="398658"/>
                  </a:lnTo>
                  <a:lnTo>
                    <a:pt x="229488" y="430954"/>
                  </a:lnTo>
                  <a:lnTo>
                    <a:pt x="238621" y="466394"/>
                  </a:lnTo>
                  <a:lnTo>
                    <a:pt x="249100" y="494984"/>
                  </a:lnTo>
                  <a:lnTo>
                    <a:pt x="261594" y="506735"/>
                  </a:lnTo>
                  <a:lnTo>
                    <a:pt x="265633" y="506735"/>
                  </a:lnTo>
                  <a:lnTo>
                    <a:pt x="289583" y="472307"/>
                  </a:lnTo>
                  <a:lnTo>
                    <a:pt x="291426" y="453954"/>
                  </a:lnTo>
                  <a:lnTo>
                    <a:pt x="291315" y="236928"/>
                  </a:lnTo>
                  <a:lnTo>
                    <a:pt x="290227" y="218286"/>
                  </a:lnTo>
                  <a:lnTo>
                    <a:pt x="289123" y="212133"/>
                  </a:lnTo>
                  <a:close/>
                </a:path>
                <a:path w="291464" h="506729">
                  <a:moveTo>
                    <a:pt x="102394" y="0"/>
                  </a:moveTo>
                  <a:lnTo>
                    <a:pt x="51549" y="5301"/>
                  </a:lnTo>
                  <a:lnTo>
                    <a:pt x="39499" y="6779"/>
                  </a:lnTo>
                  <a:lnTo>
                    <a:pt x="26770" y="7797"/>
                  </a:lnTo>
                  <a:lnTo>
                    <a:pt x="13542" y="8405"/>
                  </a:lnTo>
                  <a:lnTo>
                    <a:pt x="0" y="8654"/>
                  </a:lnTo>
                  <a:lnTo>
                    <a:pt x="0" y="264914"/>
                  </a:lnTo>
                  <a:lnTo>
                    <a:pt x="71892" y="254872"/>
                  </a:lnTo>
                  <a:lnTo>
                    <a:pt x="127046" y="236928"/>
                  </a:lnTo>
                  <a:lnTo>
                    <a:pt x="162389" y="219782"/>
                  </a:lnTo>
                  <a:lnTo>
                    <a:pt x="174853" y="212133"/>
                  </a:lnTo>
                  <a:lnTo>
                    <a:pt x="289123" y="212133"/>
                  </a:lnTo>
                  <a:lnTo>
                    <a:pt x="286604" y="198087"/>
                  </a:lnTo>
                  <a:lnTo>
                    <a:pt x="280518" y="178507"/>
                  </a:lnTo>
                  <a:lnTo>
                    <a:pt x="271894" y="159746"/>
                  </a:lnTo>
                  <a:lnTo>
                    <a:pt x="271779" y="159568"/>
                  </a:lnTo>
                  <a:lnTo>
                    <a:pt x="268465" y="153561"/>
                  </a:lnTo>
                  <a:lnTo>
                    <a:pt x="266357" y="150475"/>
                  </a:lnTo>
                  <a:lnTo>
                    <a:pt x="267239" y="144156"/>
                  </a:lnTo>
                  <a:lnTo>
                    <a:pt x="267650" y="139356"/>
                  </a:lnTo>
                  <a:lnTo>
                    <a:pt x="260911" y="80307"/>
                  </a:lnTo>
                  <a:lnTo>
                    <a:pt x="235648" y="35311"/>
                  </a:lnTo>
                  <a:lnTo>
                    <a:pt x="198826" y="11580"/>
                  </a:lnTo>
                  <a:lnTo>
                    <a:pt x="152947" y="951"/>
                  </a:lnTo>
                  <a:lnTo>
                    <a:pt x="102394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3C029936-7964-42F0-BE5C-41A2D44F9639}"/>
                </a:ext>
              </a:extLst>
            </p:cNvPr>
            <p:cNvSpPr/>
            <p:nvPr/>
          </p:nvSpPr>
          <p:spPr>
            <a:xfrm>
              <a:off x="2967050" y="4687176"/>
              <a:ext cx="290195" cy="506730"/>
            </a:xfrm>
            <a:custGeom>
              <a:avLst/>
              <a:gdLst/>
              <a:ahLst/>
              <a:cxnLst/>
              <a:rect l="l" t="t" r="r" b="b"/>
              <a:pathLst>
                <a:path w="290195" h="506729">
                  <a:moveTo>
                    <a:pt x="167360" y="0"/>
                  </a:moveTo>
                  <a:lnTo>
                    <a:pt x="172168" y="8125"/>
                  </a:lnTo>
                  <a:lnTo>
                    <a:pt x="177725" y="14819"/>
                  </a:lnTo>
                  <a:lnTo>
                    <a:pt x="184646" y="20557"/>
                  </a:lnTo>
                  <a:lnTo>
                    <a:pt x="193548" y="25819"/>
                  </a:lnTo>
                  <a:lnTo>
                    <a:pt x="172435" y="23328"/>
                  </a:lnTo>
                  <a:lnTo>
                    <a:pt x="154528" y="20361"/>
                  </a:lnTo>
                  <a:lnTo>
                    <a:pt x="138396" y="16303"/>
                  </a:lnTo>
                  <a:lnTo>
                    <a:pt x="122605" y="10540"/>
                  </a:lnTo>
                  <a:lnTo>
                    <a:pt x="122533" y="19009"/>
                  </a:lnTo>
                  <a:lnTo>
                    <a:pt x="123380" y="26730"/>
                  </a:lnTo>
                  <a:lnTo>
                    <a:pt x="125113" y="34179"/>
                  </a:lnTo>
                  <a:lnTo>
                    <a:pt x="127698" y="41833"/>
                  </a:lnTo>
                  <a:lnTo>
                    <a:pt x="109394" y="38085"/>
                  </a:lnTo>
                  <a:lnTo>
                    <a:pt x="92590" y="33143"/>
                  </a:lnTo>
                  <a:lnTo>
                    <a:pt x="76333" y="26635"/>
                  </a:lnTo>
                  <a:lnTo>
                    <a:pt x="59664" y="18186"/>
                  </a:lnTo>
                  <a:lnTo>
                    <a:pt x="57111" y="20726"/>
                  </a:lnTo>
                  <a:lnTo>
                    <a:pt x="56387" y="21818"/>
                  </a:lnTo>
                  <a:lnTo>
                    <a:pt x="60756" y="41465"/>
                  </a:lnTo>
                  <a:lnTo>
                    <a:pt x="56019" y="39281"/>
                  </a:lnTo>
                  <a:lnTo>
                    <a:pt x="51295" y="36372"/>
                  </a:lnTo>
                  <a:lnTo>
                    <a:pt x="46570" y="32740"/>
                  </a:lnTo>
                  <a:lnTo>
                    <a:pt x="40761" y="39353"/>
                  </a:lnTo>
                  <a:lnTo>
                    <a:pt x="35331" y="46104"/>
                  </a:lnTo>
                  <a:lnTo>
                    <a:pt x="30243" y="52993"/>
                  </a:lnTo>
                  <a:lnTo>
                    <a:pt x="25463" y="60020"/>
                  </a:lnTo>
                  <a:lnTo>
                    <a:pt x="29712" y="78399"/>
                  </a:lnTo>
                  <a:lnTo>
                    <a:pt x="35464" y="96029"/>
                  </a:lnTo>
                  <a:lnTo>
                    <a:pt x="42854" y="113114"/>
                  </a:lnTo>
                  <a:lnTo>
                    <a:pt x="52019" y="129857"/>
                  </a:lnTo>
                  <a:lnTo>
                    <a:pt x="19278" y="114211"/>
                  </a:lnTo>
                  <a:lnTo>
                    <a:pt x="20398" y="117615"/>
                  </a:lnTo>
                  <a:lnTo>
                    <a:pt x="24145" y="126988"/>
                  </a:lnTo>
                  <a:lnTo>
                    <a:pt x="31097" y="141069"/>
                  </a:lnTo>
                  <a:lnTo>
                    <a:pt x="41833" y="158597"/>
                  </a:lnTo>
                  <a:lnTo>
                    <a:pt x="41109" y="160045"/>
                  </a:lnTo>
                  <a:lnTo>
                    <a:pt x="37464" y="164769"/>
                  </a:lnTo>
                  <a:lnTo>
                    <a:pt x="36372" y="166598"/>
                  </a:lnTo>
                  <a:lnTo>
                    <a:pt x="34925" y="168414"/>
                  </a:lnTo>
                  <a:lnTo>
                    <a:pt x="19641" y="196281"/>
                  </a:lnTo>
                  <a:lnTo>
                    <a:pt x="8728" y="226021"/>
                  </a:lnTo>
                  <a:lnTo>
                    <a:pt x="2181" y="257057"/>
                  </a:lnTo>
                  <a:lnTo>
                    <a:pt x="0" y="288810"/>
                  </a:lnTo>
                  <a:lnTo>
                    <a:pt x="0" y="469963"/>
                  </a:lnTo>
                  <a:lnTo>
                    <a:pt x="14909" y="505612"/>
                  </a:lnTo>
                  <a:lnTo>
                    <a:pt x="18554" y="506336"/>
                  </a:lnTo>
                  <a:lnTo>
                    <a:pt x="20370" y="506336"/>
                  </a:lnTo>
                  <a:lnTo>
                    <a:pt x="33386" y="494571"/>
                  </a:lnTo>
                  <a:lnTo>
                    <a:pt x="45108" y="465961"/>
                  </a:lnTo>
                  <a:lnTo>
                    <a:pt x="55466" y="430528"/>
                  </a:lnTo>
                  <a:lnTo>
                    <a:pt x="64388" y="398297"/>
                  </a:lnTo>
                  <a:lnTo>
                    <a:pt x="71402" y="379415"/>
                  </a:lnTo>
                  <a:lnTo>
                    <a:pt x="93865" y="328828"/>
                  </a:lnTo>
                  <a:lnTo>
                    <a:pt x="103497" y="273895"/>
                  </a:lnTo>
                  <a:lnTo>
                    <a:pt x="103233" y="249848"/>
                  </a:lnTo>
                  <a:lnTo>
                    <a:pt x="100924" y="229823"/>
                  </a:lnTo>
                  <a:lnTo>
                    <a:pt x="97866" y="214604"/>
                  </a:lnTo>
                  <a:lnTo>
                    <a:pt x="119117" y="227968"/>
                  </a:lnTo>
                  <a:lnTo>
                    <a:pt x="171850" y="250057"/>
                  </a:lnTo>
                  <a:lnTo>
                    <a:pt x="226316" y="261683"/>
                  </a:lnTo>
                  <a:lnTo>
                    <a:pt x="269277" y="264747"/>
                  </a:lnTo>
                  <a:lnTo>
                    <a:pt x="289598" y="264439"/>
                  </a:lnTo>
                  <a:lnTo>
                    <a:pt x="289598" y="8369"/>
                  </a:lnTo>
                  <a:lnTo>
                    <a:pt x="254333" y="8438"/>
                  </a:lnTo>
                  <a:lnTo>
                    <a:pt x="229846" y="7589"/>
                  </a:lnTo>
                  <a:lnTo>
                    <a:pt x="204674" y="5038"/>
                  </a:lnTo>
                  <a:lnTo>
                    <a:pt x="167360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239ECA53-E062-4BCB-B4F7-3389CC8153B0}"/>
                </a:ext>
              </a:extLst>
            </p:cNvPr>
            <p:cNvSpPr/>
            <p:nvPr/>
          </p:nvSpPr>
          <p:spPr>
            <a:xfrm>
              <a:off x="3380447" y="9211048"/>
              <a:ext cx="587375" cy="403225"/>
            </a:xfrm>
            <a:custGeom>
              <a:avLst/>
              <a:gdLst/>
              <a:ahLst/>
              <a:cxnLst/>
              <a:rect l="l" t="t" r="r" b="b"/>
              <a:pathLst>
                <a:path w="587375" h="403225">
                  <a:moveTo>
                    <a:pt x="325043" y="0"/>
                  </a:moveTo>
                  <a:lnTo>
                    <a:pt x="0" y="0"/>
                  </a:lnTo>
                  <a:lnTo>
                    <a:pt x="0" y="188421"/>
                  </a:lnTo>
                  <a:lnTo>
                    <a:pt x="18398" y="225102"/>
                  </a:lnTo>
                  <a:lnTo>
                    <a:pt x="144183" y="269937"/>
                  </a:lnTo>
                  <a:lnTo>
                    <a:pt x="250825" y="352908"/>
                  </a:lnTo>
                  <a:lnTo>
                    <a:pt x="283649" y="374354"/>
                  </a:lnTo>
                  <a:lnTo>
                    <a:pt x="319322" y="390006"/>
                  </a:lnTo>
                  <a:lnTo>
                    <a:pt x="357109" y="399595"/>
                  </a:lnTo>
                  <a:lnTo>
                    <a:pt x="396278" y="402851"/>
                  </a:lnTo>
                  <a:lnTo>
                    <a:pt x="549198" y="402851"/>
                  </a:lnTo>
                  <a:lnTo>
                    <a:pt x="563940" y="399898"/>
                  </a:lnTo>
                  <a:lnTo>
                    <a:pt x="575941" y="391830"/>
                  </a:lnTo>
                  <a:lnTo>
                    <a:pt x="584013" y="379833"/>
                  </a:lnTo>
                  <a:lnTo>
                    <a:pt x="586968" y="365094"/>
                  </a:lnTo>
                  <a:lnTo>
                    <a:pt x="586968" y="325445"/>
                  </a:lnTo>
                  <a:lnTo>
                    <a:pt x="569936" y="268173"/>
                  </a:lnTo>
                  <a:lnTo>
                    <a:pt x="538099" y="231561"/>
                  </a:lnTo>
                  <a:lnTo>
                    <a:pt x="502412" y="203662"/>
                  </a:lnTo>
                  <a:lnTo>
                    <a:pt x="460775" y="168359"/>
                  </a:lnTo>
                  <a:lnTo>
                    <a:pt x="422121" y="129916"/>
                  </a:lnTo>
                  <a:lnTo>
                    <a:pt x="386645" y="88533"/>
                  </a:lnTo>
                  <a:lnTo>
                    <a:pt x="354545" y="444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2D21D5E6-BB8B-404F-B607-A5BABC226019}"/>
                </a:ext>
              </a:extLst>
            </p:cNvPr>
            <p:cNvSpPr/>
            <p:nvPr/>
          </p:nvSpPr>
          <p:spPr>
            <a:xfrm>
              <a:off x="3380447" y="9211033"/>
              <a:ext cx="586105" cy="342265"/>
            </a:xfrm>
            <a:custGeom>
              <a:avLst/>
              <a:gdLst/>
              <a:ahLst/>
              <a:cxnLst/>
              <a:rect l="l" t="t" r="r" b="b"/>
              <a:pathLst>
                <a:path w="586104" h="342265">
                  <a:moveTo>
                    <a:pt x="325043" y="0"/>
                  </a:moveTo>
                  <a:lnTo>
                    <a:pt x="0" y="0"/>
                  </a:lnTo>
                  <a:lnTo>
                    <a:pt x="0" y="127384"/>
                  </a:lnTo>
                  <a:lnTo>
                    <a:pt x="18409" y="164122"/>
                  </a:lnTo>
                  <a:lnTo>
                    <a:pt x="144183" y="209047"/>
                  </a:lnTo>
                  <a:lnTo>
                    <a:pt x="250825" y="292017"/>
                  </a:lnTo>
                  <a:lnTo>
                    <a:pt x="283655" y="313463"/>
                  </a:lnTo>
                  <a:lnTo>
                    <a:pt x="319328" y="329115"/>
                  </a:lnTo>
                  <a:lnTo>
                    <a:pt x="357116" y="338704"/>
                  </a:lnTo>
                  <a:lnTo>
                    <a:pt x="396290" y="341960"/>
                  </a:lnTo>
                  <a:lnTo>
                    <a:pt x="549198" y="341960"/>
                  </a:lnTo>
                  <a:lnTo>
                    <a:pt x="561754" y="339826"/>
                  </a:lnTo>
                  <a:lnTo>
                    <a:pt x="572511" y="333916"/>
                  </a:lnTo>
                  <a:lnTo>
                    <a:pt x="580736" y="324972"/>
                  </a:lnTo>
                  <a:lnTo>
                    <a:pt x="585698" y="313733"/>
                  </a:lnTo>
                  <a:lnTo>
                    <a:pt x="579986" y="290167"/>
                  </a:lnTo>
                  <a:lnTo>
                    <a:pt x="569939" y="268187"/>
                  </a:lnTo>
                  <a:lnTo>
                    <a:pt x="555875" y="248438"/>
                  </a:lnTo>
                  <a:lnTo>
                    <a:pt x="538111" y="231562"/>
                  </a:lnTo>
                  <a:lnTo>
                    <a:pt x="502412" y="203663"/>
                  </a:lnTo>
                  <a:lnTo>
                    <a:pt x="460764" y="168366"/>
                  </a:lnTo>
                  <a:lnTo>
                    <a:pt x="422113" y="129931"/>
                  </a:lnTo>
                  <a:lnTo>
                    <a:pt x="386647" y="88550"/>
                  </a:lnTo>
                  <a:lnTo>
                    <a:pt x="354558" y="44414"/>
                  </a:lnTo>
                  <a:lnTo>
                    <a:pt x="325043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76582A00-D886-4BF9-A341-FB1B37E1E614}"/>
                </a:ext>
              </a:extLst>
            </p:cNvPr>
            <p:cNvSpPr/>
            <p:nvPr/>
          </p:nvSpPr>
          <p:spPr>
            <a:xfrm>
              <a:off x="3257550" y="5702795"/>
              <a:ext cx="882650" cy="1882775"/>
            </a:xfrm>
            <a:custGeom>
              <a:avLst/>
              <a:gdLst/>
              <a:ahLst/>
              <a:cxnLst/>
              <a:rect l="l" t="t" r="r" b="b"/>
              <a:pathLst>
                <a:path w="882650" h="1882775">
                  <a:moveTo>
                    <a:pt x="280517" y="0"/>
                  </a:moveTo>
                  <a:lnTo>
                    <a:pt x="0" y="804989"/>
                  </a:lnTo>
                  <a:lnTo>
                    <a:pt x="0" y="1882419"/>
                  </a:lnTo>
                  <a:lnTo>
                    <a:pt x="503542" y="1882419"/>
                  </a:lnTo>
                  <a:lnTo>
                    <a:pt x="520970" y="1878905"/>
                  </a:lnTo>
                  <a:lnTo>
                    <a:pt x="535190" y="1869320"/>
                  </a:lnTo>
                  <a:lnTo>
                    <a:pt x="544772" y="1855099"/>
                  </a:lnTo>
                  <a:lnTo>
                    <a:pt x="548284" y="1837677"/>
                  </a:lnTo>
                  <a:lnTo>
                    <a:pt x="548284" y="826808"/>
                  </a:lnTo>
                  <a:lnTo>
                    <a:pt x="554113" y="820991"/>
                  </a:lnTo>
                  <a:lnTo>
                    <a:pt x="568299" y="820991"/>
                  </a:lnTo>
                  <a:lnTo>
                    <a:pt x="574116" y="826452"/>
                  </a:lnTo>
                  <a:lnTo>
                    <a:pt x="574484" y="833729"/>
                  </a:lnTo>
                  <a:lnTo>
                    <a:pt x="596315" y="1504848"/>
                  </a:lnTo>
                  <a:lnTo>
                    <a:pt x="602869" y="1684528"/>
                  </a:lnTo>
                  <a:lnTo>
                    <a:pt x="606582" y="1701687"/>
                  </a:lnTo>
                  <a:lnTo>
                    <a:pt x="616234" y="1715676"/>
                  </a:lnTo>
                  <a:lnTo>
                    <a:pt x="630388" y="1725095"/>
                  </a:lnTo>
                  <a:lnTo>
                    <a:pt x="647611" y="1728546"/>
                  </a:lnTo>
                  <a:lnTo>
                    <a:pt x="837895" y="1728546"/>
                  </a:lnTo>
                  <a:lnTo>
                    <a:pt x="855325" y="1724976"/>
                  </a:lnTo>
                  <a:lnTo>
                    <a:pt x="869549" y="1715269"/>
                  </a:lnTo>
                  <a:lnTo>
                    <a:pt x="879136" y="1700926"/>
                  </a:lnTo>
                  <a:lnTo>
                    <a:pt x="882650" y="1683448"/>
                  </a:lnTo>
                  <a:lnTo>
                    <a:pt x="881557" y="1633245"/>
                  </a:lnTo>
                  <a:lnTo>
                    <a:pt x="880097" y="1584871"/>
                  </a:lnTo>
                  <a:lnTo>
                    <a:pt x="855002" y="470700"/>
                  </a:lnTo>
                  <a:lnTo>
                    <a:pt x="851325" y="423203"/>
                  </a:lnTo>
                  <a:lnTo>
                    <a:pt x="841501" y="377318"/>
                  </a:lnTo>
                  <a:lnTo>
                    <a:pt x="825878" y="333554"/>
                  </a:lnTo>
                  <a:lnTo>
                    <a:pt x="804801" y="292421"/>
                  </a:lnTo>
                  <a:lnTo>
                    <a:pt x="778620" y="254428"/>
                  </a:lnTo>
                  <a:lnTo>
                    <a:pt x="747681" y="220084"/>
                  </a:lnTo>
                  <a:lnTo>
                    <a:pt x="712332" y="189899"/>
                  </a:lnTo>
                  <a:lnTo>
                    <a:pt x="672920" y="164382"/>
                  </a:lnTo>
                  <a:lnTo>
                    <a:pt x="629792" y="144043"/>
                  </a:lnTo>
                  <a:lnTo>
                    <a:pt x="441325" y="63652"/>
                  </a:lnTo>
                  <a:close/>
                </a:path>
              </a:pathLst>
            </a:custGeom>
            <a:solidFill>
              <a:srgbClr val="283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4A538B60-B2BB-4493-A5C4-9B4D1F7C21BA}"/>
                </a:ext>
              </a:extLst>
            </p:cNvPr>
            <p:cNvSpPr/>
            <p:nvPr/>
          </p:nvSpPr>
          <p:spPr>
            <a:xfrm>
              <a:off x="2374900" y="5702617"/>
              <a:ext cx="1324610" cy="1882775"/>
            </a:xfrm>
            <a:custGeom>
              <a:avLst/>
              <a:gdLst/>
              <a:ahLst/>
              <a:cxnLst/>
              <a:rect l="l" t="t" r="r" b="b"/>
              <a:pathLst>
                <a:path w="1324610" h="1882775">
                  <a:moveTo>
                    <a:pt x="882650" y="805167"/>
                  </a:moveTo>
                  <a:lnTo>
                    <a:pt x="882586" y="805027"/>
                  </a:lnTo>
                  <a:lnTo>
                    <a:pt x="602132" y="177"/>
                  </a:lnTo>
                  <a:lnTo>
                    <a:pt x="440956" y="63830"/>
                  </a:lnTo>
                  <a:lnTo>
                    <a:pt x="252857" y="144221"/>
                  </a:lnTo>
                  <a:lnTo>
                    <a:pt x="209727" y="164566"/>
                  </a:lnTo>
                  <a:lnTo>
                    <a:pt x="170307" y="190080"/>
                  </a:lnTo>
                  <a:lnTo>
                    <a:pt x="134962" y="220268"/>
                  </a:lnTo>
                  <a:lnTo>
                    <a:pt x="104025" y="254609"/>
                  </a:lnTo>
                  <a:lnTo>
                    <a:pt x="77838" y="292608"/>
                  </a:lnTo>
                  <a:lnTo>
                    <a:pt x="56769" y="333743"/>
                  </a:lnTo>
                  <a:lnTo>
                    <a:pt x="41148" y="377507"/>
                  </a:lnTo>
                  <a:lnTo>
                    <a:pt x="31318" y="423392"/>
                  </a:lnTo>
                  <a:lnTo>
                    <a:pt x="27647" y="470877"/>
                  </a:lnTo>
                  <a:lnTo>
                    <a:pt x="2540" y="1585048"/>
                  </a:lnTo>
                  <a:lnTo>
                    <a:pt x="1092" y="1633423"/>
                  </a:lnTo>
                  <a:lnTo>
                    <a:pt x="0" y="1683626"/>
                  </a:lnTo>
                  <a:lnTo>
                    <a:pt x="27317" y="1725155"/>
                  </a:lnTo>
                  <a:lnTo>
                    <a:pt x="44754" y="1728724"/>
                  </a:lnTo>
                  <a:lnTo>
                    <a:pt x="234670" y="1728724"/>
                  </a:lnTo>
                  <a:lnTo>
                    <a:pt x="275755" y="1701876"/>
                  </a:lnTo>
                  <a:lnTo>
                    <a:pt x="285965" y="1505026"/>
                  </a:lnTo>
                  <a:lnTo>
                    <a:pt x="308165" y="833907"/>
                  </a:lnTo>
                  <a:lnTo>
                    <a:pt x="308165" y="826630"/>
                  </a:lnTo>
                  <a:lnTo>
                    <a:pt x="314350" y="821169"/>
                  </a:lnTo>
                  <a:lnTo>
                    <a:pt x="328536" y="821169"/>
                  </a:lnTo>
                  <a:lnTo>
                    <a:pt x="334365" y="826985"/>
                  </a:lnTo>
                  <a:lnTo>
                    <a:pt x="334365" y="1837855"/>
                  </a:lnTo>
                  <a:lnTo>
                    <a:pt x="337870" y="1855279"/>
                  </a:lnTo>
                  <a:lnTo>
                    <a:pt x="347446" y="1869503"/>
                  </a:lnTo>
                  <a:lnTo>
                    <a:pt x="361670" y="1879092"/>
                  </a:lnTo>
                  <a:lnTo>
                    <a:pt x="379107" y="1882597"/>
                  </a:lnTo>
                  <a:lnTo>
                    <a:pt x="882650" y="1882597"/>
                  </a:lnTo>
                  <a:lnTo>
                    <a:pt x="882650" y="805167"/>
                  </a:lnTo>
                  <a:close/>
                </a:path>
                <a:path w="1324610" h="1882775">
                  <a:moveTo>
                    <a:pt x="1324089" y="63868"/>
                  </a:moveTo>
                  <a:lnTo>
                    <a:pt x="1163205" y="0"/>
                  </a:lnTo>
                  <a:lnTo>
                    <a:pt x="882586" y="805014"/>
                  </a:lnTo>
                  <a:lnTo>
                    <a:pt x="1296479" y="353174"/>
                  </a:lnTo>
                  <a:lnTo>
                    <a:pt x="1243355" y="184569"/>
                  </a:lnTo>
                  <a:lnTo>
                    <a:pt x="1324089" y="184569"/>
                  </a:lnTo>
                  <a:lnTo>
                    <a:pt x="1324089" y="63868"/>
                  </a:lnTo>
                  <a:close/>
                </a:path>
              </a:pathLst>
            </a:custGeom>
            <a:solidFill>
              <a:srgbClr val="3C4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B562881A-2071-4A59-9FCE-1A04ED8C7640}"/>
                </a:ext>
              </a:extLst>
            </p:cNvPr>
            <p:cNvSpPr/>
            <p:nvPr/>
          </p:nvSpPr>
          <p:spPr>
            <a:xfrm>
              <a:off x="2816009" y="5702617"/>
              <a:ext cx="441959" cy="805180"/>
            </a:xfrm>
            <a:custGeom>
              <a:avLst/>
              <a:gdLst/>
              <a:ahLst/>
              <a:cxnLst/>
              <a:rect l="l" t="t" r="r" b="b"/>
              <a:pathLst>
                <a:path w="441960" h="805179">
                  <a:moveTo>
                    <a:pt x="160883" y="0"/>
                  </a:moveTo>
                  <a:lnTo>
                    <a:pt x="0" y="63868"/>
                  </a:lnTo>
                  <a:lnTo>
                    <a:pt x="0" y="184569"/>
                  </a:lnTo>
                  <a:lnTo>
                    <a:pt x="80733" y="184569"/>
                  </a:lnTo>
                  <a:lnTo>
                    <a:pt x="27622" y="353174"/>
                  </a:lnTo>
                  <a:lnTo>
                    <a:pt x="441515" y="805027"/>
                  </a:lnTo>
                  <a:lnTo>
                    <a:pt x="160883" y="0"/>
                  </a:lnTo>
                  <a:close/>
                </a:path>
              </a:pathLst>
            </a:custGeom>
            <a:solidFill>
              <a:srgbClr val="505A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F2CF767F-5105-4B0C-BBEE-9B967046129F}"/>
                </a:ext>
              </a:extLst>
            </p:cNvPr>
            <p:cNvSpPr/>
            <p:nvPr/>
          </p:nvSpPr>
          <p:spPr>
            <a:xfrm>
              <a:off x="2547594" y="9211048"/>
              <a:ext cx="587375" cy="403225"/>
            </a:xfrm>
            <a:custGeom>
              <a:avLst/>
              <a:gdLst/>
              <a:ahLst/>
              <a:cxnLst/>
              <a:rect l="l" t="t" r="r" b="b"/>
              <a:pathLst>
                <a:path w="587375" h="403225">
                  <a:moveTo>
                    <a:pt x="586968" y="0"/>
                  </a:moveTo>
                  <a:lnTo>
                    <a:pt x="261924" y="0"/>
                  </a:lnTo>
                  <a:lnTo>
                    <a:pt x="232409" y="44413"/>
                  </a:lnTo>
                  <a:lnTo>
                    <a:pt x="200321" y="88549"/>
                  </a:lnTo>
                  <a:lnTo>
                    <a:pt x="164855" y="129930"/>
                  </a:lnTo>
                  <a:lnTo>
                    <a:pt x="126203" y="168364"/>
                  </a:lnTo>
                  <a:lnTo>
                    <a:pt x="84556" y="203662"/>
                  </a:lnTo>
                  <a:lnTo>
                    <a:pt x="48856" y="231561"/>
                  </a:lnTo>
                  <a:lnTo>
                    <a:pt x="31093" y="248436"/>
                  </a:lnTo>
                  <a:lnTo>
                    <a:pt x="6982" y="290167"/>
                  </a:lnTo>
                  <a:lnTo>
                    <a:pt x="0" y="325445"/>
                  </a:lnTo>
                  <a:lnTo>
                    <a:pt x="0" y="365094"/>
                  </a:lnTo>
                  <a:lnTo>
                    <a:pt x="2954" y="379833"/>
                  </a:lnTo>
                  <a:lnTo>
                    <a:pt x="11026" y="391830"/>
                  </a:lnTo>
                  <a:lnTo>
                    <a:pt x="23027" y="399898"/>
                  </a:lnTo>
                  <a:lnTo>
                    <a:pt x="37769" y="402851"/>
                  </a:lnTo>
                  <a:lnTo>
                    <a:pt x="190677" y="402851"/>
                  </a:lnTo>
                  <a:lnTo>
                    <a:pt x="229851" y="399595"/>
                  </a:lnTo>
                  <a:lnTo>
                    <a:pt x="267639" y="390006"/>
                  </a:lnTo>
                  <a:lnTo>
                    <a:pt x="303313" y="374354"/>
                  </a:lnTo>
                  <a:lnTo>
                    <a:pt x="336143" y="352908"/>
                  </a:lnTo>
                  <a:lnTo>
                    <a:pt x="442747" y="269937"/>
                  </a:lnTo>
                  <a:lnTo>
                    <a:pt x="555853" y="231707"/>
                  </a:lnTo>
                  <a:lnTo>
                    <a:pt x="568559" y="225102"/>
                  </a:lnTo>
                  <a:lnTo>
                    <a:pt x="578383" y="215124"/>
                  </a:lnTo>
                  <a:lnTo>
                    <a:pt x="584721" y="202616"/>
                  </a:lnTo>
                  <a:lnTo>
                    <a:pt x="586968" y="188421"/>
                  </a:lnTo>
                  <a:lnTo>
                    <a:pt x="58696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B811AC50-35C1-4523-9173-BABB40F34613}"/>
                </a:ext>
              </a:extLst>
            </p:cNvPr>
            <p:cNvSpPr/>
            <p:nvPr/>
          </p:nvSpPr>
          <p:spPr>
            <a:xfrm>
              <a:off x="2548864" y="9211048"/>
              <a:ext cx="586105" cy="342265"/>
            </a:xfrm>
            <a:custGeom>
              <a:avLst/>
              <a:gdLst/>
              <a:ahLst/>
              <a:cxnLst/>
              <a:rect l="l" t="t" r="r" b="b"/>
              <a:pathLst>
                <a:path w="586105" h="342265">
                  <a:moveTo>
                    <a:pt x="585698" y="0"/>
                  </a:moveTo>
                  <a:lnTo>
                    <a:pt x="260654" y="0"/>
                  </a:lnTo>
                  <a:lnTo>
                    <a:pt x="231139" y="44413"/>
                  </a:lnTo>
                  <a:lnTo>
                    <a:pt x="199051" y="88549"/>
                  </a:lnTo>
                  <a:lnTo>
                    <a:pt x="163585" y="129930"/>
                  </a:lnTo>
                  <a:lnTo>
                    <a:pt x="124933" y="168364"/>
                  </a:lnTo>
                  <a:lnTo>
                    <a:pt x="83286" y="203662"/>
                  </a:lnTo>
                  <a:lnTo>
                    <a:pt x="47586" y="231561"/>
                  </a:lnTo>
                  <a:lnTo>
                    <a:pt x="29823" y="248436"/>
                  </a:lnTo>
                  <a:lnTo>
                    <a:pt x="15759" y="268186"/>
                  </a:lnTo>
                  <a:lnTo>
                    <a:pt x="5712" y="290167"/>
                  </a:lnTo>
                  <a:lnTo>
                    <a:pt x="0" y="313733"/>
                  </a:lnTo>
                  <a:lnTo>
                    <a:pt x="4961" y="324957"/>
                  </a:lnTo>
                  <a:lnTo>
                    <a:pt x="13187" y="333903"/>
                  </a:lnTo>
                  <a:lnTo>
                    <a:pt x="23944" y="339820"/>
                  </a:lnTo>
                  <a:lnTo>
                    <a:pt x="36499" y="341960"/>
                  </a:lnTo>
                  <a:lnTo>
                    <a:pt x="189407" y="341960"/>
                  </a:lnTo>
                  <a:lnTo>
                    <a:pt x="228581" y="338703"/>
                  </a:lnTo>
                  <a:lnTo>
                    <a:pt x="266369" y="329110"/>
                  </a:lnTo>
                  <a:lnTo>
                    <a:pt x="302043" y="313447"/>
                  </a:lnTo>
                  <a:lnTo>
                    <a:pt x="334873" y="291980"/>
                  </a:lnTo>
                  <a:lnTo>
                    <a:pt x="441477" y="209045"/>
                  </a:lnTo>
                  <a:lnTo>
                    <a:pt x="554583" y="170816"/>
                  </a:lnTo>
                  <a:lnTo>
                    <a:pt x="567289" y="164121"/>
                  </a:lnTo>
                  <a:lnTo>
                    <a:pt x="577113" y="154087"/>
                  </a:lnTo>
                  <a:lnTo>
                    <a:pt x="583451" y="141551"/>
                  </a:lnTo>
                  <a:lnTo>
                    <a:pt x="585698" y="127347"/>
                  </a:lnTo>
                  <a:lnTo>
                    <a:pt x="585698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4">
              <a:extLst>
                <a:ext uri="{FF2B5EF4-FFF2-40B4-BE49-F238E27FC236}">
                  <a16:creationId xmlns:a16="http://schemas.microsoft.com/office/drawing/2014/main" id="{5053938A-5B0E-46E3-B86E-87828BE04CE1}"/>
                </a:ext>
              </a:extLst>
            </p:cNvPr>
            <p:cNvSpPr/>
            <p:nvPr/>
          </p:nvSpPr>
          <p:spPr>
            <a:xfrm>
              <a:off x="2765894" y="7585049"/>
              <a:ext cx="983615" cy="1626235"/>
            </a:xfrm>
            <a:custGeom>
              <a:avLst/>
              <a:gdLst/>
              <a:ahLst/>
              <a:cxnLst/>
              <a:rect l="l" t="t" r="r" b="b"/>
              <a:pathLst>
                <a:path w="983614" h="1626234">
                  <a:moveTo>
                    <a:pt x="983386" y="0"/>
                  </a:moveTo>
                  <a:lnTo>
                    <a:pt x="0" y="0"/>
                  </a:lnTo>
                  <a:lnTo>
                    <a:pt x="0" y="1589506"/>
                  </a:lnTo>
                  <a:lnTo>
                    <a:pt x="2864" y="1603709"/>
                  </a:lnTo>
                  <a:lnTo>
                    <a:pt x="10663" y="1615306"/>
                  </a:lnTo>
                  <a:lnTo>
                    <a:pt x="22208" y="1623124"/>
                  </a:lnTo>
                  <a:lnTo>
                    <a:pt x="36309" y="1625991"/>
                  </a:lnTo>
                  <a:lnTo>
                    <a:pt x="376923" y="1625991"/>
                  </a:lnTo>
                  <a:lnTo>
                    <a:pt x="410198" y="1604460"/>
                  </a:lnTo>
                  <a:lnTo>
                    <a:pt x="454012" y="233451"/>
                  </a:lnTo>
                  <a:lnTo>
                    <a:pt x="457292" y="219188"/>
                  </a:lnTo>
                  <a:lnTo>
                    <a:pt x="465426" y="207597"/>
                  </a:lnTo>
                  <a:lnTo>
                    <a:pt x="477250" y="199811"/>
                  </a:lnTo>
                  <a:lnTo>
                    <a:pt x="491604" y="196964"/>
                  </a:lnTo>
                  <a:lnTo>
                    <a:pt x="505979" y="199811"/>
                  </a:lnTo>
                  <a:lnTo>
                    <a:pt x="517864" y="207597"/>
                  </a:lnTo>
                  <a:lnTo>
                    <a:pt x="526058" y="219188"/>
                  </a:lnTo>
                  <a:lnTo>
                    <a:pt x="529361" y="233451"/>
                  </a:lnTo>
                  <a:lnTo>
                    <a:pt x="569823" y="1590634"/>
                  </a:lnTo>
                  <a:lnTo>
                    <a:pt x="573020" y="1604460"/>
                  </a:lnTo>
                  <a:lnTo>
                    <a:pt x="580923" y="1615692"/>
                  </a:lnTo>
                  <a:lnTo>
                    <a:pt x="592397" y="1623233"/>
                  </a:lnTo>
                  <a:lnTo>
                    <a:pt x="606310" y="1625991"/>
                  </a:lnTo>
                  <a:lnTo>
                    <a:pt x="947039" y="1625991"/>
                  </a:lnTo>
                  <a:lnTo>
                    <a:pt x="961162" y="1623124"/>
                  </a:lnTo>
                  <a:lnTo>
                    <a:pt x="972718" y="1615306"/>
                  </a:lnTo>
                  <a:lnTo>
                    <a:pt x="980521" y="1603709"/>
                  </a:lnTo>
                  <a:lnTo>
                    <a:pt x="983386" y="1589506"/>
                  </a:lnTo>
                  <a:lnTo>
                    <a:pt x="983386" y="0"/>
                  </a:lnTo>
                  <a:close/>
                </a:path>
              </a:pathLst>
            </a:custGeom>
            <a:solidFill>
              <a:srgbClr val="3C4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5">
              <a:extLst>
                <a:ext uri="{FF2B5EF4-FFF2-40B4-BE49-F238E27FC236}">
                  <a16:creationId xmlns:a16="http://schemas.microsoft.com/office/drawing/2014/main" id="{8BB570E8-CC1E-4EEA-AF35-02A0AA52CB6B}"/>
                </a:ext>
              </a:extLst>
            </p:cNvPr>
            <p:cNvSpPr/>
            <p:nvPr/>
          </p:nvSpPr>
          <p:spPr>
            <a:xfrm>
              <a:off x="3257499" y="7585049"/>
              <a:ext cx="492125" cy="1626235"/>
            </a:xfrm>
            <a:custGeom>
              <a:avLst/>
              <a:gdLst/>
              <a:ahLst/>
              <a:cxnLst/>
              <a:rect l="l" t="t" r="r" b="b"/>
              <a:pathLst>
                <a:path w="492125" h="1626234">
                  <a:moveTo>
                    <a:pt x="491782" y="0"/>
                  </a:moveTo>
                  <a:lnTo>
                    <a:pt x="0" y="0"/>
                  </a:lnTo>
                  <a:lnTo>
                    <a:pt x="0" y="196964"/>
                  </a:lnTo>
                  <a:lnTo>
                    <a:pt x="14375" y="199811"/>
                  </a:lnTo>
                  <a:lnTo>
                    <a:pt x="26260" y="207597"/>
                  </a:lnTo>
                  <a:lnTo>
                    <a:pt x="34454" y="219188"/>
                  </a:lnTo>
                  <a:lnTo>
                    <a:pt x="37757" y="233451"/>
                  </a:lnTo>
                  <a:lnTo>
                    <a:pt x="78219" y="1590634"/>
                  </a:lnTo>
                  <a:lnTo>
                    <a:pt x="81416" y="1604460"/>
                  </a:lnTo>
                  <a:lnTo>
                    <a:pt x="89319" y="1615692"/>
                  </a:lnTo>
                  <a:lnTo>
                    <a:pt x="100793" y="1623233"/>
                  </a:lnTo>
                  <a:lnTo>
                    <a:pt x="114706" y="1625991"/>
                  </a:lnTo>
                  <a:lnTo>
                    <a:pt x="455434" y="1625991"/>
                  </a:lnTo>
                  <a:lnTo>
                    <a:pt x="469557" y="1623124"/>
                  </a:lnTo>
                  <a:lnTo>
                    <a:pt x="481114" y="1615306"/>
                  </a:lnTo>
                  <a:lnTo>
                    <a:pt x="488917" y="1603709"/>
                  </a:lnTo>
                  <a:lnTo>
                    <a:pt x="491782" y="1589506"/>
                  </a:lnTo>
                  <a:lnTo>
                    <a:pt x="491782" y="0"/>
                  </a:lnTo>
                  <a:close/>
                </a:path>
              </a:pathLst>
            </a:custGeom>
            <a:solidFill>
              <a:srgbClr val="283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6">
              <a:extLst>
                <a:ext uri="{FF2B5EF4-FFF2-40B4-BE49-F238E27FC236}">
                  <a16:creationId xmlns:a16="http://schemas.microsoft.com/office/drawing/2014/main" id="{2D47E152-C7A8-4CD6-8E2C-70A5EE1DCAB6}"/>
                </a:ext>
              </a:extLst>
            </p:cNvPr>
            <p:cNvSpPr/>
            <p:nvPr/>
          </p:nvSpPr>
          <p:spPr>
            <a:xfrm>
              <a:off x="3554958" y="7585049"/>
              <a:ext cx="194945" cy="1626235"/>
            </a:xfrm>
            <a:custGeom>
              <a:avLst/>
              <a:gdLst/>
              <a:ahLst/>
              <a:cxnLst/>
              <a:rect l="l" t="t" r="r" b="b"/>
              <a:pathLst>
                <a:path w="194945" h="1626234">
                  <a:moveTo>
                    <a:pt x="194322" y="0"/>
                  </a:moveTo>
                  <a:lnTo>
                    <a:pt x="0" y="0"/>
                  </a:lnTo>
                  <a:lnTo>
                    <a:pt x="0" y="1625991"/>
                  </a:lnTo>
                  <a:lnTo>
                    <a:pt x="157975" y="1625991"/>
                  </a:lnTo>
                  <a:lnTo>
                    <a:pt x="172098" y="1623124"/>
                  </a:lnTo>
                  <a:lnTo>
                    <a:pt x="183654" y="1615306"/>
                  </a:lnTo>
                  <a:lnTo>
                    <a:pt x="191458" y="1603709"/>
                  </a:lnTo>
                  <a:lnTo>
                    <a:pt x="194322" y="1589506"/>
                  </a:lnTo>
                  <a:lnTo>
                    <a:pt x="194322" y="0"/>
                  </a:lnTo>
                  <a:close/>
                </a:path>
              </a:pathLst>
            </a:custGeom>
            <a:solidFill>
              <a:srgbClr val="141E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7">
              <a:extLst>
                <a:ext uri="{FF2B5EF4-FFF2-40B4-BE49-F238E27FC236}">
                  <a16:creationId xmlns:a16="http://schemas.microsoft.com/office/drawing/2014/main" id="{BA45B031-0E98-44D2-8163-38EF670E6FA5}"/>
                </a:ext>
              </a:extLst>
            </p:cNvPr>
            <p:cNvSpPr/>
            <p:nvPr/>
          </p:nvSpPr>
          <p:spPr>
            <a:xfrm>
              <a:off x="2765882" y="7585049"/>
              <a:ext cx="194945" cy="1626235"/>
            </a:xfrm>
            <a:custGeom>
              <a:avLst/>
              <a:gdLst/>
              <a:ahLst/>
              <a:cxnLst/>
              <a:rect l="l" t="t" r="r" b="b"/>
              <a:pathLst>
                <a:path w="194944" h="1626234">
                  <a:moveTo>
                    <a:pt x="194322" y="0"/>
                  </a:moveTo>
                  <a:lnTo>
                    <a:pt x="0" y="0"/>
                  </a:lnTo>
                  <a:lnTo>
                    <a:pt x="0" y="1589506"/>
                  </a:lnTo>
                  <a:lnTo>
                    <a:pt x="2864" y="1603709"/>
                  </a:lnTo>
                  <a:lnTo>
                    <a:pt x="10668" y="1615306"/>
                  </a:lnTo>
                  <a:lnTo>
                    <a:pt x="22224" y="1623124"/>
                  </a:lnTo>
                  <a:lnTo>
                    <a:pt x="36347" y="1625991"/>
                  </a:lnTo>
                  <a:lnTo>
                    <a:pt x="194322" y="1625991"/>
                  </a:lnTo>
                  <a:lnTo>
                    <a:pt x="194322" y="0"/>
                  </a:lnTo>
                  <a:close/>
                </a:path>
              </a:pathLst>
            </a:custGeom>
            <a:solidFill>
              <a:srgbClr val="505A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8">
              <a:extLst>
                <a:ext uri="{FF2B5EF4-FFF2-40B4-BE49-F238E27FC236}">
                  <a16:creationId xmlns:a16="http://schemas.microsoft.com/office/drawing/2014/main" id="{F00C85E8-89BC-4325-A98E-18E2FA547BCB}"/>
                </a:ext>
              </a:extLst>
            </p:cNvPr>
            <p:cNvSpPr/>
            <p:nvPr/>
          </p:nvSpPr>
          <p:spPr>
            <a:xfrm>
              <a:off x="2765894" y="7585047"/>
              <a:ext cx="983394" cy="85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1670F198-73D8-4464-8A60-2F66F7931D61}"/>
                </a:ext>
              </a:extLst>
            </p:cNvPr>
            <p:cNvSpPr/>
            <p:nvPr/>
          </p:nvSpPr>
          <p:spPr>
            <a:xfrm>
              <a:off x="3232747" y="5308599"/>
              <a:ext cx="1962150" cy="2215515"/>
            </a:xfrm>
            <a:custGeom>
              <a:avLst/>
              <a:gdLst/>
              <a:ahLst/>
              <a:cxnLst/>
              <a:rect l="l" t="t" r="r" b="b"/>
              <a:pathLst>
                <a:path w="1962150" h="2215515">
                  <a:moveTo>
                    <a:pt x="1525651" y="1778660"/>
                  </a:moveTo>
                  <a:lnTo>
                    <a:pt x="1518234" y="1732661"/>
                  </a:lnTo>
                  <a:lnTo>
                    <a:pt x="1497596" y="1692694"/>
                  </a:lnTo>
                  <a:lnTo>
                    <a:pt x="1466138" y="1661172"/>
                  </a:lnTo>
                  <a:lnTo>
                    <a:pt x="1426248" y="1640484"/>
                  </a:lnTo>
                  <a:lnTo>
                    <a:pt x="1380350" y="1633054"/>
                  </a:lnTo>
                  <a:lnTo>
                    <a:pt x="581202" y="1633054"/>
                  </a:lnTo>
                  <a:lnTo>
                    <a:pt x="535292" y="1640484"/>
                  </a:lnTo>
                  <a:lnTo>
                    <a:pt x="495401" y="1661172"/>
                  </a:lnTo>
                  <a:lnTo>
                    <a:pt x="463943" y="1692694"/>
                  </a:lnTo>
                  <a:lnTo>
                    <a:pt x="443306" y="1732661"/>
                  </a:lnTo>
                  <a:lnTo>
                    <a:pt x="435902" y="1778660"/>
                  </a:lnTo>
                  <a:lnTo>
                    <a:pt x="435902" y="2069858"/>
                  </a:lnTo>
                  <a:lnTo>
                    <a:pt x="443306" y="2115870"/>
                  </a:lnTo>
                  <a:lnTo>
                    <a:pt x="463943" y="2155837"/>
                  </a:lnTo>
                  <a:lnTo>
                    <a:pt x="495401" y="2187359"/>
                  </a:lnTo>
                  <a:lnTo>
                    <a:pt x="535292" y="2208047"/>
                  </a:lnTo>
                  <a:lnTo>
                    <a:pt x="581202" y="2215464"/>
                  </a:lnTo>
                  <a:lnTo>
                    <a:pt x="1380350" y="2215464"/>
                  </a:lnTo>
                  <a:lnTo>
                    <a:pt x="1426248" y="2208047"/>
                  </a:lnTo>
                  <a:lnTo>
                    <a:pt x="1466138" y="2187359"/>
                  </a:lnTo>
                  <a:lnTo>
                    <a:pt x="1497596" y="2155837"/>
                  </a:lnTo>
                  <a:lnTo>
                    <a:pt x="1518234" y="2115870"/>
                  </a:lnTo>
                  <a:lnTo>
                    <a:pt x="1525651" y="2069858"/>
                  </a:lnTo>
                  <a:lnTo>
                    <a:pt x="1525651" y="1778660"/>
                  </a:lnTo>
                  <a:close/>
                </a:path>
                <a:path w="1962150" h="2215515">
                  <a:moveTo>
                    <a:pt x="1961553" y="143700"/>
                  </a:moveTo>
                  <a:lnTo>
                    <a:pt x="1954225" y="98310"/>
                  </a:lnTo>
                  <a:lnTo>
                    <a:pt x="1933867" y="58864"/>
                  </a:lnTo>
                  <a:lnTo>
                    <a:pt x="1902815" y="27749"/>
                  </a:lnTo>
                  <a:lnTo>
                    <a:pt x="1863445" y="7340"/>
                  </a:lnTo>
                  <a:lnTo>
                    <a:pt x="1818144" y="0"/>
                  </a:lnTo>
                  <a:lnTo>
                    <a:pt x="143395" y="0"/>
                  </a:lnTo>
                  <a:lnTo>
                    <a:pt x="98082" y="7340"/>
                  </a:lnTo>
                  <a:lnTo>
                    <a:pt x="58724" y="27749"/>
                  </a:lnTo>
                  <a:lnTo>
                    <a:pt x="27673" y="58864"/>
                  </a:lnTo>
                  <a:lnTo>
                    <a:pt x="7302" y="98310"/>
                  </a:lnTo>
                  <a:lnTo>
                    <a:pt x="0" y="143700"/>
                  </a:lnTo>
                  <a:lnTo>
                    <a:pt x="0" y="1130312"/>
                  </a:lnTo>
                  <a:lnTo>
                    <a:pt x="7302" y="1175715"/>
                  </a:lnTo>
                  <a:lnTo>
                    <a:pt x="27673" y="1215161"/>
                  </a:lnTo>
                  <a:lnTo>
                    <a:pt x="58724" y="1246276"/>
                  </a:lnTo>
                  <a:lnTo>
                    <a:pt x="98082" y="1266685"/>
                  </a:lnTo>
                  <a:lnTo>
                    <a:pt x="143395" y="1274013"/>
                  </a:lnTo>
                  <a:lnTo>
                    <a:pt x="1818144" y="1274013"/>
                  </a:lnTo>
                  <a:lnTo>
                    <a:pt x="1863445" y="1266685"/>
                  </a:lnTo>
                  <a:lnTo>
                    <a:pt x="1902815" y="1246276"/>
                  </a:lnTo>
                  <a:lnTo>
                    <a:pt x="1933867" y="1215161"/>
                  </a:lnTo>
                  <a:lnTo>
                    <a:pt x="1954225" y="1175715"/>
                  </a:lnTo>
                  <a:lnTo>
                    <a:pt x="1961553" y="1130312"/>
                  </a:lnTo>
                  <a:lnTo>
                    <a:pt x="1961553" y="143700"/>
                  </a:lnTo>
                  <a:close/>
                </a:path>
              </a:pathLst>
            </a:custGeom>
            <a:solidFill>
              <a:srgbClr val="000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0">
              <a:extLst>
                <a:ext uri="{FF2B5EF4-FFF2-40B4-BE49-F238E27FC236}">
                  <a16:creationId xmlns:a16="http://schemas.microsoft.com/office/drawing/2014/main" id="{FC8789AA-46A8-46E5-8A56-DB43FB1D90ED}"/>
                </a:ext>
              </a:extLst>
            </p:cNvPr>
            <p:cNvSpPr/>
            <p:nvPr/>
          </p:nvSpPr>
          <p:spPr>
            <a:xfrm>
              <a:off x="4037952" y="6327812"/>
              <a:ext cx="351155" cy="740410"/>
            </a:xfrm>
            <a:custGeom>
              <a:avLst/>
              <a:gdLst/>
              <a:ahLst/>
              <a:cxnLst/>
              <a:rect l="l" t="t" r="r" b="b"/>
              <a:pathLst>
                <a:path w="351154" h="740409">
                  <a:moveTo>
                    <a:pt x="263359" y="0"/>
                  </a:moveTo>
                  <a:lnTo>
                    <a:pt x="87782" y="0"/>
                  </a:lnTo>
                  <a:lnTo>
                    <a:pt x="53626" y="6918"/>
                  </a:lnTo>
                  <a:lnTo>
                    <a:pt x="25722" y="25779"/>
                  </a:lnTo>
                  <a:lnTo>
                    <a:pt x="6902" y="53744"/>
                  </a:lnTo>
                  <a:lnTo>
                    <a:pt x="0" y="87972"/>
                  </a:lnTo>
                  <a:lnTo>
                    <a:pt x="0" y="652170"/>
                  </a:lnTo>
                  <a:lnTo>
                    <a:pt x="6902" y="686399"/>
                  </a:lnTo>
                  <a:lnTo>
                    <a:pt x="25722" y="714363"/>
                  </a:lnTo>
                  <a:lnTo>
                    <a:pt x="53626" y="733225"/>
                  </a:lnTo>
                  <a:lnTo>
                    <a:pt x="87782" y="740143"/>
                  </a:lnTo>
                  <a:lnTo>
                    <a:pt x="263359" y="740143"/>
                  </a:lnTo>
                  <a:lnTo>
                    <a:pt x="297515" y="733225"/>
                  </a:lnTo>
                  <a:lnTo>
                    <a:pt x="325420" y="714363"/>
                  </a:lnTo>
                  <a:lnTo>
                    <a:pt x="344239" y="686399"/>
                  </a:lnTo>
                  <a:lnTo>
                    <a:pt x="351142" y="652170"/>
                  </a:lnTo>
                  <a:lnTo>
                    <a:pt x="351142" y="87972"/>
                  </a:lnTo>
                  <a:lnTo>
                    <a:pt x="344239" y="53744"/>
                  </a:lnTo>
                  <a:lnTo>
                    <a:pt x="325420" y="25779"/>
                  </a:lnTo>
                  <a:lnTo>
                    <a:pt x="297515" y="6918"/>
                  </a:lnTo>
                  <a:lnTo>
                    <a:pt x="263359" y="0"/>
                  </a:lnTo>
                  <a:close/>
                </a:path>
              </a:pathLst>
            </a:custGeom>
            <a:solidFill>
              <a:srgbClr val="252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1">
              <a:extLst>
                <a:ext uri="{FF2B5EF4-FFF2-40B4-BE49-F238E27FC236}">
                  <a16:creationId xmlns:a16="http://schemas.microsoft.com/office/drawing/2014/main" id="{5D6720FE-8AF8-4D39-9DDD-FABDD83DD170}"/>
                </a:ext>
              </a:extLst>
            </p:cNvPr>
            <p:cNvSpPr/>
            <p:nvPr/>
          </p:nvSpPr>
          <p:spPr>
            <a:xfrm>
              <a:off x="3232746" y="5308599"/>
              <a:ext cx="1014094" cy="2215515"/>
            </a:xfrm>
            <a:custGeom>
              <a:avLst/>
              <a:gdLst/>
              <a:ahLst/>
              <a:cxnLst/>
              <a:rect l="l" t="t" r="r" b="b"/>
              <a:pathLst>
                <a:path w="1014095" h="2215515">
                  <a:moveTo>
                    <a:pt x="1013752" y="0"/>
                  </a:moveTo>
                  <a:lnTo>
                    <a:pt x="143395" y="0"/>
                  </a:lnTo>
                  <a:lnTo>
                    <a:pt x="98090" y="7330"/>
                  </a:lnTo>
                  <a:lnTo>
                    <a:pt x="58729" y="27740"/>
                  </a:lnTo>
                  <a:lnTo>
                    <a:pt x="27681" y="58855"/>
                  </a:lnTo>
                  <a:lnTo>
                    <a:pt x="7315" y="98300"/>
                  </a:lnTo>
                  <a:lnTo>
                    <a:pt x="0" y="143700"/>
                  </a:lnTo>
                  <a:lnTo>
                    <a:pt x="0" y="1130312"/>
                  </a:lnTo>
                  <a:lnTo>
                    <a:pt x="7315" y="1175713"/>
                  </a:lnTo>
                  <a:lnTo>
                    <a:pt x="27681" y="1215157"/>
                  </a:lnTo>
                  <a:lnTo>
                    <a:pt x="58729" y="1246272"/>
                  </a:lnTo>
                  <a:lnTo>
                    <a:pt x="98090" y="1266682"/>
                  </a:lnTo>
                  <a:lnTo>
                    <a:pt x="143395" y="1274013"/>
                  </a:lnTo>
                  <a:lnTo>
                    <a:pt x="805205" y="1274013"/>
                  </a:lnTo>
                  <a:lnTo>
                    <a:pt x="805205" y="1633054"/>
                  </a:lnTo>
                  <a:lnTo>
                    <a:pt x="581202" y="1633054"/>
                  </a:lnTo>
                  <a:lnTo>
                    <a:pt x="535294" y="1640482"/>
                  </a:lnTo>
                  <a:lnTo>
                    <a:pt x="495410" y="1661162"/>
                  </a:lnTo>
                  <a:lnTo>
                    <a:pt x="463950" y="1692689"/>
                  </a:lnTo>
                  <a:lnTo>
                    <a:pt x="443314" y="1732657"/>
                  </a:lnTo>
                  <a:lnTo>
                    <a:pt x="435902" y="1778660"/>
                  </a:lnTo>
                  <a:lnTo>
                    <a:pt x="435902" y="2069858"/>
                  </a:lnTo>
                  <a:lnTo>
                    <a:pt x="443314" y="2115862"/>
                  </a:lnTo>
                  <a:lnTo>
                    <a:pt x="463950" y="2155829"/>
                  </a:lnTo>
                  <a:lnTo>
                    <a:pt x="495410" y="2187356"/>
                  </a:lnTo>
                  <a:lnTo>
                    <a:pt x="535294" y="2208036"/>
                  </a:lnTo>
                  <a:lnTo>
                    <a:pt x="581202" y="2215464"/>
                  </a:lnTo>
                  <a:lnTo>
                    <a:pt x="1013752" y="2215464"/>
                  </a:lnTo>
                  <a:lnTo>
                    <a:pt x="1013752" y="0"/>
                  </a:lnTo>
                  <a:close/>
                </a:path>
              </a:pathLst>
            </a:custGeom>
            <a:solidFill>
              <a:srgbClr val="000000">
                <a:alpha val="1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2">
              <a:extLst>
                <a:ext uri="{FF2B5EF4-FFF2-40B4-BE49-F238E27FC236}">
                  <a16:creationId xmlns:a16="http://schemas.microsoft.com/office/drawing/2014/main" id="{2D2A5E37-4E9A-43E5-9FB7-804F4DFEAC43}"/>
                </a:ext>
              </a:extLst>
            </p:cNvPr>
            <p:cNvSpPr/>
            <p:nvPr/>
          </p:nvSpPr>
          <p:spPr>
            <a:xfrm>
              <a:off x="0" y="7238898"/>
              <a:ext cx="4958715" cy="188595"/>
            </a:xfrm>
            <a:custGeom>
              <a:avLst/>
              <a:gdLst/>
              <a:ahLst/>
              <a:cxnLst/>
              <a:rect l="l" t="t" r="r" b="b"/>
              <a:pathLst>
                <a:path w="4958715" h="188595">
                  <a:moveTo>
                    <a:pt x="4930787" y="0"/>
                  </a:moveTo>
                  <a:lnTo>
                    <a:pt x="0" y="0"/>
                  </a:lnTo>
                  <a:lnTo>
                    <a:pt x="0" y="188099"/>
                  </a:lnTo>
                  <a:lnTo>
                    <a:pt x="4930787" y="188099"/>
                  </a:lnTo>
                  <a:lnTo>
                    <a:pt x="4941617" y="185893"/>
                  </a:lnTo>
                  <a:lnTo>
                    <a:pt x="4950485" y="179885"/>
                  </a:lnTo>
                  <a:lnTo>
                    <a:pt x="4956476" y="170997"/>
                  </a:lnTo>
                  <a:lnTo>
                    <a:pt x="4958676" y="160147"/>
                  </a:lnTo>
                  <a:lnTo>
                    <a:pt x="4958676" y="27952"/>
                  </a:lnTo>
                  <a:lnTo>
                    <a:pt x="4956476" y="17096"/>
                  </a:lnTo>
                  <a:lnTo>
                    <a:pt x="4950485" y="8208"/>
                  </a:lnTo>
                  <a:lnTo>
                    <a:pt x="4941617" y="2204"/>
                  </a:lnTo>
                  <a:lnTo>
                    <a:pt x="4930787" y="0"/>
                  </a:lnTo>
                  <a:close/>
                </a:path>
              </a:pathLst>
            </a:custGeom>
            <a:solidFill>
              <a:srgbClr val="DEC5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3">
              <a:extLst>
                <a:ext uri="{FF2B5EF4-FFF2-40B4-BE49-F238E27FC236}">
                  <a16:creationId xmlns:a16="http://schemas.microsoft.com/office/drawing/2014/main" id="{42046148-5859-4C0A-833D-417EFDE11CF2}"/>
                </a:ext>
              </a:extLst>
            </p:cNvPr>
            <p:cNvSpPr/>
            <p:nvPr/>
          </p:nvSpPr>
          <p:spPr>
            <a:xfrm>
              <a:off x="0" y="7392993"/>
              <a:ext cx="4958676" cy="1881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4">
              <a:extLst>
                <a:ext uri="{FF2B5EF4-FFF2-40B4-BE49-F238E27FC236}">
                  <a16:creationId xmlns:a16="http://schemas.microsoft.com/office/drawing/2014/main" id="{AA038336-6E93-4C99-A10F-DA73EC2C7DDA}"/>
                </a:ext>
              </a:extLst>
            </p:cNvPr>
            <p:cNvSpPr/>
            <p:nvPr/>
          </p:nvSpPr>
          <p:spPr>
            <a:xfrm>
              <a:off x="0" y="7352486"/>
              <a:ext cx="4958715" cy="2401570"/>
            </a:xfrm>
            <a:custGeom>
              <a:avLst/>
              <a:gdLst/>
              <a:ahLst/>
              <a:cxnLst/>
              <a:rect l="l" t="t" r="r" b="b"/>
              <a:pathLst>
                <a:path w="4958715" h="2401570">
                  <a:moveTo>
                    <a:pt x="4958689" y="95288"/>
                  </a:moveTo>
                  <a:lnTo>
                    <a:pt x="4951171" y="58293"/>
                  </a:lnTo>
                  <a:lnTo>
                    <a:pt x="4930737" y="27990"/>
                  </a:lnTo>
                  <a:lnTo>
                    <a:pt x="4900498" y="7518"/>
                  </a:lnTo>
                  <a:lnTo>
                    <a:pt x="4863579" y="0"/>
                  </a:lnTo>
                  <a:lnTo>
                    <a:pt x="0" y="0"/>
                  </a:lnTo>
                  <a:lnTo>
                    <a:pt x="0" y="2186482"/>
                  </a:lnTo>
                  <a:lnTo>
                    <a:pt x="4781613" y="2186482"/>
                  </a:lnTo>
                  <a:lnTo>
                    <a:pt x="4781613" y="2365857"/>
                  </a:lnTo>
                  <a:lnTo>
                    <a:pt x="4786388" y="2389403"/>
                  </a:lnTo>
                  <a:lnTo>
                    <a:pt x="4794288" y="2401112"/>
                  </a:lnTo>
                  <a:lnTo>
                    <a:pt x="4946002" y="2401112"/>
                  </a:lnTo>
                  <a:lnTo>
                    <a:pt x="4953889" y="2389403"/>
                  </a:lnTo>
                  <a:lnTo>
                    <a:pt x="4958677" y="2365857"/>
                  </a:lnTo>
                  <a:lnTo>
                    <a:pt x="4958677" y="2091245"/>
                  </a:lnTo>
                  <a:lnTo>
                    <a:pt x="4958689" y="95288"/>
                  </a:lnTo>
                  <a:close/>
                </a:path>
              </a:pathLst>
            </a:custGeom>
            <a:solidFill>
              <a:srgbClr val="DEC5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5">
              <a:extLst>
                <a:ext uri="{FF2B5EF4-FFF2-40B4-BE49-F238E27FC236}">
                  <a16:creationId xmlns:a16="http://schemas.microsoft.com/office/drawing/2014/main" id="{CDDB80FF-3B49-466B-A9A8-8B0CE12386D0}"/>
                </a:ext>
              </a:extLst>
            </p:cNvPr>
            <p:cNvSpPr/>
            <p:nvPr/>
          </p:nvSpPr>
          <p:spPr>
            <a:xfrm>
              <a:off x="0" y="7232865"/>
              <a:ext cx="2162810" cy="2300605"/>
            </a:xfrm>
            <a:custGeom>
              <a:avLst/>
              <a:gdLst/>
              <a:ahLst/>
              <a:cxnLst/>
              <a:rect l="l" t="t" r="r" b="b"/>
              <a:pathLst>
                <a:path w="2162810" h="2300604">
                  <a:moveTo>
                    <a:pt x="2162695" y="0"/>
                  </a:moveTo>
                  <a:lnTo>
                    <a:pt x="0" y="0"/>
                  </a:lnTo>
                  <a:lnTo>
                    <a:pt x="0" y="2300067"/>
                  </a:lnTo>
                  <a:lnTo>
                    <a:pt x="2162695" y="2300067"/>
                  </a:lnTo>
                  <a:lnTo>
                    <a:pt x="2162695" y="0"/>
                  </a:lnTo>
                  <a:close/>
                </a:path>
              </a:pathLst>
            </a:custGeom>
            <a:solidFill>
              <a:srgbClr val="000000">
                <a:alpha val="1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17">
            <a:extLst>
              <a:ext uri="{FF2B5EF4-FFF2-40B4-BE49-F238E27FC236}">
                <a16:creationId xmlns:a16="http://schemas.microsoft.com/office/drawing/2014/main" id="{893D851A-79A4-4873-93A0-9F93D1C18E58}"/>
              </a:ext>
            </a:extLst>
          </p:cNvPr>
          <p:cNvGrpSpPr/>
          <p:nvPr/>
        </p:nvGrpSpPr>
        <p:grpSpPr>
          <a:xfrm rot="21090397">
            <a:off x="3994718" y="4460858"/>
            <a:ext cx="755443" cy="834204"/>
            <a:chOff x="7677025" y="6937715"/>
            <a:chExt cx="1188085" cy="1151890"/>
          </a:xfrm>
        </p:grpSpPr>
        <p:sp>
          <p:nvSpPr>
            <p:cNvPr id="41" name="object 18">
              <a:extLst>
                <a:ext uri="{FF2B5EF4-FFF2-40B4-BE49-F238E27FC236}">
                  <a16:creationId xmlns:a16="http://schemas.microsoft.com/office/drawing/2014/main" id="{F957BDBC-6032-4F22-A2D8-3C943DBED972}"/>
                </a:ext>
              </a:extLst>
            </p:cNvPr>
            <p:cNvSpPr/>
            <p:nvPr/>
          </p:nvSpPr>
          <p:spPr>
            <a:xfrm>
              <a:off x="8115106" y="6981803"/>
              <a:ext cx="706120" cy="890269"/>
            </a:xfrm>
            <a:custGeom>
              <a:avLst/>
              <a:gdLst/>
              <a:ahLst/>
              <a:cxnLst/>
              <a:rect l="l" t="t" r="r" b="b"/>
              <a:pathLst>
                <a:path w="706120" h="890270">
                  <a:moveTo>
                    <a:pt x="77766" y="0"/>
                  </a:moveTo>
                  <a:lnTo>
                    <a:pt x="122862" y="15249"/>
                  </a:lnTo>
                  <a:lnTo>
                    <a:pt x="167162" y="32910"/>
                  </a:lnTo>
                  <a:lnTo>
                    <a:pt x="210561" y="52964"/>
                  </a:lnTo>
                  <a:lnTo>
                    <a:pt x="252951" y="75392"/>
                  </a:lnTo>
                  <a:lnTo>
                    <a:pt x="294225" y="100176"/>
                  </a:lnTo>
                  <a:lnTo>
                    <a:pt x="334276" y="127297"/>
                  </a:lnTo>
                  <a:lnTo>
                    <a:pt x="372997" y="156736"/>
                  </a:lnTo>
                  <a:lnTo>
                    <a:pt x="410280" y="188476"/>
                  </a:lnTo>
                  <a:lnTo>
                    <a:pt x="446020" y="222498"/>
                  </a:lnTo>
                  <a:lnTo>
                    <a:pt x="480109" y="258782"/>
                  </a:lnTo>
                  <a:lnTo>
                    <a:pt x="512439" y="297311"/>
                  </a:lnTo>
                  <a:lnTo>
                    <a:pt x="542904" y="338066"/>
                  </a:lnTo>
                  <a:lnTo>
                    <a:pt x="571033" y="380466"/>
                  </a:lnTo>
                  <a:lnTo>
                    <a:pt x="596437" y="423875"/>
                  </a:lnTo>
                  <a:lnTo>
                    <a:pt x="619137" y="468184"/>
                  </a:lnTo>
                  <a:lnTo>
                    <a:pt x="639150" y="513286"/>
                  </a:lnTo>
                  <a:lnTo>
                    <a:pt x="656495" y="559076"/>
                  </a:lnTo>
                  <a:lnTo>
                    <a:pt x="671191" y="605444"/>
                  </a:lnTo>
                  <a:lnTo>
                    <a:pt x="683256" y="652285"/>
                  </a:lnTo>
                  <a:lnTo>
                    <a:pt x="692708" y="699492"/>
                  </a:lnTo>
                  <a:lnTo>
                    <a:pt x="699567" y="746956"/>
                  </a:lnTo>
                  <a:lnTo>
                    <a:pt x="703850" y="794572"/>
                  </a:lnTo>
                  <a:lnTo>
                    <a:pt x="705576" y="842232"/>
                  </a:lnTo>
                  <a:lnTo>
                    <a:pt x="704764" y="889829"/>
                  </a:lnTo>
                </a:path>
                <a:path w="706120" h="890270">
                  <a:moveTo>
                    <a:pt x="52332" y="246347"/>
                  </a:moveTo>
                  <a:lnTo>
                    <a:pt x="96577" y="261969"/>
                  </a:lnTo>
                  <a:lnTo>
                    <a:pt x="139568" y="281141"/>
                  </a:lnTo>
                  <a:lnTo>
                    <a:pt x="181068" y="303822"/>
                  </a:lnTo>
                  <a:lnTo>
                    <a:pt x="220839" y="329972"/>
                  </a:lnTo>
                  <a:lnTo>
                    <a:pt x="258644" y="359549"/>
                  </a:lnTo>
                  <a:lnTo>
                    <a:pt x="294246" y="392512"/>
                  </a:lnTo>
                  <a:lnTo>
                    <a:pt x="327407" y="428819"/>
                  </a:lnTo>
                  <a:lnTo>
                    <a:pt x="357891" y="468431"/>
                  </a:lnTo>
                  <a:lnTo>
                    <a:pt x="384936" y="510464"/>
                  </a:lnTo>
                  <a:lnTo>
                    <a:pt x="407970" y="553908"/>
                  </a:lnTo>
                  <a:lnTo>
                    <a:pt x="427032" y="598525"/>
                  </a:lnTo>
                  <a:lnTo>
                    <a:pt x="442165" y="644077"/>
                  </a:lnTo>
                  <a:lnTo>
                    <a:pt x="453410" y="690327"/>
                  </a:lnTo>
                  <a:lnTo>
                    <a:pt x="460806" y="737039"/>
                  </a:lnTo>
                  <a:lnTo>
                    <a:pt x="464396" y="783974"/>
                  </a:lnTo>
                  <a:lnTo>
                    <a:pt x="464220" y="830895"/>
                  </a:lnTo>
                </a:path>
                <a:path w="706120" h="890270">
                  <a:moveTo>
                    <a:pt x="0" y="486269"/>
                  </a:moveTo>
                  <a:lnTo>
                    <a:pt x="46738" y="504910"/>
                  </a:lnTo>
                  <a:lnTo>
                    <a:pt x="90281" y="531073"/>
                  </a:lnTo>
                  <a:lnTo>
                    <a:pt x="129610" y="564580"/>
                  </a:lnTo>
                  <a:lnTo>
                    <a:pt x="163710" y="605256"/>
                  </a:lnTo>
                  <a:lnTo>
                    <a:pt x="190540" y="651052"/>
                  </a:lnTo>
                  <a:lnTo>
                    <a:pt x="208862" y="699362"/>
                  </a:lnTo>
                  <a:lnTo>
                    <a:pt x="218849" y="749168"/>
                  </a:lnTo>
                  <a:lnTo>
                    <a:pt x="220678" y="799454"/>
                  </a:lnTo>
                </a:path>
              </a:pathLst>
            </a:custGeom>
            <a:ln w="88176">
              <a:solidFill>
                <a:srgbClr val="CD7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9">
              <a:extLst>
                <a:ext uri="{FF2B5EF4-FFF2-40B4-BE49-F238E27FC236}">
                  <a16:creationId xmlns:a16="http://schemas.microsoft.com/office/drawing/2014/main" id="{3EB023A3-41DF-4D88-BFCF-DEB9DE9AF161}"/>
                </a:ext>
              </a:extLst>
            </p:cNvPr>
            <p:cNvSpPr/>
            <p:nvPr/>
          </p:nvSpPr>
          <p:spPr>
            <a:xfrm>
              <a:off x="7940144" y="7681610"/>
              <a:ext cx="183948" cy="1839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20">
              <a:extLst>
                <a:ext uri="{FF2B5EF4-FFF2-40B4-BE49-F238E27FC236}">
                  <a16:creationId xmlns:a16="http://schemas.microsoft.com/office/drawing/2014/main" id="{A6045667-196B-404A-B88F-4A3799279DD1}"/>
                </a:ext>
              </a:extLst>
            </p:cNvPr>
            <p:cNvSpPr/>
            <p:nvPr/>
          </p:nvSpPr>
          <p:spPr>
            <a:xfrm>
              <a:off x="7677025" y="7566547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40" h="523240">
                  <a:moveTo>
                    <a:pt x="283700" y="0"/>
                  </a:moveTo>
                  <a:lnTo>
                    <a:pt x="238992" y="0"/>
                  </a:lnTo>
                  <a:lnTo>
                    <a:pt x="194808" y="7588"/>
                  </a:lnTo>
                  <a:lnTo>
                    <a:pt x="152196" y="22764"/>
                  </a:lnTo>
                  <a:lnTo>
                    <a:pt x="112204" y="45528"/>
                  </a:lnTo>
                  <a:lnTo>
                    <a:pt x="75880" y="75880"/>
                  </a:lnTo>
                  <a:lnTo>
                    <a:pt x="45528" y="112204"/>
                  </a:lnTo>
                  <a:lnTo>
                    <a:pt x="22764" y="152196"/>
                  </a:lnTo>
                  <a:lnTo>
                    <a:pt x="7588" y="194808"/>
                  </a:lnTo>
                  <a:lnTo>
                    <a:pt x="0" y="238992"/>
                  </a:lnTo>
                  <a:lnTo>
                    <a:pt x="0" y="283700"/>
                  </a:lnTo>
                  <a:lnTo>
                    <a:pt x="7588" y="327884"/>
                  </a:lnTo>
                  <a:lnTo>
                    <a:pt x="22764" y="370498"/>
                  </a:lnTo>
                  <a:lnTo>
                    <a:pt x="45528" y="410493"/>
                  </a:lnTo>
                  <a:lnTo>
                    <a:pt x="75880" y="446821"/>
                  </a:lnTo>
                  <a:lnTo>
                    <a:pt x="112204" y="477170"/>
                  </a:lnTo>
                  <a:lnTo>
                    <a:pt x="152196" y="499931"/>
                  </a:lnTo>
                  <a:lnTo>
                    <a:pt x="194808" y="515105"/>
                  </a:lnTo>
                  <a:lnTo>
                    <a:pt x="238992" y="522692"/>
                  </a:lnTo>
                  <a:lnTo>
                    <a:pt x="283700" y="522692"/>
                  </a:lnTo>
                  <a:lnTo>
                    <a:pt x="327884" y="515105"/>
                  </a:lnTo>
                  <a:lnTo>
                    <a:pt x="370498" y="499931"/>
                  </a:lnTo>
                  <a:lnTo>
                    <a:pt x="410493" y="477170"/>
                  </a:lnTo>
                  <a:lnTo>
                    <a:pt x="446821" y="446821"/>
                  </a:lnTo>
                  <a:lnTo>
                    <a:pt x="477170" y="410493"/>
                  </a:lnTo>
                  <a:lnTo>
                    <a:pt x="499931" y="370498"/>
                  </a:lnTo>
                  <a:lnTo>
                    <a:pt x="515105" y="327884"/>
                  </a:lnTo>
                  <a:lnTo>
                    <a:pt x="522692" y="283700"/>
                  </a:lnTo>
                  <a:lnTo>
                    <a:pt x="522692" y="238992"/>
                  </a:lnTo>
                  <a:lnTo>
                    <a:pt x="515105" y="194808"/>
                  </a:lnTo>
                  <a:lnTo>
                    <a:pt x="499931" y="152196"/>
                  </a:lnTo>
                  <a:lnTo>
                    <a:pt x="477170" y="112204"/>
                  </a:lnTo>
                  <a:lnTo>
                    <a:pt x="446821" y="75880"/>
                  </a:lnTo>
                  <a:lnTo>
                    <a:pt x="410493" y="45528"/>
                  </a:lnTo>
                  <a:lnTo>
                    <a:pt x="370498" y="22764"/>
                  </a:lnTo>
                  <a:lnTo>
                    <a:pt x="327884" y="7588"/>
                  </a:lnTo>
                  <a:lnTo>
                    <a:pt x="283700" y="0"/>
                  </a:lnTo>
                  <a:close/>
                </a:path>
              </a:pathLst>
            </a:custGeom>
            <a:solidFill>
              <a:srgbClr val="DF7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21">
              <a:extLst>
                <a:ext uri="{FF2B5EF4-FFF2-40B4-BE49-F238E27FC236}">
                  <a16:creationId xmlns:a16="http://schemas.microsoft.com/office/drawing/2014/main" id="{C64F6CDF-2C58-4722-9D65-CCFECF6B5647}"/>
                </a:ext>
              </a:extLst>
            </p:cNvPr>
            <p:cNvSpPr/>
            <p:nvPr/>
          </p:nvSpPr>
          <p:spPr>
            <a:xfrm>
              <a:off x="7882318" y="7603130"/>
              <a:ext cx="280670" cy="321945"/>
            </a:xfrm>
            <a:custGeom>
              <a:avLst/>
              <a:gdLst/>
              <a:ahLst/>
              <a:cxnLst/>
              <a:rect l="l" t="t" r="r" b="b"/>
              <a:pathLst>
                <a:path w="280670" h="321945">
                  <a:moveTo>
                    <a:pt x="92890" y="0"/>
                  </a:moveTo>
                  <a:lnTo>
                    <a:pt x="54546" y="6774"/>
                  </a:lnTo>
                  <a:lnTo>
                    <a:pt x="22946" y="25876"/>
                  </a:lnTo>
                  <a:lnTo>
                    <a:pt x="0" y="55883"/>
                  </a:lnTo>
                  <a:lnTo>
                    <a:pt x="42128" y="70968"/>
                  </a:lnTo>
                  <a:lnTo>
                    <a:pt x="82035" y="95399"/>
                  </a:lnTo>
                  <a:lnTo>
                    <a:pt x="118161" y="128003"/>
                  </a:lnTo>
                  <a:lnTo>
                    <a:pt x="148945" y="167605"/>
                  </a:lnTo>
                  <a:lnTo>
                    <a:pt x="169358" y="205179"/>
                  </a:lnTo>
                  <a:lnTo>
                    <a:pt x="183254" y="244139"/>
                  </a:lnTo>
                  <a:lnTo>
                    <a:pt x="190311" y="283284"/>
                  </a:lnTo>
                  <a:lnTo>
                    <a:pt x="190207" y="321415"/>
                  </a:lnTo>
                  <a:lnTo>
                    <a:pt x="226007" y="309348"/>
                  </a:lnTo>
                  <a:lnTo>
                    <a:pt x="254261" y="285577"/>
                  </a:lnTo>
                  <a:lnTo>
                    <a:pt x="273012" y="251454"/>
                  </a:lnTo>
                  <a:lnTo>
                    <a:pt x="280301" y="208334"/>
                  </a:lnTo>
                  <a:lnTo>
                    <a:pt x="277882" y="176246"/>
                  </a:lnTo>
                  <a:lnTo>
                    <a:pt x="256666" y="113922"/>
                  </a:lnTo>
                  <a:lnTo>
                    <a:pt x="217713" y="59545"/>
                  </a:lnTo>
                  <a:lnTo>
                    <a:pt x="165643" y="19557"/>
                  </a:lnTo>
                  <a:lnTo>
                    <a:pt x="136067" y="6976"/>
                  </a:lnTo>
                  <a:lnTo>
                    <a:pt x="92890" y="0"/>
                  </a:lnTo>
                  <a:close/>
                </a:path>
              </a:pathLst>
            </a:custGeom>
            <a:solidFill>
              <a:srgbClr val="FFFFFF">
                <a:alpha val="401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17">
            <a:extLst>
              <a:ext uri="{FF2B5EF4-FFF2-40B4-BE49-F238E27FC236}">
                <a16:creationId xmlns:a16="http://schemas.microsoft.com/office/drawing/2014/main" id="{BCEED9DF-5470-42ED-8009-A27B2F6664CB}"/>
              </a:ext>
            </a:extLst>
          </p:cNvPr>
          <p:cNvGrpSpPr/>
          <p:nvPr/>
        </p:nvGrpSpPr>
        <p:grpSpPr>
          <a:xfrm rot="18314670">
            <a:off x="11818057" y="6445463"/>
            <a:ext cx="716039" cy="686486"/>
            <a:chOff x="7677025" y="6937715"/>
            <a:chExt cx="1188085" cy="1151890"/>
          </a:xfrm>
        </p:grpSpPr>
        <p:sp>
          <p:nvSpPr>
            <p:cNvPr id="46" name="object 18">
              <a:extLst>
                <a:ext uri="{FF2B5EF4-FFF2-40B4-BE49-F238E27FC236}">
                  <a16:creationId xmlns:a16="http://schemas.microsoft.com/office/drawing/2014/main" id="{31A3732B-D212-4A1F-A922-8E235D4A5375}"/>
                </a:ext>
              </a:extLst>
            </p:cNvPr>
            <p:cNvSpPr/>
            <p:nvPr/>
          </p:nvSpPr>
          <p:spPr>
            <a:xfrm>
              <a:off x="8115106" y="6981803"/>
              <a:ext cx="706120" cy="890269"/>
            </a:xfrm>
            <a:custGeom>
              <a:avLst/>
              <a:gdLst/>
              <a:ahLst/>
              <a:cxnLst/>
              <a:rect l="l" t="t" r="r" b="b"/>
              <a:pathLst>
                <a:path w="706120" h="890270">
                  <a:moveTo>
                    <a:pt x="77766" y="0"/>
                  </a:moveTo>
                  <a:lnTo>
                    <a:pt x="122862" y="15249"/>
                  </a:lnTo>
                  <a:lnTo>
                    <a:pt x="167162" y="32910"/>
                  </a:lnTo>
                  <a:lnTo>
                    <a:pt x="210561" y="52964"/>
                  </a:lnTo>
                  <a:lnTo>
                    <a:pt x="252951" y="75392"/>
                  </a:lnTo>
                  <a:lnTo>
                    <a:pt x="294225" y="100176"/>
                  </a:lnTo>
                  <a:lnTo>
                    <a:pt x="334276" y="127297"/>
                  </a:lnTo>
                  <a:lnTo>
                    <a:pt x="372997" y="156736"/>
                  </a:lnTo>
                  <a:lnTo>
                    <a:pt x="410280" y="188476"/>
                  </a:lnTo>
                  <a:lnTo>
                    <a:pt x="446020" y="222498"/>
                  </a:lnTo>
                  <a:lnTo>
                    <a:pt x="480109" y="258782"/>
                  </a:lnTo>
                  <a:lnTo>
                    <a:pt x="512439" y="297311"/>
                  </a:lnTo>
                  <a:lnTo>
                    <a:pt x="542904" y="338066"/>
                  </a:lnTo>
                  <a:lnTo>
                    <a:pt x="571033" y="380466"/>
                  </a:lnTo>
                  <a:lnTo>
                    <a:pt x="596437" y="423875"/>
                  </a:lnTo>
                  <a:lnTo>
                    <a:pt x="619137" y="468184"/>
                  </a:lnTo>
                  <a:lnTo>
                    <a:pt x="639150" y="513286"/>
                  </a:lnTo>
                  <a:lnTo>
                    <a:pt x="656495" y="559076"/>
                  </a:lnTo>
                  <a:lnTo>
                    <a:pt x="671191" y="605444"/>
                  </a:lnTo>
                  <a:lnTo>
                    <a:pt x="683256" y="652285"/>
                  </a:lnTo>
                  <a:lnTo>
                    <a:pt x="692708" y="699492"/>
                  </a:lnTo>
                  <a:lnTo>
                    <a:pt x="699567" y="746956"/>
                  </a:lnTo>
                  <a:lnTo>
                    <a:pt x="703850" y="794572"/>
                  </a:lnTo>
                  <a:lnTo>
                    <a:pt x="705576" y="842232"/>
                  </a:lnTo>
                  <a:lnTo>
                    <a:pt x="704764" y="889829"/>
                  </a:lnTo>
                </a:path>
                <a:path w="706120" h="890270">
                  <a:moveTo>
                    <a:pt x="52332" y="246347"/>
                  </a:moveTo>
                  <a:lnTo>
                    <a:pt x="96577" y="261969"/>
                  </a:lnTo>
                  <a:lnTo>
                    <a:pt x="139568" y="281141"/>
                  </a:lnTo>
                  <a:lnTo>
                    <a:pt x="181068" y="303822"/>
                  </a:lnTo>
                  <a:lnTo>
                    <a:pt x="220839" y="329972"/>
                  </a:lnTo>
                  <a:lnTo>
                    <a:pt x="258644" y="359549"/>
                  </a:lnTo>
                  <a:lnTo>
                    <a:pt x="294246" y="392512"/>
                  </a:lnTo>
                  <a:lnTo>
                    <a:pt x="327407" y="428819"/>
                  </a:lnTo>
                  <a:lnTo>
                    <a:pt x="357891" y="468431"/>
                  </a:lnTo>
                  <a:lnTo>
                    <a:pt x="384936" y="510464"/>
                  </a:lnTo>
                  <a:lnTo>
                    <a:pt x="407970" y="553908"/>
                  </a:lnTo>
                  <a:lnTo>
                    <a:pt x="427032" y="598525"/>
                  </a:lnTo>
                  <a:lnTo>
                    <a:pt x="442165" y="644077"/>
                  </a:lnTo>
                  <a:lnTo>
                    <a:pt x="453410" y="690327"/>
                  </a:lnTo>
                  <a:lnTo>
                    <a:pt x="460806" y="737039"/>
                  </a:lnTo>
                  <a:lnTo>
                    <a:pt x="464396" y="783974"/>
                  </a:lnTo>
                  <a:lnTo>
                    <a:pt x="464220" y="830895"/>
                  </a:lnTo>
                </a:path>
                <a:path w="706120" h="890270">
                  <a:moveTo>
                    <a:pt x="0" y="486269"/>
                  </a:moveTo>
                  <a:lnTo>
                    <a:pt x="46738" y="504910"/>
                  </a:lnTo>
                  <a:lnTo>
                    <a:pt x="90281" y="531073"/>
                  </a:lnTo>
                  <a:lnTo>
                    <a:pt x="129610" y="564580"/>
                  </a:lnTo>
                  <a:lnTo>
                    <a:pt x="163710" y="605256"/>
                  </a:lnTo>
                  <a:lnTo>
                    <a:pt x="190540" y="651052"/>
                  </a:lnTo>
                  <a:lnTo>
                    <a:pt x="208862" y="699362"/>
                  </a:lnTo>
                  <a:lnTo>
                    <a:pt x="218849" y="749168"/>
                  </a:lnTo>
                  <a:lnTo>
                    <a:pt x="220678" y="799454"/>
                  </a:lnTo>
                </a:path>
              </a:pathLst>
            </a:custGeom>
            <a:ln w="88176">
              <a:solidFill>
                <a:srgbClr val="CD7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9">
              <a:extLst>
                <a:ext uri="{FF2B5EF4-FFF2-40B4-BE49-F238E27FC236}">
                  <a16:creationId xmlns:a16="http://schemas.microsoft.com/office/drawing/2014/main" id="{F4020069-57F0-455B-B456-29012EFBAB26}"/>
                </a:ext>
              </a:extLst>
            </p:cNvPr>
            <p:cNvSpPr/>
            <p:nvPr/>
          </p:nvSpPr>
          <p:spPr>
            <a:xfrm>
              <a:off x="7940144" y="7681610"/>
              <a:ext cx="183948" cy="1839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20">
              <a:extLst>
                <a:ext uri="{FF2B5EF4-FFF2-40B4-BE49-F238E27FC236}">
                  <a16:creationId xmlns:a16="http://schemas.microsoft.com/office/drawing/2014/main" id="{664A8234-7C72-49EF-B7D7-C585A476D6DF}"/>
                </a:ext>
              </a:extLst>
            </p:cNvPr>
            <p:cNvSpPr/>
            <p:nvPr/>
          </p:nvSpPr>
          <p:spPr>
            <a:xfrm>
              <a:off x="7677025" y="7566547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40" h="523240">
                  <a:moveTo>
                    <a:pt x="283700" y="0"/>
                  </a:moveTo>
                  <a:lnTo>
                    <a:pt x="238992" y="0"/>
                  </a:lnTo>
                  <a:lnTo>
                    <a:pt x="194808" y="7588"/>
                  </a:lnTo>
                  <a:lnTo>
                    <a:pt x="152196" y="22764"/>
                  </a:lnTo>
                  <a:lnTo>
                    <a:pt x="112204" y="45528"/>
                  </a:lnTo>
                  <a:lnTo>
                    <a:pt x="75880" y="75880"/>
                  </a:lnTo>
                  <a:lnTo>
                    <a:pt x="45528" y="112204"/>
                  </a:lnTo>
                  <a:lnTo>
                    <a:pt x="22764" y="152196"/>
                  </a:lnTo>
                  <a:lnTo>
                    <a:pt x="7588" y="194808"/>
                  </a:lnTo>
                  <a:lnTo>
                    <a:pt x="0" y="238992"/>
                  </a:lnTo>
                  <a:lnTo>
                    <a:pt x="0" y="283700"/>
                  </a:lnTo>
                  <a:lnTo>
                    <a:pt x="7588" y="327884"/>
                  </a:lnTo>
                  <a:lnTo>
                    <a:pt x="22764" y="370498"/>
                  </a:lnTo>
                  <a:lnTo>
                    <a:pt x="45528" y="410493"/>
                  </a:lnTo>
                  <a:lnTo>
                    <a:pt x="75880" y="446821"/>
                  </a:lnTo>
                  <a:lnTo>
                    <a:pt x="112204" y="477170"/>
                  </a:lnTo>
                  <a:lnTo>
                    <a:pt x="152196" y="499931"/>
                  </a:lnTo>
                  <a:lnTo>
                    <a:pt x="194808" y="515105"/>
                  </a:lnTo>
                  <a:lnTo>
                    <a:pt x="238992" y="522692"/>
                  </a:lnTo>
                  <a:lnTo>
                    <a:pt x="283700" y="522692"/>
                  </a:lnTo>
                  <a:lnTo>
                    <a:pt x="327884" y="515105"/>
                  </a:lnTo>
                  <a:lnTo>
                    <a:pt x="370498" y="499931"/>
                  </a:lnTo>
                  <a:lnTo>
                    <a:pt x="410493" y="477170"/>
                  </a:lnTo>
                  <a:lnTo>
                    <a:pt x="446821" y="446821"/>
                  </a:lnTo>
                  <a:lnTo>
                    <a:pt x="477170" y="410493"/>
                  </a:lnTo>
                  <a:lnTo>
                    <a:pt x="499931" y="370498"/>
                  </a:lnTo>
                  <a:lnTo>
                    <a:pt x="515105" y="327884"/>
                  </a:lnTo>
                  <a:lnTo>
                    <a:pt x="522692" y="283700"/>
                  </a:lnTo>
                  <a:lnTo>
                    <a:pt x="522692" y="238992"/>
                  </a:lnTo>
                  <a:lnTo>
                    <a:pt x="515105" y="194808"/>
                  </a:lnTo>
                  <a:lnTo>
                    <a:pt x="499931" y="152196"/>
                  </a:lnTo>
                  <a:lnTo>
                    <a:pt x="477170" y="112204"/>
                  </a:lnTo>
                  <a:lnTo>
                    <a:pt x="446821" y="75880"/>
                  </a:lnTo>
                  <a:lnTo>
                    <a:pt x="410493" y="45528"/>
                  </a:lnTo>
                  <a:lnTo>
                    <a:pt x="370498" y="22764"/>
                  </a:lnTo>
                  <a:lnTo>
                    <a:pt x="327884" y="7588"/>
                  </a:lnTo>
                  <a:lnTo>
                    <a:pt x="283700" y="0"/>
                  </a:lnTo>
                  <a:close/>
                </a:path>
              </a:pathLst>
            </a:custGeom>
            <a:solidFill>
              <a:srgbClr val="DF7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1">
              <a:extLst>
                <a:ext uri="{FF2B5EF4-FFF2-40B4-BE49-F238E27FC236}">
                  <a16:creationId xmlns:a16="http://schemas.microsoft.com/office/drawing/2014/main" id="{E3BDFF28-BC42-4352-BA31-4D0A44BCD529}"/>
                </a:ext>
              </a:extLst>
            </p:cNvPr>
            <p:cNvSpPr/>
            <p:nvPr/>
          </p:nvSpPr>
          <p:spPr>
            <a:xfrm>
              <a:off x="7882318" y="7603130"/>
              <a:ext cx="280670" cy="321945"/>
            </a:xfrm>
            <a:custGeom>
              <a:avLst/>
              <a:gdLst/>
              <a:ahLst/>
              <a:cxnLst/>
              <a:rect l="l" t="t" r="r" b="b"/>
              <a:pathLst>
                <a:path w="280670" h="321945">
                  <a:moveTo>
                    <a:pt x="92890" y="0"/>
                  </a:moveTo>
                  <a:lnTo>
                    <a:pt x="54546" y="6774"/>
                  </a:lnTo>
                  <a:lnTo>
                    <a:pt x="22946" y="25876"/>
                  </a:lnTo>
                  <a:lnTo>
                    <a:pt x="0" y="55883"/>
                  </a:lnTo>
                  <a:lnTo>
                    <a:pt x="42128" y="70968"/>
                  </a:lnTo>
                  <a:lnTo>
                    <a:pt x="82035" y="95399"/>
                  </a:lnTo>
                  <a:lnTo>
                    <a:pt x="118161" y="128003"/>
                  </a:lnTo>
                  <a:lnTo>
                    <a:pt x="148945" y="167605"/>
                  </a:lnTo>
                  <a:lnTo>
                    <a:pt x="169358" y="205179"/>
                  </a:lnTo>
                  <a:lnTo>
                    <a:pt x="183254" y="244139"/>
                  </a:lnTo>
                  <a:lnTo>
                    <a:pt x="190311" y="283284"/>
                  </a:lnTo>
                  <a:lnTo>
                    <a:pt x="190207" y="321415"/>
                  </a:lnTo>
                  <a:lnTo>
                    <a:pt x="226007" y="309348"/>
                  </a:lnTo>
                  <a:lnTo>
                    <a:pt x="254261" y="285577"/>
                  </a:lnTo>
                  <a:lnTo>
                    <a:pt x="273012" y="251454"/>
                  </a:lnTo>
                  <a:lnTo>
                    <a:pt x="280301" y="208334"/>
                  </a:lnTo>
                  <a:lnTo>
                    <a:pt x="277882" y="176246"/>
                  </a:lnTo>
                  <a:lnTo>
                    <a:pt x="256666" y="113922"/>
                  </a:lnTo>
                  <a:lnTo>
                    <a:pt x="217713" y="59545"/>
                  </a:lnTo>
                  <a:lnTo>
                    <a:pt x="165643" y="19557"/>
                  </a:lnTo>
                  <a:lnTo>
                    <a:pt x="136067" y="6976"/>
                  </a:lnTo>
                  <a:lnTo>
                    <a:pt x="92890" y="0"/>
                  </a:lnTo>
                  <a:close/>
                </a:path>
              </a:pathLst>
            </a:custGeom>
            <a:solidFill>
              <a:srgbClr val="FFFFFF">
                <a:alpha val="401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10">
            <a:extLst>
              <a:ext uri="{FF2B5EF4-FFF2-40B4-BE49-F238E27FC236}">
                <a16:creationId xmlns:a16="http://schemas.microsoft.com/office/drawing/2014/main" id="{F1417483-4A37-40EE-8D2E-08D2ABDB692F}"/>
              </a:ext>
            </a:extLst>
          </p:cNvPr>
          <p:cNvGrpSpPr/>
          <p:nvPr/>
        </p:nvGrpSpPr>
        <p:grpSpPr>
          <a:xfrm>
            <a:off x="11625983" y="7262049"/>
            <a:ext cx="1226758" cy="538732"/>
            <a:chOff x="10027853" y="7864105"/>
            <a:chExt cx="2061259" cy="610236"/>
          </a:xfrm>
        </p:grpSpPr>
        <p:sp>
          <p:nvSpPr>
            <p:cNvPr id="51" name="object 14">
              <a:extLst>
                <a:ext uri="{FF2B5EF4-FFF2-40B4-BE49-F238E27FC236}">
                  <a16:creationId xmlns:a16="http://schemas.microsoft.com/office/drawing/2014/main" id="{D956E8BE-3C8F-46B6-8B07-D3B6238BAB67}"/>
                </a:ext>
              </a:extLst>
            </p:cNvPr>
            <p:cNvSpPr/>
            <p:nvPr/>
          </p:nvSpPr>
          <p:spPr>
            <a:xfrm>
              <a:off x="10027853" y="7864105"/>
              <a:ext cx="2061210" cy="610235"/>
            </a:xfrm>
            <a:custGeom>
              <a:avLst/>
              <a:gdLst/>
              <a:ahLst/>
              <a:cxnLst/>
              <a:rect l="l" t="t" r="r" b="b"/>
              <a:pathLst>
                <a:path w="2061209" h="610234">
                  <a:moveTo>
                    <a:pt x="1908771" y="0"/>
                  </a:moveTo>
                  <a:lnTo>
                    <a:pt x="152222" y="0"/>
                  </a:lnTo>
                  <a:lnTo>
                    <a:pt x="104131" y="7779"/>
                  </a:lnTo>
                  <a:lnTo>
                    <a:pt x="62347" y="29436"/>
                  </a:lnTo>
                  <a:lnTo>
                    <a:pt x="29387" y="62451"/>
                  </a:lnTo>
                  <a:lnTo>
                    <a:pt x="7766" y="104304"/>
                  </a:lnTo>
                  <a:lnTo>
                    <a:pt x="0" y="152476"/>
                  </a:lnTo>
                  <a:lnTo>
                    <a:pt x="0" y="457428"/>
                  </a:lnTo>
                  <a:lnTo>
                    <a:pt x="7766" y="505599"/>
                  </a:lnTo>
                  <a:lnTo>
                    <a:pt x="29387" y="547453"/>
                  </a:lnTo>
                  <a:lnTo>
                    <a:pt x="62347" y="580468"/>
                  </a:lnTo>
                  <a:lnTo>
                    <a:pt x="104131" y="602125"/>
                  </a:lnTo>
                  <a:lnTo>
                    <a:pt x="152222" y="609904"/>
                  </a:lnTo>
                  <a:lnTo>
                    <a:pt x="1908771" y="609904"/>
                  </a:lnTo>
                  <a:lnTo>
                    <a:pt x="1956864" y="602125"/>
                  </a:lnTo>
                  <a:lnTo>
                    <a:pt x="1998651" y="580468"/>
                  </a:lnTo>
                  <a:lnTo>
                    <a:pt x="2031615" y="547453"/>
                  </a:lnTo>
                  <a:lnTo>
                    <a:pt x="2053239" y="505599"/>
                  </a:lnTo>
                  <a:lnTo>
                    <a:pt x="2061006" y="457428"/>
                  </a:lnTo>
                  <a:lnTo>
                    <a:pt x="2061006" y="152476"/>
                  </a:lnTo>
                  <a:lnTo>
                    <a:pt x="2053239" y="104304"/>
                  </a:lnTo>
                  <a:lnTo>
                    <a:pt x="2031615" y="62451"/>
                  </a:lnTo>
                  <a:lnTo>
                    <a:pt x="1998651" y="29436"/>
                  </a:lnTo>
                  <a:lnTo>
                    <a:pt x="1956864" y="7779"/>
                  </a:lnTo>
                  <a:lnTo>
                    <a:pt x="1908771" y="0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5">
              <a:extLst>
                <a:ext uri="{FF2B5EF4-FFF2-40B4-BE49-F238E27FC236}">
                  <a16:creationId xmlns:a16="http://schemas.microsoft.com/office/drawing/2014/main" id="{63DA402D-6FEB-43DB-B63A-28F5D0B58975}"/>
                </a:ext>
              </a:extLst>
            </p:cNvPr>
            <p:cNvSpPr/>
            <p:nvPr/>
          </p:nvSpPr>
          <p:spPr>
            <a:xfrm>
              <a:off x="10158077" y="7864106"/>
              <a:ext cx="1931035" cy="610235"/>
            </a:xfrm>
            <a:custGeom>
              <a:avLst/>
              <a:gdLst/>
              <a:ahLst/>
              <a:cxnLst/>
              <a:rect l="l" t="t" r="r" b="b"/>
              <a:pathLst>
                <a:path w="1931034" h="610234">
                  <a:moveTo>
                    <a:pt x="1778551" y="0"/>
                  </a:moveTo>
                  <a:lnTo>
                    <a:pt x="22001" y="0"/>
                  </a:lnTo>
                  <a:lnTo>
                    <a:pt x="0" y="3558"/>
                  </a:lnTo>
                  <a:lnTo>
                    <a:pt x="1739071" y="609904"/>
                  </a:lnTo>
                  <a:lnTo>
                    <a:pt x="1778551" y="609904"/>
                  </a:lnTo>
                  <a:lnTo>
                    <a:pt x="1826643" y="602125"/>
                  </a:lnTo>
                  <a:lnTo>
                    <a:pt x="1868430" y="580468"/>
                  </a:lnTo>
                  <a:lnTo>
                    <a:pt x="1901394" y="547453"/>
                  </a:lnTo>
                  <a:lnTo>
                    <a:pt x="1923018" y="505599"/>
                  </a:lnTo>
                  <a:lnTo>
                    <a:pt x="1930786" y="457428"/>
                  </a:lnTo>
                  <a:lnTo>
                    <a:pt x="1930786" y="152476"/>
                  </a:lnTo>
                  <a:lnTo>
                    <a:pt x="1923018" y="104304"/>
                  </a:lnTo>
                  <a:lnTo>
                    <a:pt x="1901394" y="62451"/>
                  </a:lnTo>
                  <a:lnTo>
                    <a:pt x="1868430" y="29436"/>
                  </a:lnTo>
                  <a:lnTo>
                    <a:pt x="1826643" y="7779"/>
                  </a:lnTo>
                  <a:lnTo>
                    <a:pt x="1778551" y="0"/>
                  </a:lnTo>
                  <a:close/>
                </a:path>
              </a:pathLst>
            </a:custGeom>
            <a:solidFill>
              <a:srgbClr val="4C4C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1">
              <a:extLst>
                <a:ext uri="{FF2B5EF4-FFF2-40B4-BE49-F238E27FC236}">
                  <a16:creationId xmlns:a16="http://schemas.microsoft.com/office/drawing/2014/main" id="{C65455B1-28B5-43EF-94FA-07A927D16CFB}"/>
                </a:ext>
              </a:extLst>
            </p:cNvPr>
            <p:cNvSpPr/>
            <p:nvPr/>
          </p:nvSpPr>
          <p:spPr>
            <a:xfrm>
              <a:off x="10781260" y="8021796"/>
              <a:ext cx="467359" cy="149860"/>
            </a:xfrm>
            <a:custGeom>
              <a:avLst/>
              <a:gdLst/>
              <a:ahLst/>
              <a:cxnLst/>
              <a:rect l="l" t="t" r="r" b="b"/>
              <a:pathLst>
                <a:path w="467359" h="149859">
                  <a:moveTo>
                    <a:pt x="0" y="79706"/>
                  </a:moveTo>
                  <a:lnTo>
                    <a:pt x="40662" y="52228"/>
                  </a:lnTo>
                  <a:lnTo>
                    <a:pt x="84797" y="30062"/>
                  </a:lnTo>
                  <a:lnTo>
                    <a:pt x="131949" y="13665"/>
                  </a:lnTo>
                  <a:lnTo>
                    <a:pt x="181663" y="3492"/>
                  </a:lnTo>
                  <a:lnTo>
                    <a:pt x="233481" y="0"/>
                  </a:lnTo>
                  <a:lnTo>
                    <a:pt x="285304" y="3492"/>
                  </a:lnTo>
                  <a:lnTo>
                    <a:pt x="335019" y="13665"/>
                  </a:lnTo>
                  <a:lnTo>
                    <a:pt x="382171" y="30062"/>
                  </a:lnTo>
                  <a:lnTo>
                    <a:pt x="426305" y="52228"/>
                  </a:lnTo>
                  <a:lnTo>
                    <a:pt x="466963" y="79706"/>
                  </a:lnTo>
                </a:path>
                <a:path w="467359" h="149859">
                  <a:moveTo>
                    <a:pt x="80106" y="149611"/>
                  </a:moveTo>
                  <a:lnTo>
                    <a:pt x="113861" y="127582"/>
                  </a:lnTo>
                  <a:lnTo>
                    <a:pt x="151064" y="111123"/>
                  </a:lnTo>
                  <a:lnTo>
                    <a:pt x="191133" y="100818"/>
                  </a:lnTo>
                  <a:lnTo>
                    <a:pt x="233481" y="97252"/>
                  </a:lnTo>
                  <a:lnTo>
                    <a:pt x="275831" y="100818"/>
                  </a:lnTo>
                  <a:lnTo>
                    <a:pt x="315902" y="111123"/>
                  </a:lnTo>
                  <a:lnTo>
                    <a:pt x="353109" y="127582"/>
                  </a:lnTo>
                  <a:lnTo>
                    <a:pt x="386865" y="149611"/>
                  </a:lnTo>
                </a:path>
              </a:pathLst>
            </a:custGeom>
            <a:ln w="37856">
              <a:solidFill>
                <a:srgbClr val="3AC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2">
              <a:extLst>
                <a:ext uri="{FF2B5EF4-FFF2-40B4-BE49-F238E27FC236}">
                  <a16:creationId xmlns:a16="http://schemas.microsoft.com/office/drawing/2014/main" id="{3434EDC1-CA31-4D69-8690-DEA4584B2637}"/>
                </a:ext>
              </a:extLst>
            </p:cNvPr>
            <p:cNvSpPr/>
            <p:nvPr/>
          </p:nvSpPr>
          <p:spPr>
            <a:xfrm>
              <a:off x="10978347" y="8209662"/>
              <a:ext cx="80110" cy="802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55" name="Connettore curvo 54">
            <a:extLst>
              <a:ext uri="{FF2B5EF4-FFF2-40B4-BE49-F238E27FC236}">
                <a16:creationId xmlns:a16="http://schemas.microsoft.com/office/drawing/2014/main" id="{D62F3991-C351-45F8-934D-F06671FF440F}"/>
              </a:ext>
            </a:extLst>
          </p:cNvPr>
          <p:cNvCxnSpPr>
            <a:cxnSpLocks/>
          </p:cNvCxnSpPr>
          <p:nvPr/>
        </p:nvCxnSpPr>
        <p:spPr>
          <a:xfrm>
            <a:off x="4004517" y="5574122"/>
            <a:ext cx="7811806" cy="1988831"/>
          </a:xfrm>
          <a:prstGeom prst="curvedConnector3">
            <a:avLst>
              <a:gd name="adj1" fmla="val 4942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C7C1756E-B4DA-46E6-8F2B-49A9F4611745}"/>
              </a:ext>
            </a:extLst>
          </p:cNvPr>
          <p:cNvSpPr txBox="1"/>
          <p:nvPr/>
        </p:nvSpPr>
        <p:spPr>
          <a:xfrm>
            <a:off x="1813847" y="4462319"/>
            <a:ext cx="2180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Temperature </a:t>
            </a:r>
            <a:r>
              <a:rPr lang="it-IT" dirty="0" err="1"/>
              <a:t>sensor</a:t>
            </a:r>
            <a:endParaRPr lang="it-IT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A2AA42C1-6150-41B2-9925-025A59A7D312}"/>
              </a:ext>
            </a:extLst>
          </p:cNvPr>
          <p:cNvSpPr txBox="1"/>
          <p:nvPr/>
        </p:nvSpPr>
        <p:spPr>
          <a:xfrm>
            <a:off x="10697640" y="5211646"/>
            <a:ext cx="22373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Remote </a:t>
            </a:r>
            <a:r>
              <a:rPr lang="it-IT" dirty="0" err="1"/>
              <a:t>Alarm</a:t>
            </a:r>
            <a:r>
              <a:rPr lang="it-IT" dirty="0"/>
              <a:t> Light</a:t>
            </a:r>
          </a:p>
        </p:txBody>
      </p:sp>
    </p:spTree>
    <p:extLst>
      <p:ext uri="{BB962C8B-B14F-4D97-AF65-F5344CB8AC3E}">
        <p14:creationId xmlns:p14="http://schemas.microsoft.com/office/powerpoint/2010/main" val="169373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157382"/>
            <a:ext cx="6328410" cy="950901"/>
          </a:xfrm>
          <a:prstGeom prst="rect">
            <a:avLst/>
          </a:prstGeom>
        </p:spPr>
        <p:txBody>
          <a:bodyPr vert="horz" wrap="square" lIns="0" tIns="271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lang="it-IT" sz="4400" b="1" spc="-75" dirty="0">
                <a:solidFill>
                  <a:srgbClr val="FF9908"/>
                </a:solidFill>
                <a:latin typeface="Arial"/>
                <a:cs typeface="Arial"/>
              </a:rPr>
              <a:t>System Architecture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F8D8A1B-52EE-44AD-9A2B-D8A7688A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130048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7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440779"/>
            <a:ext cx="2667000" cy="973351"/>
          </a:xfrm>
          <a:prstGeom prst="rect">
            <a:avLst/>
          </a:prstGeom>
        </p:spPr>
        <p:txBody>
          <a:bodyPr vert="horz" wrap="square" lIns="0" tIns="271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lang="it-IT" sz="4400" b="1" spc="-75" dirty="0" err="1">
                <a:solidFill>
                  <a:srgbClr val="FF9908"/>
                </a:solidFill>
                <a:latin typeface="Arial"/>
                <a:cs typeface="Arial"/>
              </a:rPr>
              <a:t>Collector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0945AC4-D797-4F10-A98C-48EC5EF73B22}"/>
              </a:ext>
            </a:extLst>
          </p:cNvPr>
          <p:cNvSpPr txBox="1"/>
          <p:nvPr/>
        </p:nvSpPr>
        <p:spPr>
          <a:xfrm>
            <a:off x="635000" y="2133600"/>
            <a:ext cx="12192000" cy="695062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0" indent="0">
              <a:buNone/>
            </a:pPr>
            <a:r>
              <a:rPr lang="it-IT" sz="4000" dirty="0">
                <a:solidFill>
                  <a:schemeClr val="bg1"/>
                </a:solidFill>
              </a:rPr>
              <a:t>The </a:t>
            </a:r>
            <a:r>
              <a:rPr lang="it-IT" sz="4000" dirty="0" err="1">
                <a:solidFill>
                  <a:schemeClr val="bg1"/>
                </a:solidFill>
              </a:rPr>
              <a:t>Collector</a:t>
            </a:r>
            <a:r>
              <a:rPr lang="it-IT" sz="4000" dirty="0">
                <a:solidFill>
                  <a:schemeClr val="bg1"/>
                </a:solidFill>
              </a:rPr>
              <a:t>, </a:t>
            </a:r>
            <a:r>
              <a:rPr lang="it-IT" sz="4000" dirty="0" err="1">
                <a:solidFill>
                  <a:schemeClr val="bg1"/>
                </a:solidFill>
              </a:rPr>
              <a:t>written</a:t>
            </a:r>
            <a:r>
              <a:rPr lang="it-IT" sz="4000" dirty="0">
                <a:solidFill>
                  <a:schemeClr val="bg1"/>
                </a:solidFill>
              </a:rPr>
              <a:t> in Python, </a:t>
            </a:r>
            <a:r>
              <a:rPr lang="it-IT" sz="4000" dirty="0" err="1">
                <a:solidFill>
                  <a:schemeClr val="bg1"/>
                </a:solidFill>
              </a:rPr>
              <a:t>implements</a:t>
            </a:r>
            <a:r>
              <a:rPr lang="it-IT" sz="40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it-IT" sz="4000" dirty="0">
              <a:solidFill>
                <a:schemeClr val="bg1"/>
              </a:solidFill>
            </a:endParaRPr>
          </a:p>
          <a:p>
            <a:pPr marL="742950" indent="-742950">
              <a:buAutoNum type="arabicPeriod"/>
            </a:pPr>
            <a:r>
              <a:rPr lang="it-IT" sz="4000" dirty="0">
                <a:solidFill>
                  <a:schemeClr val="bg1"/>
                </a:solidFill>
              </a:rPr>
              <a:t>A </a:t>
            </a:r>
            <a:r>
              <a:rPr lang="it-IT" sz="4000" b="1" dirty="0" err="1">
                <a:solidFill>
                  <a:schemeClr val="bg1"/>
                </a:solidFill>
              </a:rPr>
              <a:t>CoAP</a:t>
            </a:r>
            <a:r>
              <a:rPr lang="it-IT" sz="4000" b="1" dirty="0">
                <a:solidFill>
                  <a:schemeClr val="bg1"/>
                </a:solidFill>
              </a:rPr>
              <a:t> server </a:t>
            </a:r>
            <a:r>
              <a:rPr lang="it-IT" sz="4000" dirty="0" err="1">
                <a:solidFill>
                  <a:schemeClr val="bg1"/>
                </a:solidFill>
              </a:rPr>
              <a:t>that</a:t>
            </a:r>
            <a:r>
              <a:rPr lang="it-IT" sz="4000" dirty="0">
                <a:solidFill>
                  <a:schemeClr val="bg1"/>
                </a:solidFill>
              </a:rPr>
              <a:t> </a:t>
            </a:r>
            <a:r>
              <a:rPr lang="it-IT" sz="4000" dirty="0" err="1">
                <a:solidFill>
                  <a:schemeClr val="bg1"/>
                </a:solidFill>
              </a:rPr>
              <a:t>registers</a:t>
            </a:r>
            <a:r>
              <a:rPr lang="it-IT" sz="4000" dirty="0">
                <a:solidFill>
                  <a:schemeClr val="bg1"/>
                </a:solidFill>
              </a:rPr>
              <a:t> the smart </a:t>
            </a:r>
            <a:r>
              <a:rPr lang="it-IT" sz="4000" dirty="0" err="1">
                <a:solidFill>
                  <a:schemeClr val="bg1"/>
                </a:solidFill>
              </a:rPr>
              <a:t>nodes</a:t>
            </a:r>
            <a:r>
              <a:rPr lang="it-IT" sz="4000" dirty="0">
                <a:solidFill>
                  <a:schemeClr val="bg1"/>
                </a:solidFill>
              </a:rPr>
              <a:t> and starts monitoring </a:t>
            </a:r>
            <a:r>
              <a:rPr lang="it-IT" sz="4000" dirty="0" err="1">
                <a:solidFill>
                  <a:schemeClr val="bg1"/>
                </a:solidFill>
              </a:rPr>
              <a:t>them</a:t>
            </a:r>
            <a:r>
              <a:rPr lang="it-IT" sz="4000" dirty="0">
                <a:solidFill>
                  <a:schemeClr val="bg1"/>
                </a:solidFill>
              </a:rPr>
              <a:t> </a:t>
            </a:r>
            <a:r>
              <a:rPr lang="it-IT" sz="4000" dirty="0" err="1">
                <a:solidFill>
                  <a:schemeClr val="bg1"/>
                </a:solidFill>
              </a:rPr>
              <a:t>through</a:t>
            </a:r>
            <a:r>
              <a:rPr lang="it-IT" sz="4000" dirty="0">
                <a:solidFill>
                  <a:schemeClr val="bg1"/>
                </a:solidFill>
              </a:rPr>
              <a:t> the </a:t>
            </a:r>
            <a:r>
              <a:rPr lang="it-IT" sz="4000" dirty="0" err="1">
                <a:solidFill>
                  <a:schemeClr val="bg1"/>
                </a:solidFill>
              </a:rPr>
              <a:t>CoAP</a:t>
            </a:r>
            <a:r>
              <a:rPr lang="it-IT" sz="4000" dirty="0">
                <a:solidFill>
                  <a:schemeClr val="bg1"/>
                </a:solidFill>
              </a:rPr>
              <a:t> </a:t>
            </a:r>
            <a:r>
              <a:rPr lang="it-IT" sz="4000" dirty="0" err="1">
                <a:solidFill>
                  <a:schemeClr val="bg1"/>
                </a:solidFill>
              </a:rPr>
              <a:t>observing</a:t>
            </a:r>
            <a:r>
              <a:rPr lang="it-IT" sz="4000" dirty="0">
                <a:solidFill>
                  <a:schemeClr val="bg1"/>
                </a:solidFill>
              </a:rPr>
              <a:t>.</a:t>
            </a:r>
          </a:p>
          <a:p>
            <a:endParaRPr lang="it-IT" sz="4000" dirty="0">
              <a:solidFill>
                <a:schemeClr val="bg1"/>
              </a:solidFill>
            </a:endParaRPr>
          </a:p>
          <a:p>
            <a:r>
              <a:rPr lang="it-IT" sz="4000" dirty="0">
                <a:solidFill>
                  <a:schemeClr val="bg1"/>
                </a:solidFill>
              </a:rPr>
              <a:t>2. A </a:t>
            </a:r>
            <a:r>
              <a:rPr lang="it-IT" sz="4000" b="1" dirty="0" err="1">
                <a:solidFill>
                  <a:schemeClr val="bg1"/>
                </a:solidFill>
              </a:rPr>
              <a:t>Command</a:t>
            </a:r>
            <a:r>
              <a:rPr lang="it-IT" sz="4000" b="1" dirty="0">
                <a:solidFill>
                  <a:schemeClr val="bg1"/>
                </a:solidFill>
              </a:rPr>
              <a:t> Line Interface </a:t>
            </a:r>
            <a:r>
              <a:rPr lang="it-IT" sz="4000" dirty="0" err="1">
                <a:solidFill>
                  <a:schemeClr val="bg1"/>
                </a:solidFill>
              </a:rPr>
              <a:t>that</a:t>
            </a:r>
            <a:r>
              <a:rPr lang="it-IT" sz="4000" dirty="0">
                <a:solidFill>
                  <a:schemeClr val="bg1"/>
                </a:solidFill>
              </a:rPr>
              <a:t> the user can exploit to </a:t>
            </a:r>
            <a:r>
              <a:rPr lang="it-IT" sz="4000" dirty="0" err="1">
                <a:solidFill>
                  <a:schemeClr val="bg1"/>
                </a:solidFill>
              </a:rPr>
              <a:t>send</a:t>
            </a:r>
            <a:r>
              <a:rPr lang="it-IT" sz="4000" dirty="0">
                <a:solidFill>
                  <a:schemeClr val="bg1"/>
                </a:solidFill>
              </a:rPr>
              <a:t> </a:t>
            </a:r>
            <a:r>
              <a:rPr lang="it-IT" sz="4000" dirty="0" err="1">
                <a:solidFill>
                  <a:schemeClr val="bg1"/>
                </a:solidFill>
              </a:rPr>
              <a:t>request</a:t>
            </a:r>
            <a:r>
              <a:rPr lang="it-IT" sz="4000" dirty="0">
                <a:solidFill>
                  <a:schemeClr val="bg1"/>
                </a:solidFill>
              </a:rPr>
              <a:t> to </a:t>
            </a:r>
            <a:r>
              <a:rPr lang="it-IT" sz="4000" dirty="0" err="1">
                <a:solidFill>
                  <a:schemeClr val="bg1"/>
                </a:solidFill>
              </a:rPr>
              <a:t>each</a:t>
            </a:r>
            <a:r>
              <a:rPr lang="it-IT" sz="4000" dirty="0">
                <a:solidFill>
                  <a:schemeClr val="bg1"/>
                </a:solidFill>
              </a:rPr>
              <a:t> </a:t>
            </a:r>
            <a:r>
              <a:rPr lang="it-IT" sz="4000" dirty="0" err="1">
                <a:solidFill>
                  <a:schemeClr val="bg1"/>
                </a:solidFill>
              </a:rPr>
              <a:t>node</a:t>
            </a:r>
            <a:r>
              <a:rPr lang="it-IT" sz="4000" dirty="0">
                <a:solidFill>
                  <a:schemeClr val="bg1"/>
                </a:solidFill>
              </a:rPr>
              <a:t> of the network</a:t>
            </a:r>
          </a:p>
          <a:p>
            <a:endParaRPr lang="it-IT" sz="4000" dirty="0">
              <a:solidFill>
                <a:schemeClr val="bg1"/>
              </a:solidFill>
            </a:endParaRPr>
          </a:p>
          <a:p>
            <a:r>
              <a:rPr lang="it-IT" sz="4000" dirty="0">
                <a:solidFill>
                  <a:schemeClr val="bg1"/>
                </a:solidFill>
              </a:rPr>
              <a:t>3. A </a:t>
            </a:r>
            <a:r>
              <a:rPr lang="it-IT" sz="4000" b="1" dirty="0">
                <a:solidFill>
                  <a:schemeClr val="bg1"/>
                </a:solidFill>
              </a:rPr>
              <a:t>Visual Log</a:t>
            </a:r>
            <a:r>
              <a:rPr lang="it-IT" sz="4000" dirty="0">
                <a:solidFill>
                  <a:schemeClr val="bg1"/>
                </a:solidFill>
              </a:rPr>
              <a:t> </a:t>
            </a:r>
            <a:r>
              <a:rPr lang="it-IT" sz="4000" dirty="0" err="1">
                <a:solidFill>
                  <a:schemeClr val="bg1"/>
                </a:solidFill>
              </a:rPr>
              <a:t>that</a:t>
            </a:r>
            <a:r>
              <a:rPr lang="it-IT" sz="4000" dirty="0">
                <a:solidFill>
                  <a:schemeClr val="bg1"/>
                </a:solidFill>
              </a:rPr>
              <a:t> shows the output of </a:t>
            </a:r>
            <a:r>
              <a:rPr lang="it-IT" sz="4000" dirty="0" err="1">
                <a:solidFill>
                  <a:schemeClr val="bg1"/>
                </a:solidFill>
              </a:rPr>
              <a:t>all</a:t>
            </a:r>
            <a:r>
              <a:rPr lang="it-IT" sz="4000" dirty="0">
                <a:solidFill>
                  <a:schemeClr val="bg1"/>
                </a:solidFill>
              </a:rPr>
              <a:t> the </a:t>
            </a:r>
            <a:r>
              <a:rPr lang="it-IT" sz="4000" dirty="0" err="1">
                <a:solidFill>
                  <a:schemeClr val="bg1"/>
                </a:solidFill>
              </a:rPr>
              <a:t>messages</a:t>
            </a:r>
            <a:r>
              <a:rPr lang="it-IT" sz="4000" dirty="0">
                <a:solidFill>
                  <a:schemeClr val="bg1"/>
                </a:solidFill>
              </a:rPr>
              <a:t> from </a:t>
            </a:r>
            <a:r>
              <a:rPr lang="it-IT" sz="4000" dirty="0" err="1">
                <a:solidFill>
                  <a:schemeClr val="bg1"/>
                </a:solidFill>
              </a:rPr>
              <a:t>nodes</a:t>
            </a:r>
            <a:endParaRPr lang="it-IT" sz="40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58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445</Words>
  <Application>Microsoft Office PowerPoint</Application>
  <PresentationFormat>Personalizzato</PresentationFormat>
  <Paragraphs>57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Impact</vt:lpstr>
      <vt:lpstr>Office Theme</vt:lpstr>
      <vt:lpstr>Supermarkets Are Getting</vt:lpstr>
      <vt:lpstr>Presentazione standard di PowerPoint</vt:lpstr>
      <vt:lpstr>What are smart shelves?</vt:lpstr>
      <vt:lpstr>Real-Time Engagement With smart shelves, supermarket owners can collect real-time  data about their products. Infact, the shelves are able to gather information about which products have or haven't been bought, in which period of time.</vt:lpstr>
      <vt:lpstr>Presentazione standard di PowerPoint</vt:lpstr>
      <vt:lpstr>Automatic Sale Pricing Strategies  Smart shelves can schedule coupons, discounts and more, thanks to the statistics coming from the selling ratios.</vt:lpstr>
      <vt:lpstr>Smart Fridge Sensor</vt:lpstr>
      <vt:lpstr>System Architecture</vt:lpstr>
      <vt:lpstr>Collector</vt:lpstr>
      <vt:lpstr>Collector – CLI</vt:lpstr>
      <vt:lpstr>Collector – Visual 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Shelves Are Getting</dc:title>
  <cp:lastModifiedBy>Enrico Nello</cp:lastModifiedBy>
  <cp:revision>12</cp:revision>
  <dcterms:created xsi:type="dcterms:W3CDTF">2021-09-06T15:48:22Z</dcterms:created>
  <dcterms:modified xsi:type="dcterms:W3CDTF">2021-09-10T10:41:22Z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2021-09-06T00:00:00Z</vt:filetime>
  </property>
</Properties>
</file>