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EFF"/>
    <a:srgbClr val="687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314CB-2B32-4B82-95EF-75D99EB01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C318D7-941C-45E3-A449-F87971655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D3001B-83C8-4958-B81F-53052BE9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566B3B0-B53D-4168-AFCD-190F2E2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AEF0F9-1278-44CD-83E1-C95E79AD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760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76BC43-30E4-49CC-846A-A82764E07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D57627A-28BC-4C1E-8BE4-E5E3E0D7C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D0A938-8985-4A56-820A-41BE34CC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789B8-44C5-447B-BE05-36B9CB70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18E847-2B52-40E1-BB46-9DDA7974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3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0F0308B-FDAD-48CC-A68D-AB3BB2649A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F7DBE6-B368-4C6F-B84F-B6818A8B4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A16577-320B-49FF-AA6D-6EF131D1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D0AEE-C2E9-43A5-839F-F91B8F24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831CD9-588E-48B6-B755-9C29FB1F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760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7E5C0-62AF-42C9-A583-0424651E8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DF83D06-45F8-4936-8078-FB80F7DA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1057AA-8A65-4825-96DD-E6D39833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2A7FE-9C21-4352-BFFC-A49BB15D2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8CFCB7-BA0B-49AF-BE19-1E362FC6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9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18E2D4-680B-4907-BFE0-F34BB2C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20E4EBF-8B79-46CA-9F1A-1730ADC91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9D3ED7-50E5-4156-AABD-51CB2A36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9EAF95-F305-4DBD-A00C-8BC6C36C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F4B3B-E9B7-4520-9487-BCBEA4D6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94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728B89-1218-47FB-A8F0-8452C6AD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FB7B87-E58A-4860-93DA-0D354E4A7D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94F0A2E-3A61-4330-962E-60855F8C8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44D65A-017B-44CB-9205-4C23D70DA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559D7C7-08D2-4B84-86CB-7938FAB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9DE0978-9E5F-4D7F-A65A-D3B871CD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14958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BD86C5-5BE1-4B52-AD05-1452AA7E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BB287C-32C7-4F51-B93A-AB714295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074BD5C-C1B1-4589-A836-F48D27175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DBBA1AE-28C8-445B-A706-E1B247A6B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77CA364-C695-45A2-8AFB-721B3FFFF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664845B-E866-49C0-A5BC-0E8EBC54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54A4F62-D8F8-4443-928E-B62153390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9E72670-8565-4944-BE51-BB052FA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6689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C6A018-2784-4374-A538-F855BD480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6B7C165-F615-45A3-ADF0-D6709A87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09B9308-EE4B-4DAC-8D35-296B451B7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861776D-9364-473A-809A-9B138A8A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024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CEB448A-3AA9-49C0-8087-92717A56F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7CAE10B-1ACB-4EC3-8946-68FA87B6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B7EF56F-F140-400B-A1A7-1C65BA55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268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31FB3-888B-4A76-99F8-42D3E841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49082D-1DA1-41B8-8E85-2B20E0402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2DC522B-0EB9-4063-A042-6441E36D5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3EEF88D-E819-4B73-95BC-A4E2CD2E3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C049146-EB79-4DC2-B501-F63C8BF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CFE064E-64C3-40E4-AA74-E3687227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54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EF3A2EB-90B1-4B20-A56D-3374C5D5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23DCE2F-543F-4803-93BF-26A23C648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D621A6A-EBEB-4AA9-80D7-CD0EC5DD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5ADC652-452B-4D5C-ADA2-59186553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2F75CF-0896-4D0E-8962-3CC5DC2E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BBED35-CB50-49D6-9637-BC1DC121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9545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E66ADB1-22B9-4B6A-A7D0-0C0B8193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EFFFC49-A0A7-4FB3-9C9F-A5D6EAF6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6F1957-3ED0-42DC-B144-B9685560A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56786E-A11F-4D14-A80A-B0471F456D66}" type="datetimeFigureOut">
              <a:rPr lang="it-IT" smtClean="0"/>
              <a:t>18/06/2025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D32F8F9-51BC-417C-B2A6-04CE36CC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E8474A-E904-4BDB-86A8-9E03FD97F2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1B61D-AC71-4CC8-9820-E95B3F58053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10581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59C1B5-0477-4C32-A601-F11E9A2F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82435" y="2087976"/>
            <a:ext cx="2827130" cy="1341024"/>
          </a:xfrm>
        </p:spPr>
        <p:txBody>
          <a:bodyPr>
            <a:normAutofit/>
          </a:bodyPr>
          <a:lstStyle/>
          <a:p>
            <a:r>
              <a:rPr lang="it-IT" sz="8800" dirty="0" err="1">
                <a:solidFill>
                  <a:srgbClr val="687AFF"/>
                </a:solidFill>
                <a:latin typeface="Bahnschrift Light Condensed" panose="020B0502040204020203" pitchFamily="34" charset="0"/>
              </a:rPr>
              <a:t>SkillUp</a:t>
            </a:r>
            <a:endParaRPr lang="it-IT" sz="8800" dirty="0">
              <a:solidFill>
                <a:srgbClr val="687AFF"/>
              </a:solidFill>
              <a:latin typeface="Bahnschrift Light Condensed" panose="020B0502040204020203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A467C7A-8074-4B94-BD52-45525990C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3896" y="6450496"/>
            <a:ext cx="2668104" cy="407504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Cordero Enrico, Pepe Davide</a:t>
            </a:r>
          </a:p>
        </p:txBody>
      </p:sp>
      <p:sp>
        <p:nvSpPr>
          <p:cNvPr id="4" name="Sottotitolo 2">
            <a:extLst>
              <a:ext uri="{FF2B5EF4-FFF2-40B4-BE49-F238E27FC236}">
                <a16:creationId xmlns:a16="http://schemas.microsoft.com/office/drawing/2014/main" id="{69596D44-BD0A-4B9B-93A5-17882EEF09D8}"/>
              </a:ext>
            </a:extLst>
          </p:cNvPr>
          <p:cNvSpPr txBox="1">
            <a:spLocks/>
          </p:cNvSpPr>
          <p:nvPr/>
        </p:nvSpPr>
        <p:spPr>
          <a:xfrm>
            <a:off x="3683000" y="3416852"/>
            <a:ext cx="4826000" cy="807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it-IT" dirty="0">
                <a:solidFill>
                  <a:srgbClr val="687AFF"/>
                </a:solidFill>
                <a:latin typeface="Bahnschrift Light Condensed" panose="020B0502040204020203" pitchFamily="34" charset="0"/>
                <a:ea typeface="+mj-ea"/>
                <a:cs typeface="+mj-cs"/>
              </a:rPr>
              <a:t>sito per trovare un insegnante di ripetizioni</a:t>
            </a:r>
          </a:p>
        </p:txBody>
      </p:sp>
    </p:spTree>
    <p:extLst>
      <p:ext uri="{BB962C8B-B14F-4D97-AF65-F5344CB8AC3E}">
        <p14:creationId xmlns:p14="http://schemas.microsoft.com/office/powerpoint/2010/main" val="161367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7BD29-2D2A-4D58-BF87-A4302471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" y="58867"/>
            <a:ext cx="12016709" cy="102036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ACCESSO (con JWT)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AD235F-E98E-4636-BF5D-02438269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0" y="1079227"/>
            <a:ext cx="12016708" cy="167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E’ possibile eseguire l’accesso come:</a:t>
            </a:r>
          </a:p>
          <a:p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Studente</a:t>
            </a:r>
          </a:p>
          <a:p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Professore</a:t>
            </a:r>
          </a:p>
          <a:p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Admin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CF4B770-2BFF-4D40-9ADB-C06F4C28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491" y="2315433"/>
            <a:ext cx="4607739" cy="369880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7C8CD75-4A43-48B6-9FF8-A87C6CF62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230" y="2315433"/>
            <a:ext cx="4946077" cy="3698805"/>
          </a:xfrm>
          <a:prstGeom prst="rect">
            <a:avLst/>
          </a:prstGeom>
        </p:spPr>
      </p:pic>
      <p:sp>
        <p:nvSpPr>
          <p:cNvPr id="7" name="Titolo 1">
            <a:extLst>
              <a:ext uri="{FF2B5EF4-FFF2-40B4-BE49-F238E27FC236}">
                <a16:creationId xmlns:a16="http://schemas.microsoft.com/office/drawing/2014/main" id="{41846A94-7655-4E38-9088-A97327677469}"/>
              </a:ext>
            </a:extLst>
          </p:cNvPr>
          <p:cNvSpPr txBox="1">
            <a:spLocks/>
          </p:cNvSpPr>
          <p:nvPr/>
        </p:nvSpPr>
        <p:spPr>
          <a:xfrm>
            <a:off x="62789" y="552695"/>
            <a:ext cx="12016709" cy="1424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47BD29-2D2A-4D58-BF87-A4302471C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0" y="58867"/>
            <a:ext cx="5886697" cy="1020360"/>
          </a:xfrm>
        </p:spPr>
        <p:txBody>
          <a:bodyPr>
            <a:normAutofit/>
          </a:bodyPr>
          <a:lstStyle/>
          <a:p>
            <a:pPr algn="ctr"/>
            <a:r>
              <a:rPr lang="it-IT" sz="4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REGISTRAZIONE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2AD235F-E98E-4636-BF5D-024382695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90" y="1079227"/>
            <a:ext cx="12016708" cy="1671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E’ possibile eseguire registrarsi come:</a:t>
            </a:r>
          </a:p>
          <a:p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Studente</a:t>
            </a:r>
          </a:p>
          <a:p>
            <a:r>
              <a:rPr lang="it-IT" sz="2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Professore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41846A94-7655-4E38-9088-A97327677469}"/>
              </a:ext>
            </a:extLst>
          </p:cNvPr>
          <p:cNvSpPr txBox="1">
            <a:spLocks/>
          </p:cNvSpPr>
          <p:nvPr/>
        </p:nvSpPr>
        <p:spPr>
          <a:xfrm>
            <a:off x="62789" y="552695"/>
            <a:ext cx="12016709" cy="14245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3600" dirty="0">
              <a:latin typeface="Bahnschrift Light Condensed" panose="020B0502040204020203" pitchFamily="34" charset="0"/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8B7582-ACA5-4E42-98D2-8DF6C3ED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316" y="2613692"/>
            <a:ext cx="4448053" cy="3571864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7D6A5EF-E443-4C46-97B4-26D4DB1BF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0336"/>
            <a:ext cx="5051909" cy="647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361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888484-2C92-4BB0-927F-516C8CC1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26" y="60325"/>
            <a:ext cx="4869070" cy="734805"/>
          </a:xfrm>
        </p:spPr>
        <p:txBody>
          <a:bodyPr/>
          <a:lstStyle/>
          <a:p>
            <a:pPr algn="ctr"/>
            <a:r>
              <a:rPr lang="it-IT" sz="40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CONFERMA/RIFIUTA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46CE2AA-6C96-403B-9D2C-DF1575103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270" y="1114700"/>
            <a:ext cx="6833673" cy="3350959"/>
          </a:xfrm>
          <a:prstGeom prst="rect">
            <a:avLst/>
          </a:prstGeom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54097652-DB49-4F2B-A00A-0D1E1BE54BE3}"/>
              </a:ext>
            </a:extLst>
          </p:cNvPr>
          <p:cNvSpPr txBox="1">
            <a:spLocks/>
          </p:cNvSpPr>
          <p:nvPr/>
        </p:nvSpPr>
        <p:spPr>
          <a:xfrm>
            <a:off x="471004" y="4465658"/>
            <a:ext cx="11382514" cy="175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- Se viene rifiutata l’admin dovrà scrivere una motivazione (esempio: dati utente errati, curriculum non valido)</a:t>
            </a:r>
            <a:b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</a:br>
            <a: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- Se viene confermata verrà creato l’account e le credenziali verranno mandate via messaggio tramite </a:t>
            </a:r>
            <a:r>
              <a:rPr lang="it-IT" sz="1800" dirty="0" err="1">
                <a:solidFill>
                  <a:srgbClr val="687AFF"/>
                </a:solidFill>
                <a:latin typeface="Bahnschrift Light Condensed" panose="020B0502040204020203" pitchFamily="34" charset="0"/>
              </a:rPr>
              <a:t>Whatsapp</a:t>
            </a:r>
            <a:b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</a:br>
            <a: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In entrambi i casi verrà inviato un messaggio via </a:t>
            </a:r>
            <a:r>
              <a:rPr lang="it-IT" sz="1800" dirty="0" err="1">
                <a:solidFill>
                  <a:srgbClr val="687AFF"/>
                </a:solidFill>
                <a:latin typeface="Bahnschrift Light Condensed" panose="020B0502040204020203" pitchFamily="34" charset="0"/>
              </a:rPr>
              <a:t>Whatsapp</a:t>
            </a:r>
            <a:r>
              <a:rPr lang="it-IT" sz="18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 con la scelta effettuata dall’admin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6F1216D-EC6C-49C5-A688-21B9D9CAC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2980" y="1114699"/>
            <a:ext cx="2867715" cy="335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2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C107FD66-E436-4A77-A2EB-DF4BEF63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33" y="993913"/>
            <a:ext cx="3377170" cy="51418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9F66CAFF-071E-46D0-AF35-6333E86B6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6" y="829292"/>
            <a:ext cx="3190177" cy="126779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351C588-69A0-472F-B5EA-65BC58C36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3455" y="2097083"/>
            <a:ext cx="3190177" cy="371723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87B3BB8-ADD6-453A-B39F-9EB31A1021B8}"/>
              </a:ext>
            </a:extLst>
          </p:cNvPr>
          <p:cNvSpPr txBox="1"/>
          <p:nvPr/>
        </p:nvSpPr>
        <p:spPr>
          <a:xfrm>
            <a:off x="8059860" y="260578"/>
            <a:ext cx="1821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Sezione materie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0D8F088-EC88-4C77-977B-2957E2572469}"/>
              </a:ext>
            </a:extLst>
          </p:cNvPr>
          <p:cNvSpPr txBox="1"/>
          <p:nvPr/>
        </p:nvSpPr>
        <p:spPr>
          <a:xfrm>
            <a:off x="2697966" y="260578"/>
            <a:ext cx="1337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HOME PAGE</a:t>
            </a:r>
          </a:p>
        </p:txBody>
      </p:sp>
    </p:spTree>
    <p:extLst>
      <p:ext uri="{BB962C8B-B14F-4D97-AF65-F5344CB8AC3E}">
        <p14:creationId xmlns:p14="http://schemas.microsoft.com/office/powerpoint/2010/main" val="231693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B9C92DCE-9311-40F4-AC09-782344F47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3411" y="1058758"/>
            <a:ext cx="3500459" cy="3273203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3446DBE-2511-4D98-A4DB-0AC7941E0F86}"/>
              </a:ext>
            </a:extLst>
          </p:cNvPr>
          <p:cNvSpPr txBox="1"/>
          <p:nvPr/>
        </p:nvSpPr>
        <p:spPr>
          <a:xfrm>
            <a:off x="1808811" y="188108"/>
            <a:ext cx="2152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Sezione professori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DA24F6E-7C16-494A-BB3E-996B4F4FE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84" y="1148522"/>
            <a:ext cx="3780459" cy="17516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FE0C6146-A184-467A-8AAE-B08D266ED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984" y="3286166"/>
            <a:ext cx="3870035" cy="174082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B037959-B9E0-49B2-A994-0B2F4C7B3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985" y="5347382"/>
            <a:ext cx="3860338" cy="77421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88541BC-EBE6-4D5F-BB3F-CE9ECE5B7ABD}"/>
              </a:ext>
            </a:extLst>
          </p:cNvPr>
          <p:cNvSpPr txBox="1"/>
          <p:nvPr/>
        </p:nvSpPr>
        <p:spPr>
          <a:xfrm>
            <a:off x="954983" y="809968"/>
            <a:ext cx="37804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Inizialmente vengono visualizzati i migliori 4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ADE2AFB-9723-4859-8D9D-B0F7A4A95600}"/>
              </a:ext>
            </a:extLst>
          </p:cNvPr>
          <p:cNvSpPr txBox="1"/>
          <p:nvPr/>
        </p:nvSpPr>
        <p:spPr>
          <a:xfrm>
            <a:off x="591928" y="3021652"/>
            <a:ext cx="4536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Cliccando su una materia vengono visualizzati solo quelli della materia selezionata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B543F5F-CCD3-42B7-BFBF-405BA22BF61F}"/>
              </a:ext>
            </a:extLst>
          </p:cNvPr>
          <p:cNvSpPr txBox="1"/>
          <p:nvPr/>
        </p:nvSpPr>
        <p:spPr>
          <a:xfrm>
            <a:off x="954983" y="5019530"/>
            <a:ext cx="38603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Se non ci sono professori registrati viene mostrato: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CA74469-06F0-414E-B991-A5764B5B02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7461" y="4522505"/>
            <a:ext cx="3506409" cy="1671158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155D3F-0D28-4F04-B329-32CE94434F9D}"/>
              </a:ext>
            </a:extLst>
          </p:cNvPr>
          <p:cNvSpPr txBox="1"/>
          <p:nvPr/>
        </p:nvSpPr>
        <p:spPr>
          <a:xfrm>
            <a:off x="7668480" y="188108"/>
            <a:ext cx="2152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Profilo professore (clic sulla foto)</a:t>
            </a:r>
            <a:endParaRPr lang="it-IT" sz="2400" u="sng" dirty="0">
              <a:solidFill>
                <a:srgbClr val="687AFF"/>
              </a:solidFill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048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EF280C31-EA43-4E14-B28C-B77330D02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83" y="282714"/>
            <a:ext cx="7151760" cy="294198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4E938F4-C5CF-4873-850B-0EC88C969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9234" y="3633305"/>
            <a:ext cx="4056755" cy="282758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8C5DB18-D5BF-4EE4-9F25-B72786E9EDCC}"/>
              </a:ext>
            </a:extLst>
          </p:cNvPr>
          <p:cNvSpPr txBox="1"/>
          <p:nvPr/>
        </p:nvSpPr>
        <p:spPr>
          <a:xfrm>
            <a:off x="8494643" y="1307548"/>
            <a:ext cx="2509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Si possono vedere le 5 recensioni più recenti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660EA53-5172-4D3A-ACC7-7B4C24A329BA}"/>
              </a:ext>
            </a:extLst>
          </p:cNvPr>
          <p:cNvSpPr txBox="1"/>
          <p:nvPr/>
        </p:nvSpPr>
        <p:spPr>
          <a:xfrm>
            <a:off x="1895062" y="4723930"/>
            <a:ext cx="3865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687AFF"/>
                </a:solidFill>
                <a:latin typeface="Bahnschrift Light Condensed" panose="020B0502040204020203" pitchFamily="34" charset="0"/>
              </a:rPr>
              <a:t>Ne puoi anche scrivere una (prende i dati utente una volta effettuato il login)</a:t>
            </a:r>
          </a:p>
        </p:txBody>
      </p:sp>
    </p:spTree>
    <p:extLst>
      <p:ext uri="{BB962C8B-B14F-4D97-AF65-F5344CB8AC3E}">
        <p14:creationId xmlns:p14="http://schemas.microsoft.com/office/powerpoint/2010/main" val="34943249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157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Bahnschrift Light Condensed</vt:lpstr>
      <vt:lpstr>Calibri</vt:lpstr>
      <vt:lpstr>Calibri Light</vt:lpstr>
      <vt:lpstr>Tema di Office</vt:lpstr>
      <vt:lpstr>SkillUp</vt:lpstr>
      <vt:lpstr>ACCESSO (con JWT)</vt:lpstr>
      <vt:lpstr>REGISTRAZIONE</vt:lpstr>
      <vt:lpstr>CONFERMA/RIFIUTA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SkillUp</dc:title>
  <dc:creator>Enrico</dc:creator>
  <cp:lastModifiedBy>Enrico</cp:lastModifiedBy>
  <cp:revision>9</cp:revision>
  <dcterms:created xsi:type="dcterms:W3CDTF">2025-06-18T14:16:38Z</dcterms:created>
  <dcterms:modified xsi:type="dcterms:W3CDTF">2025-06-18T16:04:50Z</dcterms:modified>
</cp:coreProperties>
</file>