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67" r:id="rId3"/>
    <p:sldId id="268" r:id="rId4"/>
    <p:sldId id="264" r:id="rId5"/>
    <p:sldId id="265" r:id="rId6"/>
    <p:sldId id="258" r:id="rId7"/>
    <p:sldId id="257" r:id="rId8"/>
    <p:sldId id="262" r:id="rId9"/>
    <p:sldId id="260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juWbC1EFl84y3EkrJo226oz7s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545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5818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935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9786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6106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6110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2351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2667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3251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5261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5637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1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85333" y="1452627"/>
            <a:ext cx="9330267" cy="28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it-IT" dirty="0"/>
              <a:t>Progetto Ristorante 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497426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dirty="0"/>
              <a:t>Corso 13.1 – Modulo 1.11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dirty="0"/>
              <a:t>CLASSI PIATTO E MENU</a:t>
            </a:r>
            <a:endParaRPr dirty="0"/>
          </a:p>
        </p:txBody>
      </p:sp>
      <p:sp>
        <p:nvSpPr>
          <p:cNvPr id="160" name="Google Shape;160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La classe piatto definisce un oggetto di tipo Piatto, identificato da un nome e da un prezzo.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it-IT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La classe menu, raggruppa un insieme di piatti, che vengono letti da un file di testo esterno, per mostrare il menu al cliente al momento dell’ordinazione.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it-IT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Inoltre, la classe menu contiene i metodi che permettono al proprietario del ristorante di modificare il menu a proprio piacimento.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0BFC-E705-BCF9-538D-DB11555A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CLASSE TAVOLO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27D6-58B1-6798-5EC0-10425C07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Infine la classe Tavolo contiene tutti i metodi necessari alla prenotazione e liberazione dei tavoli da parte dell’admin.</a:t>
            </a:r>
          </a:p>
        </p:txBody>
      </p:sp>
    </p:spTree>
    <p:extLst>
      <p:ext uri="{BB962C8B-B14F-4D97-AF65-F5344CB8AC3E}">
        <p14:creationId xmlns:p14="http://schemas.microsoft.com/office/powerpoint/2010/main" val="36653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95AD-D4A0-9EA4-CDEC-BC26254D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MEMBRI DEL GRUPPO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9D87-2A2B-52A1-226C-78854C3C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Abies </a:t>
            </a:r>
            <a:r>
              <a:rPr lang="it-IT" dirty="0" err="1"/>
              <a:t>Karthigesu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responsabile della presentazione grafica</a:t>
            </a:r>
          </a:p>
          <a:p>
            <a:r>
              <a:rPr lang="it-IT" dirty="0">
                <a:sym typeface="Wingdings" panose="05000000000000000000" pitchFamily="2" charset="2"/>
              </a:rPr>
              <a:t>Lorenzo Franceschi  programmatore</a:t>
            </a:r>
          </a:p>
          <a:p>
            <a:r>
              <a:rPr lang="it-IT" dirty="0">
                <a:sym typeface="Wingdings" panose="05000000000000000000" pitchFamily="2" charset="2"/>
              </a:rPr>
              <a:t>Giacomo Ottonello  responsabile della progettazione e aiuto-programmatore</a:t>
            </a:r>
          </a:p>
          <a:p>
            <a:r>
              <a:rPr lang="it-IT" dirty="0">
                <a:sym typeface="Wingdings" panose="05000000000000000000" pitchFamily="2" charset="2"/>
              </a:rPr>
              <a:t>Enrico Ricci  </a:t>
            </a:r>
            <a:r>
              <a:rPr lang="it-IT" dirty="0" err="1">
                <a:sym typeface="Wingdings" panose="05000000000000000000" pitchFamily="2" charset="2"/>
              </a:rPr>
              <a:t>scrum</a:t>
            </a:r>
            <a:r>
              <a:rPr lang="it-IT" dirty="0">
                <a:sym typeface="Wingdings" panose="05000000000000000000" pitchFamily="2" charset="2"/>
              </a:rPr>
              <a:t> master e aiuto-programmatore</a:t>
            </a:r>
          </a:p>
        </p:txBody>
      </p:sp>
    </p:spTree>
    <p:extLst>
      <p:ext uri="{BB962C8B-B14F-4D97-AF65-F5344CB8AC3E}">
        <p14:creationId xmlns:p14="http://schemas.microsoft.com/office/powerpoint/2010/main" val="119834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6BBB-CC4C-202C-9028-9C90DF3D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scelta del linguaggio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F9B9-2AD8-86BC-0BBF-DB4C8748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r>
              <a:rPr lang="it-IT" dirty="0"/>
              <a:t>Per sviluppare l’applicazione abbiamo scelto il linguaggio Java.</a:t>
            </a:r>
          </a:p>
          <a:p>
            <a:r>
              <a:rPr lang="it-IT" dirty="0"/>
              <a:t>Ci serviamo di documenti di testo (.</a:t>
            </a:r>
            <a:r>
              <a:rPr lang="it-IT" dirty="0" err="1"/>
              <a:t>txt</a:t>
            </a:r>
            <a:r>
              <a:rPr lang="it-IT" dirty="0"/>
              <a:t>) per salvare e caricare menu, ordini, </a:t>
            </a:r>
            <a:r>
              <a:rPr lang="it-IT" dirty="0" err="1"/>
              <a:t>ecc</a:t>
            </a:r>
            <a:r>
              <a:rPr lang="it-IT" dirty="0"/>
              <a:t>…</a:t>
            </a:r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7DDCF-C0AD-9873-0DC7-4D7BB239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132" y="3429000"/>
            <a:ext cx="2508982" cy="236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1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dirty="0"/>
              <a:t>PER GLI ADMIN</a:t>
            </a:r>
            <a:endParaRPr dirty="0"/>
          </a:p>
        </p:txBody>
      </p:sp>
      <p:sp>
        <p:nvSpPr>
          <p:cNvPr id="148" name="Google Shape;148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La nostra applicazione mette a disposizione del proprietario del ristorante varie  funzionalità: </a:t>
            </a:r>
          </a:p>
          <a:p>
            <a:pPr marL="17780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it-IT" dirty="0"/>
          </a:p>
          <a:p>
            <a:pPr marL="520700" indent="-3429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it-IT" dirty="0"/>
              <a:t>Gestire il menu del locale, aggiungendo e rimuovendo piatti.</a:t>
            </a:r>
          </a:p>
          <a:p>
            <a:pPr marL="520700" indent="-3429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it-IT" dirty="0"/>
              <a:t>Gestire le prenotazioni dei tavoli.</a:t>
            </a:r>
          </a:p>
          <a:p>
            <a:pPr marL="520700" indent="-3429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it-IT" dirty="0"/>
              <a:t>Visualizzare le recensioni dei clienti su di un file esterno.</a:t>
            </a:r>
          </a:p>
          <a:p>
            <a:pPr marL="520700" indent="-3429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it-IT" dirty="0"/>
              <a:t>Visualizzare gli ordini dei clienti su di un file esterno.</a:t>
            </a:r>
          </a:p>
          <a:p>
            <a:pPr marL="520700" indent="-3429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it-IT" dirty="0"/>
              <a:t>Gestire il personale del ristorante.</a:t>
            </a:r>
          </a:p>
          <a:p>
            <a:pPr marL="520700" indent="-342900">
              <a:spcBef>
                <a:spcPts val="0"/>
              </a:spcBef>
              <a:buClr>
                <a:schemeClr val="dk1"/>
              </a:buClr>
              <a:buSzPts val="2800"/>
            </a:pPr>
            <a:endParaRPr lang="it-IT" dirty="0"/>
          </a:p>
          <a:p>
            <a:pPr marL="17780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dirty="0"/>
              <a:t>PER I CLIENTI</a:t>
            </a:r>
            <a:endParaRPr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All’interno dell’applicazione il cliente può consultare il menu e ordinare di conseguenza.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Dopo l’ordinazione è anche possibile lasciare un feedback al ristorante.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dirty="0"/>
              <a:t>Classi Cliente e recensione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97441-46A3-0B3B-15E4-03D7532F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classe recensione contiene i metodi per definire le recensioni e il metodo per stamparle su di un file di testo esterno.</a:t>
            </a:r>
          </a:p>
          <a:p>
            <a:pPr marL="0" indent="0">
              <a:buNone/>
            </a:pPr>
            <a:r>
              <a:rPr lang="it-IT" dirty="0"/>
              <a:t>Ogni recensione è identificata da un autore e da un testo della recensione.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quanto riguarda invece la classe cliente, serve per creare un oggetto cliente con un nome.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35266" y="50446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dirty="0"/>
              <a:t>Classi cameriere e cuoco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idx="1"/>
          </p:nvPr>
        </p:nvSpPr>
        <p:spPr>
          <a:xfrm>
            <a:off x="135900" y="1571138"/>
            <a:ext cx="5960100" cy="4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640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it-IT" sz="1335" dirty="0">
                <a:latin typeface="Arial"/>
                <a:ea typeface="Arial"/>
                <a:cs typeface="Arial"/>
                <a:sym typeface="Arial"/>
              </a:rPr>
              <a:t>Nelle classi Cameriere e Cuoco sono dichiarati tutti i metodi necessari per la definizione e la modifica dei parametri delle classi stesse.</a:t>
            </a:r>
          </a:p>
          <a:p>
            <a:pPr marL="228600" lvl="0" indent="-1640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it-IT" sz="1335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1640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it-IT" sz="1335" dirty="0">
                <a:latin typeface="Arial"/>
                <a:ea typeface="Arial"/>
                <a:cs typeface="Arial"/>
                <a:sym typeface="Arial"/>
              </a:rPr>
              <a:t>Ogni Cameriere o Cuoco viene classificato tramite nome, età, </a:t>
            </a:r>
            <a:br>
              <a:rPr lang="it-IT" sz="1335" dirty="0">
                <a:latin typeface="Arial"/>
                <a:ea typeface="Arial"/>
                <a:cs typeface="Arial"/>
                <a:sym typeface="Arial"/>
              </a:rPr>
            </a:br>
            <a:r>
              <a:rPr lang="it-IT" sz="1335" dirty="0">
                <a:latin typeface="Arial"/>
                <a:ea typeface="Arial"/>
                <a:cs typeface="Arial"/>
                <a:sym typeface="Arial"/>
              </a:rPr>
              <a:t>esperienza (camerieri) o specializzazione (cuochi) e CF.</a:t>
            </a:r>
          </a:p>
          <a:p>
            <a:pPr marL="228600" lvl="0" indent="-1640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it-IT" sz="1335" dirty="0">
                <a:latin typeface="Arial"/>
                <a:ea typeface="Arial"/>
                <a:cs typeface="Arial"/>
                <a:sym typeface="Arial"/>
              </a:rPr>
              <a:t>Il CF è un codice identificativo numerico che il proprietario del ristorante può assegnare ai propri dipendenti.</a:t>
            </a:r>
          </a:p>
        </p:txBody>
      </p:sp>
      <p:sp>
        <p:nvSpPr>
          <p:cNvPr id="93" name="Google Shape;93;p2"/>
          <p:cNvSpPr/>
          <p:nvPr/>
        </p:nvSpPr>
        <p:spPr>
          <a:xfrm>
            <a:off x="0" y="16079"/>
            <a:ext cx="38472" cy="4250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119025" rIns="0" bIns="119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None/>
            </a:pPr>
            <a:r>
              <a:rPr lang="it-IT" sz="1200" b="0" i="0" u="none" strike="noStrike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0" y="23774"/>
            <a:ext cx="35266" cy="409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119025" rIns="0" bIns="119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651" y="1394380"/>
            <a:ext cx="4515703" cy="429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dirty="0"/>
              <a:t>Classe ristorante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49ED7D-9B62-C8AA-EADC-FEAABF95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classe ristorante è una delle più importanti nel codice.</a:t>
            </a:r>
          </a:p>
          <a:p>
            <a:pPr marL="0" indent="0">
              <a:buNone/>
            </a:pPr>
            <a:r>
              <a:rPr lang="it-IT" dirty="0"/>
              <a:t>Al suo interno si trovano tutti i metodi per la gestione del personale (Camerieri e Cuochi) e per consentire al cliente di scrivere le recensioni.</a:t>
            </a:r>
          </a:p>
          <a:p>
            <a:pPr marL="0" indent="0">
              <a:buNone/>
            </a:pPr>
            <a:r>
              <a:rPr lang="it-IT" dirty="0"/>
              <a:t>Questa classe serve per implementare nel </a:t>
            </a:r>
            <a:r>
              <a:rPr lang="it-IT" dirty="0" err="1"/>
              <a:t>main</a:t>
            </a:r>
            <a:r>
              <a:rPr lang="it-IT" dirty="0"/>
              <a:t> allo stesso tempo le classi Cameriere, Cuoco, Cliente e Recensione, e semplificare così il codice.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it-IT" dirty="0"/>
              <a:t>Classe Ordine</a:t>
            </a:r>
            <a:endParaRPr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idx="1"/>
          </p:nvPr>
        </p:nvSpPr>
        <p:spPr>
          <a:xfrm>
            <a:off x="1069848" y="2289533"/>
            <a:ext cx="4338821" cy="2071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119025" rIns="0" bIns="1190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it-IT" sz="17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La classe ordine, contiene i metodi che consentono al cliente, identificato da un nome, di ordinare il proprio pasto.</a:t>
            </a:r>
            <a:br>
              <a:rPr lang="it-IT" sz="17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</a:br>
            <a:endParaRPr lang="it-IT" sz="1700"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it-IT" sz="17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Sono anche presenti i metodi per visualizzare gli ordini dei clienti su di un file di testo esterno.</a:t>
            </a:r>
            <a:endParaRPr lang="it-IT" sz="1700"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478" y="1143000"/>
            <a:ext cx="5725675" cy="486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494</Words>
  <Application>Microsoft Office PowerPoint</Application>
  <PresentationFormat>Widescreen</PresentationFormat>
  <Paragraphs>48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Wingdings</vt:lpstr>
      <vt:lpstr>Wood Type</vt:lpstr>
      <vt:lpstr>Progetto Ristorante </vt:lpstr>
      <vt:lpstr>MEMBRI DEL GRUPPO</vt:lpstr>
      <vt:lpstr>La scelta del linguaggio</vt:lpstr>
      <vt:lpstr>PER GLI ADMIN</vt:lpstr>
      <vt:lpstr>PER I CLIENTI</vt:lpstr>
      <vt:lpstr>Classi Cliente e recensione</vt:lpstr>
      <vt:lpstr>Classi cameriere e cuoco</vt:lpstr>
      <vt:lpstr>Classe ristorante</vt:lpstr>
      <vt:lpstr>Classe Ordine</vt:lpstr>
      <vt:lpstr>CLASSI PIATTO E MENU</vt:lpstr>
      <vt:lpstr>CLASSE TAVOLO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Ristorante </dc:title>
  <dc:creator>lenovo its</dc:creator>
  <cp:lastModifiedBy>User21_13_1</cp:lastModifiedBy>
  <cp:revision>1</cp:revision>
  <dcterms:created xsi:type="dcterms:W3CDTF">2024-05-20T14:56:20Z</dcterms:created>
  <dcterms:modified xsi:type="dcterms:W3CDTF">2024-05-27T11:36:39Z</dcterms:modified>
</cp:coreProperties>
</file>