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824968-9A16-4819-8CEE-14E771377A65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F73A9F-E3EF-4F52-89C8-A670B85B87E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4885"/>
          </a:xfrm>
        </p:spPr>
        <p:txBody>
          <a:bodyPr/>
          <a:lstStyle/>
          <a:p>
            <a:r>
              <a:rPr lang="en-ID" dirty="0"/>
              <a:t>DATABASE BANK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92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… : </a:t>
            </a:r>
            <a:endParaRPr lang="en-US" dirty="0"/>
          </a:p>
          <a:p>
            <a:r>
              <a:rPr lang="en-US" dirty="0"/>
              <a:t>1.Enrico </a:t>
            </a:r>
            <a:r>
              <a:rPr lang="en-ID" altLang="en-US" dirty="0"/>
              <a:t>Rustam</a:t>
            </a:r>
            <a:endParaRPr lang="en-ID" altLang="en-US" dirty="0"/>
          </a:p>
          <a:p>
            <a:r>
              <a:rPr lang="en-US" dirty="0"/>
              <a:t>2.Fatwa </a:t>
            </a:r>
            <a:r>
              <a:rPr lang="en-US" dirty="0" err="1"/>
              <a:t>alif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Naufal</a:t>
            </a:r>
            <a:r>
              <a:rPr lang="en-US" dirty="0"/>
              <a:t> </a:t>
            </a:r>
            <a:r>
              <a:rPr lang="en-US" dirty="0" err="1"/>
              <a:t>Luthfi</a:t>
            </a:r>
            <a:r>
              <a:rPr lang="en-US" dirty="0"/>
              <a:t> 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    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bank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.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Id </a:t>
            </a:r>
            <a:r>
              <a:rPr lang="en-US" dirty="0" err="1"/>
              <a:t>nasabah</a:t>
            </a:r>
            <a:r>
              <a:rPr lang="en-US" dirty="0"/>
              <a:t>, Nama </a:t>
            </a:r>
            <a:r>
              <a:rPr lang="en-US" dirty="0" err="1"/>
              <a:t>nasabah</a:t>
            </a:r>
            <a:r>
              <a:rPr lang="en-US" dirty="0"/>
              <a:t>, No </a:t>
            </a:r>
            <a:r>
              <a:rPr lang="en-US" dirty="0" err="1"/>
              <a:t>telfon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. Bank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petugas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Teller </a:t>
            </a:r>
            <a:r>
              <a:rPr lang="en-US" dirty="0" err="1"/>
              <a:t>dan</a:t>
            </a:r>
            <a:r>
              <a:rPr lang="en-US" dirty="0"/>
              <a:t> Costumer Service. Teller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Id Teller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Costumer service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Id Costumer Service.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rekening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cicilan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Teller </a:t>
            </a:r>
            <a:r>
              <a:rPr lang="en-US" dirty="0" err="1"/>
              <a:t>dan</a:t>
            </a:r>
            <a:r>
              <a:rPr lang="en-US" dirty="0"/>
              <a:t> Costumer Service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-344002"/>
            <a:ext cx="10515600" cy="1325563"/>
          </a:xfrm>
        </p:spPr>
        <p:txBody>
          <a:bodyPr/>
          <a:lstStyle/>
          <a:p>
            <a:r>
              <a:rPr lang="en-US" dirty="0"/>
              <a:t>Entity Relationship Diagram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2766"/>
            <a:ext cx="12192000" cy="4461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" y="-306679"/>
            <a:ext cx="10515600" cy="1325563"/>
          </a:xfrm>
        </p:spPr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3659"/>
            <a:ext cx="12192000" cy="52989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1203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2</vt:lpstr>
      <vt:lpstr>Century Gothic</vt:lpstr>
      <vt:lpstr>Microsoft YaHei</vt:lpstr>
      <vt:lpstr/>
      <vt:lpstr>Arial Unicode MS</vt:lpstr>
      <vt:lpstr>Calibri</vt:lpstr>
      <vt:lpstr>Segoe Print</vt:lpstr>
      <vt:lpstr>Quotable</vt:lpstr>
      <vt:lpstr>Judul </vt:lpstr>
      <vt:lpstr>Business Process</vt:lpstr>
      <vt:lpstr>Business Rule</vt:lpstr>
      <vt:lpstr>Entity Relationship Diagram</vt:lpstr>
      <vt:lpstr>Skema Relasi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N LUTHFI S</dc:creator>
  <cp:lastModifiedBy>Enrico</cp:lastModifiedBy>
  <cp:revision>5</cp:revision>
  <dcterms:created xsi:type="dcterms:W3CDTF">2017-10-24T15:32:00Z</dcterms:created>
  <dcterms:modified xsi:type="dcterms:W3CDTF">2017-10-25T01:37:58Z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