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0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9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535-2BBA-4186-B700-B8CAC7031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pple color emoji"/>
              </a:rPr>
              <a:t>🔥 </a:t>
            </a:r>
            <a:r>
              <a:rPr lang="en-US" dirty="0"/>
              <a:t>Overtime App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8F30C-562F-4254-B8DE-531BF2E79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Rustam</a:t>
            </a:r>
          </a:p>
          <a:p>
            <a:r>
              <a:rPr lang="en-US" dirty="0"/>
              <a:t>Muhammad </a:t>
            </a: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Ridhwan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11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4DA0-B209-46FF-9FCD-03F3E94D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Overtime APP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868C-E23A-4845-8FFD-4DA62408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Overtime App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2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4C15-51DC-4E66-8E22-90255493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dan </a:t>
            </a:r>
            <a:r>
              <a:rPr lang="en-US" dirty="0" err="1"/>
              <a:t>Perannya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1B4E6-1219-4E2C-938A-B388B904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605"/>
            <a:ext cx="9603275" cy="3450613"/>
          </a:xfrm>
        </p:spPr>
        <p:txBody>
          <a:bodyPr/>
          <a:lstStyle/>
          <a:p>
            <a:r>
              <a:rPr lang="en-US" dirty="0"/>
              <a:t>Employee: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formulir</a:t>
            </a:r>
            <a:endParaRPr lang="en-US" dirty="0"/>
          </a:p>
          <a:p>
            <a:r>
              <a:rPr lang="en-US" dirty="0"/>
              <a:t>Supervisor: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pada </a:t>
            </a:r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/>
              <a:t>Admin: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89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98AA71-5C8A-468C-8850-752B1AF7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(ACD)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A4D450-29BA-4BF8-96EE-E90277A82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15"/>
            <a:ext cx="5461474" cy="657816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81DEB1-32ED-491E-84DC-AFFDA540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Activity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Overtime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69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07E2-4A95-41EC-B10E-27FEC0A9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00B4F-FA46-4DA2-AE2B-C5D218F3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41"/>
          <a:stretch/>
        </p:blipFill>
        <p:spPr>
          <a:xfrm>
            <a:off x="5454257" y="124630"/>
            <a:ext cx="6236292" cy="584291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83F2B-49CD-4B33-9240-0D34FA17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05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9E8B-03B4-4B15-9C97-83F19206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C4971-0CB8-4B0B-9CA5-6D406943C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CE3B3-0889-4D29-8D69-CC9670B8D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3" b="-1600"/>
          <a:stretch/>
        </p:blipFill>
        <p:spPr>
          <a:xfrm>
            <a:off x="5270859" y="351840"/>
            <a:ext cx="6295409" cy="5707302"/>
          </a:xfrm>
        </p:spPr>
      </p:pic>
    </p:spTree>
    <p:extLst>
      <p:ext uri="{BB962C8B-B14F-4D97-AF65-F5344CB8AC3E}">
        <p14:creationId xmlns:p14="http://schemas.microsoft.com/office/powerpoint/2010/main" val="296709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DEB1-DD20-4B6B-8E35-FE2546CF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Entity Relationship Diagram (ERD)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8A736-5C0B-49E7-8FAD-4B5DB7A8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1" y="1789267"/>
            <a:ext cx="6854239" cy="32794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71F3-0014-475F-8034-E1FBADDF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database </a:t>
            </a:r>
            <a:r>
              <a:rPr lang="en-US" dirty="0" err="1"/>
              <a:t>aplikasi</a:t>
            </a:r>
            <a:r>
              <a:rPr lang="en-US" dirty="0"/>
              <a:t> Overtime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800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905061-C183-42CB-8BC9-24E1947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err="1"/>
              <a:t>Applikasi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D8C3C-FC15-4C1C-B8DF-DE49276F2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93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color emoji</vt:lpstr>
      <vt:lpstr>Arial</vt:lpstr>
      <vt:lpstr>Arial</vt:lpstr>
      <vt:lpstr>Gill Sans MT</vt:lpstr>
      <vt:lpstr>Gallery</vt:lpstr>
      <vt:lpstr>🔥 Overtime App</vt:lpstr>
      <vt:lpstr>Apa itu Overtime APP ?</vt:lpstr>
      <vt:lpstr>User dan Perannya</vt:lpstr>
      <vt:lpstr>Activity Diagram (ACD)</vt:lpstr>
      <vt:lpstr>Use Case Diagram</vt:lpstr>
      <vt:lpstr>Use Case Diagram (Lanjutan)</vt:lpstr>
      <vt:lpstr>Entity Relationship Diagram (ERD)</vt:lpstr>
      <vt:lpstr>Demo Applikasi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Overtime App</dc:title>
  <dc:creator>User</dc:creator>
  <cp:lastModifiedBy>User</cp:lastModifiedBy>
  <cp:revision>4</cp:revision>
  <dcterms:created xsi:type="dcterms:W3CDTF">2020-08-19T12:15:33Z</dcterms:created>
  <dcterms:modified xsi:type="dcterms:W3CDTF">2020-08-19T12:57:02Z</dcterms:modified>
</cp:coreProperties>
</file>