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52BCC-C3AE-4F11-8643-2F97FBDC97C5}" v="114" dt="2023-08-18T06:38:57.783"/>
    <p1510:client id="{8741A9E5-440F-4F9C-91F0-B02F26464188}" v="554" dt="2023-06-12T06:32:50.993"/>
    <p1510:client id="{C5325B31-A9DF-4768-9F39-F724782F7F85}" v="6" dt="2023-08-08T07:14:17.218"/>
    <p1510:client id="{C5B099D4-D2D6-427C-8A62-FC79519DC4AC}" v="57" dt="2023-07-04T20:31:14.702"/>
    <p1510:client id="{E3BC6CA9-00F1-4737-A719-09EB76E75AC7}" v="156" dt="2023-05-29T19:28:48.461"/>
    <p1510:client id="{EE7941CA-343E-474F-8C63-5822C3909730}" v="54" dt="2023-07-06T08:52:40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4316-193A-BF2B-7F3D-0BC9D5E2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8A603-3DDA-3B10-4557-CB6BE458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C63D-5A4B-B8B6-BFDE-CFBBB05E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61CC-CB61-B997-793A-A993347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65CB-880E-24D1-E2AD-A7F53B2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71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DB26-7F98-B00C-09E7-B15883F8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A5EFD-2638-3909-31D8-9F7B8D3A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D03A-5380-007F-40B2-103DDCB8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E551-3CE2-E62B-C298-0A60C7F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C4F5-79EF-8B32-30AD-3327C9C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83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E9714-A309-4A5F-9338-6D273BD66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909AD-22B8-FB58-B14B-AE87F390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EB56-68A6-A2D8-C975-8AA3A775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30B-976B-D397-8799-6D3127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70DB-9A91-7435-5149-148127DF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0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C2E9-9724-1477-6677-20DC503B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F688-D1C7-5FCB-A78E-5CE5F1EA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625F-12A3-46DB-426A-9A9B7A6B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BEF4-628B-01DC-4292-F2CBAA58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B173-7236-37DF-771C-9B4C1067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3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7C3B-18DE-DEB5-22F4-0A70A4B0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78B2-EB93-1F00-97EE-067CB421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5221-61D8-0861-BFFB-71A50057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9D6E-533B-A7A0-2CC2-895169D8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D5ED-D25D-F00A-7394-C989E0BE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6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816E-0798-A85A-7BED-FC09F96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375C-A1A4-791A-3845-45BB1078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88F0-E931-D9F9-2E6B-BB144BE5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105C-2E08-A996-A559-909B3795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60089-ED97-4B0A-D237-A82FEB88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9333-C5FB-629E-BFDD-CD85078E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CD4-B054-2340-809A-524B5CC7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5402F-D5DC-AF4E-EDD0-5FA759B6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5B65-48CE-5088-EEE3-257FDF7E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07B43-04EF-474F-9B5F-0B94F1E54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F6D07-DF85-A5FD-E320-1E454E69B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BA020-E64B-E530-544A-E7D9323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32DC9-A298-BE74-0E34-26714E2B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96BEF-5FB0-97F8-0658-7BD2FB4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153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202-B0AC-434B-2D2C-07D23AB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42EE7-03CF-D0B5-4BE7-F9C374C2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F205D-9ABC-D901-72CF-B89381E5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FCA0C-7A81-F780-7972-51A61F88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94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0ED2D-EA03-5479-E265-510C52FB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1B4EC-7611-F4EC-6EB5-73F47B83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6ED2-DE5F-846A-CDEE-4C551E14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876F-64D7-A9B7-D7C9-2C3289A8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265E-2CBE-F327-2E97-A1E9E4E9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71664-4F0D-D5A9-5C9E-9C41A634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8510-0B55-9F43-6078-9A24ED37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5020-F4FE-D91A-B373-C20CB016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2E13-0640-6610-638A-B2C70AB8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0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B517-E0B4-BCEE-3563-AEA3E39B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3360E-6779-3AE8-10FA-73112441C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2ABE-631A-2E09-3F6E-A8ADD70AF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49931-AC9C-9A56-E1C0-934E290E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7587-B210-E68A-8050-2D9037A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FE15-0B7D-7E1D-8F70-F5B1E15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8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D017F-DE22-36A5-22A6-51AC0C4F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CE07-0035-FF3C-4900-33029642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AF7F-FD9D-ADB0-0AED-8DDC60D03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B6B3-BF6A-4BA8-BB2B-6452343BE0F0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ECD2-B9AA-AD28-6697-868CDEDDF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AFA1-E597-BF2B-EAFC-C7EE902D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ECA5-F4AC-4C08-BA7E-99A4E62A7A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64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corustam/Technical-Test-Data-Science-PT-Bina-Pertiw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21F39F-7928-9881-0F3A-B72B4CF0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/>
                </a:solidFill>
                <a:cs typeface="Calibri Light"/>
              </a:rPr>
              <a:t>Technical Test Data Science PT Bina Pertiwi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C4F74-43E0-F8FE-9EF7-EB1849467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"/>
              </a:rPr>
              <a:t>Enrico Farizky Rustam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DB2F18-D29F-B9B4-81C5-4E982718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Latihan 1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2B3E-F431-DCC2-9EDA-B5D4047E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Pada kasus ini, akan diterapkan proses data cleansing, dimana data dibersihkan agar dapat dianalisis lebih lanjut dengan tepat. 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Penanganan nilai hilang dapat dilakukan dengan berbagai cara, dari menghilangkan row tersebut sampai mengisi nilai yang hilang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Ketidaksesuaian format pada data dapat dilakukan secara manual atau dengan cara normalisasi jika diperlukan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Penghapusan duplikasi dilakukan dengan mengidentifikasi duplikasi dan menghapus row duplikasi tersebut.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0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B5495-6235-3A2E-2C53-0005A495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Latihan 1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0BF757A-B73B-C899-1725-FD181C884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78" r="-2" b="3702"/>
          <a:stretch/>
        </p:blipFill>
        <p:spPr>
          <a:xfrm>
            <a:off x="437853" y="2642616"/>
            <a:ext cx="5378789" cy="360578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409BED-0308-3DE6-4F2A-4C06C8B81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69"/>
          <a:stretch/>
        </p:blipFill>
        <p:spPr>
          <a:xfrm>
            <a:off x="6372305" y="2642616"/>
            <a:ext cx="537879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AF57-694B-C71B-99E2-1F558D06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Latihan 2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29BB6A9-92E4-EFDB-EE1B-18EA6BFE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3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D1D97C-FDA3-53F5-6A1C-A0E11360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139" r="3" b="24535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8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C9BB-D45F-125C-93B9-2D93FC8D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Latihan 3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DA4527-0814-8C91-8043-A43B2B328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593" y="640080"/>
            <a:ext cx="41562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5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8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4EEDF6-DE74-C316-9252-9FDEC880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713" y="960438"/>
            <a:ext cx="3567113" cy="4930775"/>
          </a:xfrm>
        </p:spPr>
      </p:pic>
      <p:pic>
        <p:nvPicPr>
          <p:cNvPr id="7" name="Picture 6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1F863471-B13F-928E-8131-E77F9872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0" y="960438"/>
            <a:ext cx="3282950" cy="2566988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0920988-F08F-D39D-99A3-0DCDBCDAC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0" y="3587750"/>
            <a:ext cx="3282950" cy="1631950"/>
          </a:xfrm>
          <a:prstGeom prst="rect">
            <a:avLst/>
          </a:prstGeom>
        </p:spPr>
      </p:pic>
      <p:pic>
        <p:nvPicPr>
          <p:cNvPr id="8" name="Picture 7" descr="A close up of numbers&#10;&#10;Description automatically generated">
            <a:extLst>
              <a:ext uri="{FF2B5EF4-FFF2-40B4-BE49-F238E27FC236}">
                <a16:creationId xmlns:a16="http://schemas.microsoft.com/office/drawing/2014/main" id="{FF6954C5-D02C-C9C8-3742-0614CA886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150" y="5276850"/>
            <a:ext cx="3282950" cy="612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041-CBB6-DF03-826D-6709F858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Latihan 3</a:t>
            </a:r>
          </a:p>
        </p:txBody>
      </p:sp>
    </p:spTree>
    <p:extLst>
      <p:ext uri="{BB962C8B-B14F-4D97-AF65-F5344CB8AC3E}">
        <p14:creationId xmlns:p14="http://schemas.microsoft.com/office/powerpoint/2010/main" val="22618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FEB5-A079-BBF1-27C7-0EB0377B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Latihan 4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36CA44-BEA4-880B-8700-A7BB3532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94" y="2642616"/>
            <a:ext cx="3726908" cy="3605784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5814906-64CB-FAB2-975C-89766CC8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66" y="2971724"/>
            <a:ext cx="5614416" cy="29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7C7C-9E36-0C29-FA76-CE25CD9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5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089592-A6C8-F020-4AA9-6AFAA7E4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44" y="1766293"/>
            <a:ext cx="5734850" cy="415348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00CCF-A40A-F4FA-3040-633264F8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67" y="1961945"/>
            <a:ext cx="411537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ADC1-D0A7-E9B8-7330-26816426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Github</a:t>
            </a:r>
            <a:r>
              <a:rPr lang="en-US" dirty="0">
                <a:cs typeface="Calibri Light"/>
              </a:rPr>
              <a:t> 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C7D3-56A3-046D-70D0-245759D4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https://github.com/enricorustam/Technical-Test-Data-Science-PT-Bina-Pertiwi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66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Technical Test Data Science PT Bina Pertiwi</vt:lpstr>
      <vt:lpstr>Latihan 1</vt:lpstr>
      <vt:lpstr>Latihan 1</vt:lpstr>
      <vt:lpstr>Latihan 2</vt:lpstr>
      <vt:lpstr>Latihan 3</vt:lpstr>
      <vt:lpstr> Latihan 3</vt:lpstr>
      <vt:lpstr>Latihan 4</vt:lpstr>
      <vt:lpstr>Latihan 5</vt:lpstr>
      <vt:lpstr>Github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pada Turnout/Wesel untuk mendukung predictive maintenance pada kereta api</dc:title>
  <dc:creator>enrico</dc:creator>
  <cp:lastModifiedBy>enrico Fariz</cp:lastModifiedBy>
  <cp:revision>66</cp:revision>
  <dcterms:created xsi:type="dcterms:W3CDTF">2023-05-28T05:19:10Z</dcterms:created>
  <dcterms:modified xsi:type="dcterms:W3CDTF">2023-08-18T06:44:26Z</dcterms:modified>
</cp:coreProperties>
</file>