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sldIdLst>
    <p:sldId id="760" r:id="rId5"/>
    <p:sldId id="717" r:id="rId6"/>
    <p:sldId id="771" r:id="rId7"/>
    <p:sldId id="772" r:id="rId8"/>
    <p:sldId id="775" r:id="rId9"/>
    <p:sldId id="773" r:id="rId10"/>
    <p:sldId id="779" r:id="rId11"/>
    <p:sldId id="776" r:id="rId12"/>
    <p:sldId id="777" r:id="rId13"/>
    <p:sldId id="774" r:id="rId14"/>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co Sain" initials="ES" lastIdx="3" clrIdx="0">
    <p:extLst>
      <p:ext uri="{19B8F6BF-5375-455C-9EA6-DF929625EA0E}">
        <p15:presenceInfo xmlns:p15="http://schemas.microsoft.com/office/powerpoint/2012/main" userId="99faf484af08b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4BACC6"/>
    <a:srgbClr val="FF1C80"/>
    <a:srgbClr val="0014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0" d="100"/>
          <a:sy n="160" d="100"/>
        </p:scale>
        <p:origin x="92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F22BC0-4732-4D71-8010-62904F98C89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it-IT"/>
        </a:p>
      </dgm:t>
    </dgm:pt>
    <dgm:pt modelId="{F73DAB91-5A16-4235-BB52-42B93781DAE1}">
      <dgm:prSet phldrT="[Testo]"/>
      <dgm:spPr/>
      <dgm:t>
        <a:bodyPr/>
        <a:lstStyle/>
        <a:p>
          <a:r>
            <a:rPr lang="it-IT" b="1" dirty="0"/>
            <a:t>Ordinal Categorical</a:t>
          </a:r>
        </a:p>
      </dgm:t>
    </dgm:pt>
    <dgm:pt modelId="{01D7A778-A4F1-4112-B160-5F6772ED1328}" type="parTrans" cxnId="{ECFC32FD-ED35-4816-9A7C-F0D45650BF2D}">
      <dgm:prSet/>
      <dgm:spPr/>
      <dgm:t>
        <a:bodyPr/>
        <a:lstStyle/>
        <a:p>
          <a:endParaRPr lang="it-IT"/>
        </a:p>
      </dgm:t>
    </dgm:pt>
    <dgm:pt modelId="{FA4B71EB-02F9-4114-8459-6F4BCC93DC33}" type="sibTrans" cxnId="{ECFC32FD-ED35-4816-9A7C-F0D45650BF2D}">
      <dgm:prSet/>
      <dgm:spPr/>
      <dgm:t>
        <a:bodyPr/>
        <a:lstStyle/>
        <a:p>
          <a:endParaRPr lang="it-IT"/>
        </a:p>
      </dgm:t>
    </dgm:pt>
    <dgm:pt modelId="{5C2568A0-ABF5-49EA-BC19-CB413BBE580E}">
      <dgm:prSet phldrT="[Testo]"/>
      <dgm:spPr/>
      <dgm:t>
        <a:bodyPr/>
        <a:lstStyle/>
        <a:p>
          <a:r>
            <a:rPr lang="it-IT" b="1" dirty="0"/>
            <a:t>loan_grade</a:t>
          </a:r>
        </a:p>
      </dgm:t>
    </dgm:pt>
    <dgm:pt modelId="{5E7E46E3-E05D-4A2F-A8A7-2FEC5988705F}" type="parTrans" cxnId="{8B0B13A6-DB78-4B9F-87B7-896B4C1342EB}">
      <dgm:prSet/>
      <dgm:spPr/>
      <dgm:t>
        <a:bodyPr/>
        <a:lstStyle/>
        <a:p>
          <a:endParaRPr lang="it-IT"/>
        </a:p>
      </dgm:t>
    </dgm:pt>
    <dgm:pt modelId="{AE3C0A60-CFCF-4481-A2B2-AE7BAE1DCCCE}" type="sibTrans" cxnId="{8B0B13A6-DB78-4B9F-87B7-896B4C1342EB}">
      <dgm:prSet/>
      <dgm:spPr/>
      <dgm:t>
        <a:bodyPr/>
        <a:lstStyle/>
        <a:p>
          <a:endParaRPr lang="it-IT"/>
        </a:p>
      </dgm:t>
    </dgm:pt>
    <dgm:pt modelId="{504AD632-9B11-46D0-A9A6-CB9189E53EF3}">
      <dgm:prSet phldrT="[Testo]"/>
      <dgm:spPr/>
      <dgm:t>
        <a:bodyPr/>
        <a:lstStyle/>
        <a:p>
          <a:r>
            <a:rPr lang="it-IT" b="1" dirty="0"/>
            <a:t>Nominal Categorical</a:t>
          </a:r>
        </a:p>
      </dgm:t>
    </dgm:pt>
    <dgm:pt modelId="{7AA52162-31CC-4D34-9C07-62827FAC5150}" type="parTrans" cxnId="{08B5041D-FC65-4FBA-BDCA-BBF8DCF1E220}">
      <dgm:prSet/>
      <dgm:spPr/>
      <dgm:t>
        <a:bodyPr/>
        <a:lstStyle/>
        <a:p>
          <a:endParaRPr lang="it-IT"/>
        </a:p>
      </dgm:t>
    </dgm:pt>
    <dgm:pt modelId="{D6E77BA9-4516-4128-A68B-6EF2EA56D942}" type="sibTrans" cxnId="{08B5041D-FC65-4FBA-BDCA-BBF8DCF1E220}">
      <dgm:prSet/>
      <dgm:spPr/>
      <dgm:t>
        <a:bodyPr/>
        <a:lstStyle/>
        <a:p>
          <a:endParaRPr lang="it-IT"/>
        </a:p>
      </dgm:t>
    </dgm:pt>
    <dgm:pt modelId="{E5C595FA-1CCA-4916-84C4-21B275122851}">
      <dgm:prSet phldrT="[Testo]"/>
      <dgm:spPr/>
      <dgm:t>
        <a:bodyPr/>
        <a:lstStyle/>
        <a:p>
          <a:r>
            <a:rPr lang="it-IT" b="1" dirty="0"/>
            <a:t>person_home_ownership</a:t>
          </a:r>
        </a:p>
      </dgm:t>
    </dgm:pt>
    <dgm:pt modelId="{740044CC-5FCF-4893-B60A-4950C62AE036}" type="parTrans" cxnId="{A20C0B4A-3903-4205-BAB4-3257035CF251}">
      <dgm:prSet/>
      <dgm:spPr/>
      <dgm:t>
        <a:bodyPr/>
        <a:lstStyle/>
        <a:p>
          <a:endParaRPr lang="it-IT"/>
        </a:p>
      </dgm:t>
    </dgm:pt>
    <dgm:pt modelId="{AB9C05D4-5295-4F0E-A79F-1D833CD8916B}" type="sibTrans" cxnId="{A20C0B4A-3903-4205-BAB4-3257035CF251}">
      <dgm:prSet/>
      <dgm:spPr/>
      <dgm:t>
        <a:bodyPr/>
        <a:lstStyle/>
        <a:p>
          <a:endParaRPr lang="it-IT"/>
        </a:p>
      </dgm:t>
    </dgm:pt>
    <dgm:pt modelId="{4C4CC3D5-0335-4814-BB8F-1E2D95E30496}">
      <dgm:prSet phldrT="[Testo]"/>
      <dgm:spPr/>
      <dgm:t>
        <a:bodyPr/>
        <a:lstStyle/>
        <a:p>
          <a:r>
            <a:rPr lang="it-IT" b="1" dirty="0"/>
            <a:t>loan_intent</a:t>
          </a:r>
        </a:p>
      </dgm:t>
    </dgm:pt>
    <dgm:pt modelId="{1C41D6B3-EEB1-410B-A5E4-8E82FD8A4118}" type="parTrans" cxnId="{749A8027-09BF-4DD9-9446-61FF30BB7289}">
      <dgm:prSet/>
      <dgm:spPr/>
      <dgm:t>
        <a:bodyPr/>
        <a:lstStyle/>
        <a:p>
          <a:endParaRPr lang="it-IT"/>
        </a:p>
      </dgm:t>
    </dgm:pt>
    <dgm:pt modelId="{823A4A38-D6B7-42D9-8549-C435B3C945F6}" type="sibTrans" cxnId="{749A8027-09BF-4DD9-9446-61FF30BB7289}">
      <dgm:prSet/>
      <dgm:spPr/>
      <dgm:t>
        <a:bodyPr/>
        <a:lstStyle/>
        <a:p>
          <a:endParaRPr lang="it-IT"/>
        </a:p>
      </dgm:t>
    </dgm:pt>
    <dgm:pt modelId="{CCCA8262-AC84-4E53-8CBA-AC0CCB71D08D}">
      <dgm:prSet phldrT="[Testo]"/>
      <dgm:spPr/>
      <dgm:t>
        <a:bodyPr/>
        <a:lstStyle/>
        <a:p>
          <a:r>
            <a:rPr lang="it-IT" b="1" dirty="0"/>
            <a:t>Numerical</a:t>
          </a:r>
        </a:p>
      </dgm:t>
    </dgm:pt>
    <dgm:pt modelId="{F04E240E-3F22-46FF-91F6-094E39EB046B}" type="parTrans" cxnId="{5A1FDF43-EB5D-4505-A376-7A5D36920BBB}">
      <dgm:prSet/>
      <dgm:spPr/>
      <dgm:t>
        <a:bodyPr/>
        <a:lstStyle/>
        <a:p>
          <a:endParaRPr lang="it-IT"/>
        </a:p>
      </dgm:t>
    </dgm:pt>
    <dgm:pt modelId="{A366D653-5CD2-4371-BC3A-88FB97206123}" type="sibTrans" cxnId="{5A1FDF43-EB5D-4505-A376-7A5D36920BBB}">
      <dgm:prSet/>
      <dgm:spPr/>
      <dgm:t>
        <a:bodyPr/>
        <a:lstStyle/>
        <a:p>
          <a:endParaRPr lang="it-IT"/>
        </a:p>
      </dgm:t>
    </dgm:pt>
    <dgm:pt modelId="{0C12FEDA-D635-462C-9421-DCDF62393A29}">
      <dgm:prSet phldrT="[Testo]"/>
      <dgm:spPr/>
      <dgm:t>
        <a:bodyPr/>
        <a:lstStyle/>
        <a:p>
          <a:r>
            <a:rPr lang="it-IT" b="1" dirty="0"/>
            <a:t>person_age</a:t>
          </a:r>
        </a:p>
      </dgm:t>
    </dgm:pt>
    <dgm:pt modelId="{29B61C85-04B1-4F6B-B9CD-F34D66B81591}" type="parTrans" cxnId="{95893A04-71F9-4505-8448-87364BEA706C}">
      <dgm:prSet/>
      <dgm:spPr/>
      <dgm:t>
        <a:bodyPr/>
        <a:lstStyle/>
        <a:p>
          <a:endParaRPr lang="it-IT"/>
        </a:p>
      </dgm:t>
    </dgm:pt>
    <dgm:pt modelId="{A9697F08-91AF-4033-BBFF-418578D5DFF0}" type="sibTrans" cxnId="{95893A04-71F9-4505-8448-87364BEA706C}">
      <dgm:prSet/>
      <dgm:spPr/>
      <dgm:t>
        <a:bodyPr/>
        <a:lstStyle/>
        <a:p>
          <a:endParaRPr lang="it-IT"/>
        </a:p>
      </dgm:t>
    </dgm:pt>
    <dgm:pt modelId="{0A3E5CFB-E342-4D2D-805A-B0A9379098D0}">
      <dgm:prSet phldrT="[Testo]"/>
      <dgm:spPr/>
      <dgm:t>
        <a:bodyPr/>
        <a:lstStyle/>
        <a:p>
          <a:r>
            <a:rPr lang="it-IT" b="1" dirty="0"/>
            <a:t>cb_person_default_on_file</a:t>
          </a:r>
        </a:p>
      </dgm:t>
    </dgm:pt>
    <dgm:pt modelId="{0F812247-94D4-4F59-BFDB-F569139D3D65}" type="parTrans" cxnId="{A693DAFE-A673-4E96-AEBD-C55A248342BB}">
      <dgm:prSet/>
      <dgm:spPr/>
      <dgm:t>
        <a:bodyPr/>
        <a:lstStyle/>
        <a:p>
          <a:endParaRPr lang="it-IT"/>
        </a:p>
      </dgm:t>
    </dgm:pt>
    <dgm:pt modelId="{EB5FA87F-F5EE-47D2-BAE7-E99AA96A11B6}" type="sibTrans" cxnId="{A693DAFE-A673-4E96-AEBD-C55A248342BB}">
      <dgm:prSet/>
      <dgm:spPr/>
      <dgm:t>
        <a:bodyPr/>
        <a:lstStyle/>
        <a:p>
          <a:endParaRPr lang="it-IT"/>
        </a:p>
      </dgm:t>
    </dgm:pt>
    <dgm:pt modelId="{0258D10D-ED9D-479E-995F-B369501C7930}">
      <dgm:prSet phldrT="[Testo]"/>
      <dgm:spPr/>
      <dgm:t>
        <a:bodyPr/>
        <a:lstStyle/>
        <a:p>
          <a:r>
            <a:rPr lang="it-IT" b="1" dirty="0"/>
            <a:t>person_income</a:t>
          </a:r>
        </a:p>
      </dgm:t>
    </dgm:pt>
    <dgm:pt modelId="{CB02A813-A31F-4AAA-98F5-D6F09C71A0D7}" type="parTrans" cxnId="{549B66EE-D945-45DC-879F-8F1A41F1D3A7}">
      <dgm:prSet/>
      <dgm:spPr/>
      <dgm:t>
        <a:bodyPr/>
        <a:lstStyle/>
        <a:p>
          <a:endParaRPr lang="it-IT"/>
        </a:p>
      </dgm:t>
    </dgm:pt>
    <dgm:pt modelId="{D1D3FFB0-F6A3-4376-9B16-B2487205842B}" type="sibTrans" cxnId="{549B66EE-D945-45DC-879F-8F1A41F1D3A7}">
      <dgm:prSet/>
      <dgm:spPr/>
      <dgm:t>
        <a:bodyPr/>
        <a:lstStyle/>
        <a:p>
          <a:endParaRPr lang="it-IT"/>
        </a:p>
      </dgm:t>
    </dgm:pt>
    <dgm:pt modelId="{1B499B00-71C2-4754-BB54-357D2295E31F}">
      <dgm:prSet phldrT="[Testo]"/>
      <dgm:spPr/>
      <dgm:t>
        <a:bodyPr/>
        <a:lstStyle/>
        <a:p>
          <a:r>
            <a:rPr lang="it-IT" b="1" dirty="0"/>
            <a:t>person_emp_length</a:t>
          </a:r>
        </a:p>
      </dgm:t>
    </dgm:pt>
    <dgm:pt modelId="{FDA78932-C4AF-43C0-B008-35DCF0FEFBE6}" type="parTrans" cxnId="{36CAB05C-6D85-4F7B-9670-B3ED249F5888}">
      <dgm:prSet/>
      <dgm:spPr/>
      <dgm:t>
        <a:bodyPr/>
        <a:lstStyle/>
        <a:p>
          <a:endParaRPr lang="it-IT"/>
        </a:p>
      </dgm:t>
    </dgm:pt>
    <dgm:pt modelId="{8FB8933E-5747-4C2B-8ADB-106D8D651558}" type="sibTrans" cxnId="{36CAB05C-6D85-4F7B-9670-B3ED249F5888}">
      <dgm:prSet/>
      <dgm:spPr/>
      <dgm:t>
        <a:bodyPr/>
        <a:lstStyle/>
        <a:p>
          <a:endParaRPr lang="it-IT"/>
        </a:p>
      </dgm:t>
    </dgm:pt>
    <dgm:pt modelId="{D130B0FE-E49E-4A1C-B365-F7AE8F568FC3}">
      <dgm:prSet phldrT="[Testo]"/>
      <dgm:spPr/>
      <dgm:t>
        <a:bodyPr/>
        <a:lstStyle/>
        <a:p>
          <a:r>
            <a:rPr lang="it-IT" b="1" dirty="0"/>
            <a:t>loan_amnt</a:t>
          </a:r>
        </a:p>
      </dgm:t>
    </dgm:pt>
    <dgm:pt modelId="{C2805322-EA2D-4A93-AAE6-81099F843771}" type="parTrans" cxnId="{D1ADD016-AC17-4FA1-B2FD-F7D56EEAE248}">
      <dgm:prSet/>
      <dgm:spPr/>
      <dgm:t>
        <a:bodyPr/>
        <a:lstStyle/>
        <a:p>
          <a:endParaRPr lang="it-IT"/>
        </a:p>
      </dgm:t>
    </dgm:pt>
    <dgm:pt modelId="{A1852C75-4BAB-42C2-A013-B26C9CAC9DC8}" type="sibTrans" cxnId="{D1ADD016-AC17-4FA1-B2FD-F7D56EEAE248}">
      <dgm:prSet/>
      <dgm:spPr/>
      <dgm:t>
        <a:bodyPr/>
        <a:lstStyle/>
        <a:p>
          <a:endParaRPr lang="it-IT"/>
        </a:p>
      </dgm:t>
    </dgm:pt>
    <dgm:pt modelId="{00E723DF-A8F2-4CAE-9A41-AA8508D057D1}">
      <dgm:prSet phldrT="[Testo]"/>
      <dgm:spPr/>
      <dgm:t>
        <a:bodyPr/>
        <a:lstStyle/>
        <a:p>
          <a:r>
            <a:rPr lang="it-IT" b="1" dirty="0"/>
            <a:t>loan_int_rate</a:t>
          </a:r>
        </a:p>
      </dgm:t>
    </dgm:pt>
    <dgm:pt modelId="{0D19F923-9229-456F-903B-0475EAD39CC7}" type="parTrans" cxnId="{BECC19B6-0751-4A9D-83C0-3BC50D176DB8}">
      <dgm:prSet/>
      <dgm:spPr/>
      <dgm:t>
        <a:bodyPr/>
        <a:lstStyle/>
        <a:p>
          <a:endParaRPr lang="it-IT"/>
        </a:p>
      </dgm:t>
    </dgm:pt>
    <dgm:pt modelId="{08AAE954-DB30-4038-AAE5-D76834E55575}" type="sibTrans" cxnId="{BECC19B6-0751-4A9D-83C0-3BC50D176DB8}">
      <dgm:prSet/>
      <dgm:spPr/>
      <dgm:t>
        <a:bodyPr/>
        <a:lstStyle/>
        <a:p>
          <a:endParaRPr lang="it-IT"/>
        </a:p>
      </dgm:t>
    </dgm:pt>
    <dgm:pt modelId="{0BE0AED1-D787-4DBD-9372-F25AD6695CE1}">
      <dgm:prSet phldrT="[Testo]"/>
      <dgm:spPr/>
      <dgm:t>
        <a:bodyPr/>
        <a:lstStyle/>
        <a:p>
          <a:r>
            <a:rPr lang="it-IT" b="1" dirty="0"/>
            <a:t>loan_percent_income</a:t>
          </a:r>
        </a:p>
      </dgm:t>
    </dgm:pt>
    <dgm:pt modelId="{A55DB126-F79B-40E6-B408-6396A7454835}" type="parTrans" cxnId="{6F3DF1E4-6CEB-4B92-A417-CCDE1DE736F7}">
      <dgm:prSet/>
      <dgm:spPr/>
      <dgm:t>
        <a:bodyPr/>
        <a:lstStyle/>
        <a:p>
          <a:endParaRPr lang="it-IT"/>
        </a:p>
      </dgm:t>
    </dgm:pt>
    <dgm:pt modelId="{0D484E32-CBE8-49B0-8A3D-DEB23347249E}" type="sibTrans" cxnId="{6F3DF1E4-6CEB-4B92-A417-CCDE1DE736F7}">
      <dgm:prSet/>
      <dgm:spPr/>
      <dgm:t>
        <a:bodyPr/>
        <a:lstStyle/>
        <a:p>
          <a:endParaRPr lang="it-IT"/>
        </a:p>
      </dgm:t>
    </dgm:pt>
    <dgm:pt modelId="{85A12FD4-E648-4720-9583-16AE6B5BFD6B}" type="pres">
      <dgm:prSet presAssocID="{83F22BC0-4732-4D71-8010-62904F98C892}" presName="linear" presStyleCnt="0">
        <dgm:presLayoutVars>
          <dgm:dir/>
          <dgm:animLvl val="lvl"/>
          <dgm:resizeHandles val="exact"/>
        </dgm:presLayoutVars>
      </dgm:prSet>
      <dgm:spPr/>
    </dgm:pt>
    <dgm:pt modelId="{9F21B090-226E-4C4F-9CA1-68F4F0A3F6F7}" type="pres">
      <dgm:prSet presAssocID="{F73DAB91-5A16-4235-BB52-42B93781DAE1}" presName="parentLin" presStyleCnt="0"/>
      <dgm:spPr/>
    </dgm:pt>
    <dgm:pt modelId="{00C6F764-BD0A-49EF-AC14-ACEFFCB97DA7}" type="pres">
      <dgm:prSet presAssocID="{F73DAB91-5A16-4235-BB52-42B93781DAE1}" presName="parentLeftMargin" presStyleLbl="node1" presStyleIdx="0" presStyleCnt="3"/>
      <dgm:spPr/>
    </dgm:pt>
    <dgm:pt modelId="{6BCEEB0F-0201-48A9-A2C0-126CB1CEA502}" type="pres">
      <dgm:prSet presAssocID="{F73DAB91-5A16-4235-BB52-42B93781DAE1}" presName="parentText" presStyleLbl="node1" presStyleIdx="0" presStyleCnt="3">
        <dgm:presLayoutVars>
          <dgm:chMax val="0"/>
          <dgm:bulletEnabled val="1"/>
        </dgm:presLayoutVars>
      </dgm:prSet>
      <dgm:spPr/>
    </dgm:pt>
    <dgm:pt modelId="{5D2B73F5-970F-461D-B2C0-2CE86CC09583}" type="pres">
      <dgm:prSet presAssocID="{F73DAB91-5A16-4235-BB52-42B93781DAE1}" presName="negativeSpace" presStyleCnt="0"/>
      <dgm:spPr/>
    </dgm:pt>
    <dgm:pt modelId="{E1931229-48B6-4BE9-A23A-B849941B6DAF}" type="pres">
      <dgm:prSet presAssocID="{F73DAB91-5A16-4235-BB52-42B93781DAE1}" presName="childText" presStyleLbl="conFgAcc1" presStyleIdx="0" presStyleCnt="3">
        <dgm:presLayoutVars>
          <dgm:bulletEnabled val="1"/>
        </dgm:presLayoutVars>
      </dgm:prSet>
      <dgm:spPr/>
    </dgm:pt>
    <dgm:pt modelId="{27A635E0-ED26-43D0-ACEF-8FED3E76901B}" type="pres">
      <dgm:prSet presAssocID="{FA4B71EB-02F9-4114-8459-6F4BCC93DC33}" presName="spaceBetweenRectangles" presStyleCnt="0"/>
      <dgm:spPr/>
    </dgm:pt>
    <dgm:pt modelId="{C7F74C50-BD48-4124-97D0-835B08230824}" type="pres">
      <dgm:prSet presAssocID="{504AD632-9B11-46D0-A9A6-CB9189E53EF3}" presName="parentLin" presStyleCnt="0"/>
      <dgm:spPr/>
    </dgm:pt>
    <dgm:pt modelId="{8489FAAA-C015-43E9-AD38-13D4BFE70B9F}" type="pres">
      <dgm:prSet presAssocID="{504AD632-9B11-46D0-A9A6-CB9189E53EF3}" presName="parentLeftMargin" presStyleLbl="node1" presStyleIdx="0" presStyleCnt="3"/>
      <dgm:spPr/>
    </dgm:pt>
    <dgm:pt modelId="{55F1986B-3884-49F9-90E7-1A69C7BAEBCB}" type="pres">
      <dgm:prSet presAssocID="{504AD632-9B11-46D0-A9A6-CB9189E53EF3}" presName="parentText" presStyleLbl="node1" presStyleIdx="1" presStyleCnt="3">
        <dgm:presLayoutVars>
          <dgm:chMax val="0"/>
          <dgm:bulletEnabled val="1"/>
        </dgm:presLayoutVars>
      </dgm:prSet>
      <dgm:spPr/>
    </dgm:pt>
    <dgm:pt modelId="{E9E77C7D-0840-4AEE-AE5F-1196F641A8CC}" type="pres">
      <dgm:prSet presAssocID="{504AD632-9B11-46D0-A9A6-CB9189E53EF3}" presName="negativeSpace" presStyleCnt="0"/>
      <dgm:spPr/>
    </dgm:pt>
    <dgm:pt modelId="{577F49C4-C543-46E8-AD9E-D7BF1F4D694E}" type="pres">
      <dgm:prSet presAssocID="{504AD632-9B11-46D0-A9A6-CB9189E53EF3}" presName="childText" presStyleLbl="conFgAcc1" presStyleIdx="1" presStyleCnt="3">
        <dgm:presLayoutVars>
          <dgm:bulletEnabled val="1"/>
        </dgm:presLayoutVars>
      </dgm:prSet>
      <dgm:spPr/>
    </dgm:pt>
    <dgm:pt modelId="{BD18F096-BCE3-4075-AA6A-301AAB1F38FB}" type="pres">
      <dgm:prSet presAssocID="{D6E77BA9-4516-4128-A68B-6EF2EA56D942}" presName="spaceBetweenRectangles" presStyleCnt="0"/>
      <dgm:spPr/>
    </dgm:pt>
    <dgm:pt modelId="{A82E0802-4D6C-42D8-9A79-42922981C5A1}" type="pres">
      <dgm:prSet presAssocID="{CCCA8262-AC84-4E53-8CBA-AC0CCB71D08D}" presName="parentLin" presStyleCnt="0"/>
      <dgm:spPr/>
    </dgm:pt>
    <dgm:pt modelId="{88313818-4A41-475B-9321-B821D431D027}" type="pres">
      <dgm:prSet presAssocID="{CCCA8262-AC84-4E53-8CBA-AC0CCB71D08D}" presName="parentLeftMargin" presStyleLbl="node1" presStyleIdx="1" presStyleCnt="3"/>
      <dgm:spPr/>
    </dgm:pt>
    <dgm:pt modelId="{5C01220D-DCB3-4DAE-BEDD-430833C6B91F}" type="pres">
      <dgm:prSet presAssocID="{CCCA8262-AC84-4E53-8CBA-AC0CCB71D08D}" presName="parentText" presStyleLbl="node1" presStyleIdx="2" presStyleCnt="3">
        <dgm:presLayoutVars>
          <dgm:chMax val="0"/>
          <dgm:bulletEnabled val="1"/>
        </dgm:presLayoutVars>
      </dgm:prSet>
      <dgm:spPr/>
    </dgm:pt>
    <dgm:pt modelId="{4FCD5169-FC2F-49FA-ACE7-3C459BDA5AB6}" type="pres">
      <dgm:prSet presAssocID="{CCCA8262-AC84-4E53-8CBA-AC0CCB71D08D}" presName="negativeSpace" presStyleCnt="0"/>
      <dgm:spPr/>
    </dgm:pt>
    <dgm:pt modelId="{9CE792C2-82A9-44FC-A500-17BB6A833252}" type="pres">
      <dgm:prSet presAssocID="{CCCA8262-AC84-4E53-8CBA-AC0CCB71D08D}" presName="childText" presStyleLbl="conFgAcc1" presStyleIdx="2" presStyleCnt="3">
        <dgm:presLayoutVars>
          <dgm:bulletEnabled val="1"/>
        </dgm:presLayoutVars>
      </dgm:prSet>
      <dgm:spPr/>
    </dgm:pt>
  </dgm:ptLst>
  <dgm:cxnLst>
    <dgm:cxn modelId="{95893A04-71F9-4505-8448-87364BEA706C}" srcId="{CCCA8262-AC84-4E53-8CBA-AC0CCB71D08D}" destId="{0C12FEDA-D635-462C-9421-DCDF62393A29}" srcOrd="0" destOrd="0" parTransId="{29B61C85-04B1-4F6B-B9CD-F34D66B81591}" sibTransId="{A9697F08-91AF-4033-BBFF-418578D5DFF0}"/>
    <dgm:cxn modelId="{2C808005-9E18-4EB5-A45C-7F811F8CB7B6}" type="presOf" srcId="{CCCA8262-AC84-4E53-8CBA-AC0CCB71D08D}" destId="{88313818-4A41-475B-9321-B821D431D027}" srcOrd="0" destOrd="0" presId="urn:microsoft.com/office/officeart/2005/8/layout/list1"/>
    <dgm:cxn modelId="{3E695506-9350-44FC-90CB-BC435409C5F4}" type="presOf" srcId="{0258D10D-ED9D-479E-995F-B369501C7930}" destId="{9CE792C2-82A9-44FC-A500-17BB6A833252}" srcOrd="0" destOrd="1" presId="urn:microsoft.com/office/officeart/2005/8/layout/list1"/>
    <dgm:cxn modelId="{C17DB506-C7BC-4552-9C9A-9C1E78084C35}" type="presOf" srcId="{1B499B00-71C2-4754-BB54-357D2295E31F}" destId="{9CE792C2-82A9-44FC-A500-17BB6A833252}" srcOrd="0" destOrd="2" presId="urn:microsoft.com/office/officeart/2005/8/layout/list1"/>
    <dgm:cxn modelId="{D1ADD016-AC17-4FA1-B2FD-F7D56EEAE248}" srcId="{CCCA8262-AC84-4E53-8CBA-AC0CCB71D08D}" destId="{D130B0FE-E49E-4A1C-B365-F7AE8F568FC3}" srcOrd="3" destOrd="0" parTransId="{C2805322-EA2D-4A93-AAE6-81099F843771}" sibTransId="{A1852C75-4BAB-42C2-A013-B26C9CAC9DC8}"/>
    <dgm:cxn modelId="{96518318-BEEC-4BB2-A50C-8904C3E98518}" type="presOf" srcId="{00E723DF-A8F2-4CAE-9A41-AA8508D057D1}" destId="{9CE792C2-82A9-44FC-A500-17BB6A833252}" srcOrd="0" destOrd="4" presId="urn:microsoft.com/office/officeart/2005/8/layout/list1"/>
    <dgm:cxn modelId="{90F70D1B-4CEA-4BAF-9C73-B78DF314A3AF}" type="presOf" srcId="{F73DAB91-5A16-4235-BB52-42B93781DAE1}" destId="{00C6F764-BD0A-49EF-AC14-ACEFFCB97DA7}" srcOrd="0" destOrd="0" presId="urn:microsoft.com/office/officeart/2005/8/layout/list1"/>
    <dgm:cxn modelId="{08B5041D-FC65-4FBA-BDCA-BBF8DCF1E220}" srcId="{83F22BC0-4732-4D71-8010-62904F98C892}" destId="{504AD632-9B11-46D0-A9A6-CB9189E53EF3}" srcOrd="1" destOrd="0" parTransId="{7AA52162-31CC-4D34-9C07-62827FAC5150}" sibTransId="{D6E77BA9-4516-4128-A68B-6EF2EA56D942}"/>
    <dgm:cxn modelId="{0FE7801E-E66A-4766-B474-5A6C2658B68E}" type="presOf" srcId="{504AD632-9B11-46D0-A9A6-CB9189E53EF3}" destId="{55F1986B-3884-49F9-90E7-1A69C7BAEBCB}" srcOrd="1" destOrd="0" presId="urn:microsoft.com/office/officeart/2005/8/layout/list1"/>
    <dgm:cxn modelId="{00479720-2592-4068-9450-5A1E79F9B5FD}" type="presOf" srcId="{0C12FEDA-D635-462C-9421-DCDF62393A29}" destId="{9CE792C2-82A9-44FC-A500-17BB6A833252}" srcOrd="0" destOrd="0" presId="urn:microsoft.com/office/officeart/2005/8/layout/list1"/>
    <dgm:cxn modelId="{C3AF2F27-2B76-4339-AEB9-A8519EF6815D}" type="presOf" srcId="{0BE0AED1-D787-4DBD-9372-F25AD6695CE1}" destId="{9CE792C2-82A9-44FC-A500-17BB6A833252}" srcOrd="0" destOrd="5" presId="urn:microsoft.com/office/officeart/2005/8/layout/list1"/>
    <dgm:cxn modelId="{749A8027-09BF-4DD9-9446-61FF30BB7289}" srcId="{504AD632-9B11-46D0-A9A6-CB9189E53EF3}" destId="{4C4CC3D5-0335-4814-BB8F-1E2D95E30496}" srcOrd="1" destOrd="0" parTransId="{1C41D6B3-EEB1-410B-A5E4-8E82FD8A4118}" sibTransId="{823A4A38-D6B7-42D9-8549-C435B3C945F6}"/>
    <dgm:cxn modelId="{471D2F31-C0AD-432F-AA06-25278F061022}" type="presOf" srcId="{CCCA8262-AC84-4E53-8CBA-AC0CCB71D08D}" destId="{5C01220D-DCB3-4DAE-BEDD-430833C6B91F}" srcOrd="1" destOrd="0" presId="urn:microsoft.com/office/officeart/2005/8/layout/list1"/>
    <dgm:cxn modelId="{FD52A633-F812-4C9D-842B-E28EF9A85F59}" type="presOf" srcId="{D130B0FE-E49E-4A1C-B365-F7AE8F568FC3}" destId="{9CE792C2-82A9-44FC-A500-17BB6A833252}" srcOrd="0" destOrd="3" presId="urn:microsoft.com/office/officeart/2005/8/layout/list1"/>
    <dgm:cxn modelId="{36CAB05C-6D85-4F7B-9670-B3ED249F5888}" srcId="{CCCA8262-AC84-4E53-8CBA-AC0CCB71D08D}" destId="{1B499B00-71C2-4754-BB54-357D2295E31F}" srcOrd="2" destOrd="0" parTransId="{FDA78932-C4AF-43C0-B008-35DCF0FEFBE6}" sibTransId="{8FB8933E-5747-4C2B-8ADB-106D8D651558}"/>
    <dgm:cxn modelId="{5A1FDF43-EB5D-4505-A376-7A5D36920BBB}" srcId="{83F22BC0-4732-4D71-8010-62904F98C892}" destId="{CCCA8262-AC84-4E53-8CBA-AC0CCB71D08D}" srcOrd="2" destOrd="0" parTransId="{F04E240E-3F22-46FF-91F6-094E39EB046B}" sibTransId="{A366D653-5CD2-4371-BC3A-88FB97206123}"/>
    <dgm:cxn modelId="{A20C0B4A-3903-4205-BAB4-3257035CF251}" srcId="{504AD632-9B11-46D0-A9A6-CB9189E53EF3}" destId="{E5C595FA-1CCA-4916-84C4-21B275122851}" srcOrd="0" destOrd="0" parTransId="{740044CC-5FCF-4893-B60A-4950C62AE036}" sibTransId="{AB9C05D4-5295-4F0E-A79F-1D833CD8916B}"/>
    <dgm:cxn modelId="{940F1485-4ABF-412D-81E5-67D44EDBB1FA}" type="presOf" srcId="{83F22BC0-4732-4D71-8010-62904F98C892}" destId="{85A12FD4-E648-4720-9583-16AE6B5BFD6B}" srcOrd="0" destOrd="0" presId="urn:microsoft.com/office/officeart/2005/8/layout/list1"/>
    <dgm:cxn modelId="{38E75FA2-C761-4990-82FA-4C9933CABF96}" type="presOf" srcId="{5C2568A0-ABF5-49EA-BC19-CB413BBE580E}" destId="{E1931229-48B6-4BE9-A23A-B849941B6DAF}" srcOrd="0" destOrd="0" presId="urn:microsoft.com/office/officeart/2005/8/layout/list1"/>
    <dgm:cxn modelId="{72AD3FA4-99E4-4026-92D7-F0669174D446}" type="presOf" srcId="{4C4CC3D5-0335-4814-BB8F-1E2D95E30496}" destId="{577F49C4-C543-46E8-AD9E-D7BF1F4D694E}" srcOrd="0" destOrd="1" presId="urn:microsoft.com/office/officeart/2005/8/layout/list1"/>
    <dgm:cxn modelId="{8B0B13A6-DB78-4B9F-87B7-896B4C1342EB}" srcId="{F73DAB91-5A16-4235-BB52-42B93781DAE1}" destId="{5C2568A0-ABF5-49EA-BC19-CB413BBE580E}" srcOrd="0" destOrd="0" parTransId="{5E7E46E3-E05D-4A2F-A8A7-2FEC5988705F}" sibTransId="{AE3C0A60-CFCF-4481-A2B2-AE7BAE1DCCCE}"/>
    <dgm:cxn modelId="{F03EAEB3-9A5B-4028-9A80-1A070DF30B12}" type="presOf" srcId="{F73DAB91-5A16-4235-BB52-42B93781DAE1}" destId="{6BCEEB0F-0201-48A9-A2C0-126CB1CEA502}" srcOrd="1" destOrd="0" presId="urn:microsoft.com/office/officeart/2005/8/layout/list1"/>
    <dgm:cxn modelId="{BECC19B6-0751-4A9D-83C0-3BC50D176DB8}" srcId="{CCCA8262-AC84-4E53-8CBA-AC0CCB71D08D}" destId="{00E723DF-A8F2-4CAE-9A41-AA8508D057D1}" srcOrd="4" destOrd="0" parTransId="{0D19F923-9229-456F-903B-0475EAD39CC7}" sibTransId="{08AAE954-DB30-4038-AAE5-D76834E55575}"/>
    <dgm:cxn modelId="{B57216D4-C27A-451F-BF45-2A4B901D8FE7}" type="presOf" srcId="{0A3E5CFB-E342-4D2D-805A-B0A9379098D0}" destId="{577F49C4-C543-46E8-AD9E-D7BF1F4D694E}" srcOrd="0" destOrd="2" presId="urn:microsoft.com/office/officeart/2005/8/layout/list1"/>
    <dgm:cxn modelId="{4508E3E1-F2CA-4103-B0D4-23D12D200CF5}" type="presOf" srcId="{E5C595FA-1CCA-4916-84C4-21B275122851}" destId="{577F49C4-C543-46E8-AD9E-D7BF1F4D694E}" srcOrd="0" destOrd="0" presId="urn:microsoft.com/office/officeart/2005/8/layout/list1"/>
    <dgm:cxn modelId="{6F3DF1E4-6CEB-4B92-A417-CCDE1DE736F7}" srcId="{CCCA8262-AC84-4E53-8CBA-AC0CCB71D08D}" destId="{0BE0AED1-D787-4DBD-9372-F25AD6695CE1}" srcOrd="5" destOrd="0" parTransId="{A55DB126-F79B-40E6-B408-6396A7454835}" sibTransId="{0D484E32-CBE8-49B0-8A3D-DEB23347249E}"/>
    <dgm:cxn modelId="{549B66EE-D945-45DC-879F-8F1A41F1D3A7}" srcId="{CCCA8262-AC84-4E53-8CBA-AC0CCB71D08D}" destId="{0258D10D-ED9D-479E-995F-B369501C7930}" srcOrd="1" destOrd="0" parTransId="{CB02A813-A31F-4AAA-98F5-D6F09C71A0D7}" sibTransId="{D1D3FFB0-F6A3-4376-9B16-B2487205842B}"/>
    <dgm:cxn modelId="{BEB334F9-706D-48C2-893A-06206743CBB2}" type="presOf" srcId="{504AD632-9B11-46D0-A9A6-CB9189E53EF3}" destId="{8489FAAA-C015-43E9-AD38-13D4BFE70B9F}" srcOrd="0" destOrd="0" presId="urn:microsoft.com/office/officeart/2005/8/layout/list1"/>
    <dgm:cxn modelId="{ECFC32FD-ED35-4816-9A7C-F0D45650BF2D}" srcId="{83F22BC0-4732-4D71-8010-62904F98C892}" destId="{F73DAB91-5A16-4235-BB52-42B93781DAE1}" srcOrd="0" destOrd="0" parTransId="{01D7A778-A4F1-4112-B160-5F6772ED1328}" sibTransId="{FA4B71EB-02F9-4114-8459-6F4BCC93DC33}"/>
    <dgm:cxn modelId="{A693DAFE-A673-4E96-AEBD-C55A248342BB}" srcId="{504AD632-9B11-46D0-A9A6-CB9189E53EF3}" destId="{0A3E5CFB-E342-4D2D-805A-B0A9379098D0}" srcOrd="2" destOrd="0" parTransId="{0F812247-94D4-4F59-BFDB-F569139D3D65}" sibTransId="{EB5FA87F-F5EE-47D2-BAE7-E99AA96A11B6}"/>
    <dgm:cxn modelId="{CED1AF48-A629-4391-ADF3-CA906FDE5A6C}" type="presParOf" srcId="{85A12FD4-E648-4720-9583-16AE6B5BFD6B}" destId="{9F21B090-226E-4C4F-9CA1-68F4F0A3F6F7}" srcOrd="0" destOrd="0" presId="urn:microsoft.com/office/officeart/2005/8/layout/list1"/>
    <dgm:cxn modelId="{890EB15C-3B76-4E9E-B14A-D11CA1DE4831}" type="presParOf" srcId="{9F21B090-226E-4C4F-9CA1-68F4F0A3F6F7}" destId="{00C6F764-BD0A-49EF-AC14-ACEFFCB97DA7}" srcOrd="0" destOrd="0" presId="urn:microsoft.com/office/officeart/2005/8/layout/list1"/>
    <dgm:cxn modelId="{4780099C-8CC2-4329-BA6D-3A941D0B422B}" type="presParOf" srcId="{9F21B090-226E-4C4F-9CA1-68F4F0A3F6F7}" destId="{6BCEEB0F-0201-48A9-A2C0-126CB1CEA502}" srcOrd="1" destOrd="0" presId="urn:microsoft.com/office/officeart/2005/8/layout/list1"/>
    <dgm:cxn modelId="{542E6286-9C18-455C-AAE3-BEAE84143DCF}" type="presParOf" srcId="{85A12FD4-E648-4720-9583-16AE6B5BFD6B}" destId="{5D2B73F5-970F-461D-B2C0-2CE86CC09583}" srcOrd="1" destOrd="0" presId="urn:microsoft.com/office/officeart/2005/8/layout/list1"/>
    <dgm:cxn modelId="{AA38ECE7-F06A-4F6F-A1FE-2A384BE18CC2}" type="presParOf" srcId="{85A12FD4-E648-4720-9583-16AE6B5BFD6B}" destId="{E1931229-48B6-4BE9-A23A-B849941B6DAF}" srcOrd="2" destOrd="0" presId="urn:microsoft.com/office/officeart/2005/8/layout/list1"/>
    <dgm:cxn modelId="{E5FB3753-428A-4EEF-944A-FBCB960BB163}" type="presParOf" srcId="{85A12FD4-E648-4720-9583-16AE6B5BFD6B}" destId="{27A635E0-ED26-43D0-ACEF-8FED3E76901B}" srcOrd="3" destOrd="0" presId="urn:microsoft.com/office/officeart/2005/8/layout/list1"/>
    <dgm:cxn modelId="{1ED013C3-3334-4968-99EB-030D5F5C3C55}" type="presParOf" srcId="{85A12FD4-E648-4720-9583-16AE6B5BFD6B}" destId="{C7F74C50-BD48-4124-97D0-835B08230824}" srcOrd="4" destOrd="0" presId="urn:microsoft.com/office/officeart/2005/8/layout/list1"/>
    <dgm:cxn modelId="{EE45DF64-BB73-4566-BE04-FCFDD3F7E579}" type="presParOf" srcId="{C7F74C50-BD48-4124-97D0-835B08230824}" destId="{8489FAAA-C015-43E9-AD38-13D4BFE70B9F}" srcOrd="0" destOrd="0" presId="urn:microsoft.com/office/officeart/2005/8/layout/list1"/>
    <dgm:cxn modelId="{89FBDD08-7F46-4B45-8CDF-DEFBD1792027}" type="presParOf" srcId="{C7F74C50-BD48-4124-97D0-835B08230824}" destId="{55F1986B-3884-49F9-90E7-1A69C7BAEBCB}" srcOrd="1" destOrd="0" presId="urn:microsoft.com/office/officeart/2005/8/layout/list1"/>
    <dgm:cxn modelId="{5D15A93F-C1AB-4BF1-9A8B-A5E706DE6B7E}" type="presParOf" srcId="{85A12FD4-E648-4720-9583-16AE6B5BFD6B}" destId="{E9E77C7D-0840-4AEE-AE5F-1196F641A8CC}" srcOrd="5" destOrd="0" presId="urn:microsoft.com/office/officeart/2005/8/layout/list1"/>
    <dgm:cxn modelId="{F407AA93-9E0D-4291-8B32-44AC12491860}" type="presParOf" srcId="{85A12FD4-E648-4720-9583-16AE6B5BFD6B}" destId="{577F49C4-C543-46E8-AD9E-D7BF1F4D694E}" srcOrd="6" destOrd="0" presId="urn:microsoft.com/office/officeart/2005/8/layout/list1"/>
    <dgm:cxn modelId="{B5E10FB4-39BE-40EE-8A21-7F06D076CC51}" type="presParOf" srcId="{85A12FD4-E648-4720-9583-16AE6B5BFD6B}" destId="{BD18F096-BCE3-4075-AA6A-301AAB1F38FB}" srcOrd="7" destOrd="0" presId="urn:microsoft.com/office/officeart/2005/8/layout/list1"/>
    <dgm:cxn modelId="{4EB73E8D-57DB-480A-8671-A6C3500CB794}" type="presParOf" srcId="{85A12FD4-E648-4720-9583-16AE6B5BFD6B}" destId="{A82E0802-4D6C-42D8-9A79-42922981C5A1}" srcOrd="8" destOrd="0" presId="urn:microsoft.com/office/officeart/2005/8/layout/list1"/>
    <dgm:cxn modelId="{2F1FB335-7772-4436-B290-139C2389B120}" type="presParOf" srcId="{A82E0802-4D6C-42D8-9A79-42922981C5A1}" destId="{88313818-4A41-475B-9321-B821D431D027}" srcOrd="0" destOrd="0" presId="urn:microsoft.com/office/officeart/2005/8/layout/list1"/>
    <dgm:cxn modelId="{E28BD876-2844-4DFB-A9EF-0C412B636804}" type="presParOf" srcId="{A82E0802-4D6C-42D8-9A79-42922981C5A1}" destId="{5C01220D-DCB3-4DAE-BEDD-430833C6B91F}" srcOrd="1" destOrd="0" presId="urn:microsoft.com/office/officeart/2005/8/layout/list1"/>
    <dgm:cxn modelId="{49D827AC-F262-454D-A51E-246C15074098}" type="presParOf" srcId="{85A12FD4-E648-4720-9583-16AE6B5BFD6B}" destId="{4FCD5169-FC2F-49FA-ACE7-3C459BDA5AB6}" srcOrd="9" destOrd="0" presId="urn:microsoft.com/office/officeart/2005/8/layout/list1"/>
    <dgm:cxn modelId="{EB2824CA-F66E-4262-8A47-ABBF837755C7}" type="presParOf" srcId="{85A12FD4-E648-4720-9583-16AE6B5BFD6B}" destId="{9CE792C2-82A9-44FC-A500-17BB6A833252}"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6EA650F-9F35-4C58-B549-E6D0AB63BFC7}" type="doc">
      <dgm:prSet loTypeId="urn:microsoft.com/office/officeart/2005/8/layout/vList6" loCatId="process" qsTypeId="urn:microsoft.com/office/officeart/2005/8/quickstyle/simple2" qsCatId="simple" csTypeId="urn:microsoft.com/office/officeart/2005/8/colors/colorful4" csCatId="colorful" phldr="1"/>
      <dgm:spPr/>
      <dgm:t>
        <a:bodyPr/>
        <a:lstStyle/>
        <a:p>
          <a:endParaRPr lang="it-IT"/>
        </a:p>
      </dgm:t>
    </dgm:pt>
    <dgm:pt modelId="{D8A9E1F5-8727-42B7-8A37-249DBF4501D6}">
      <dgm:prSet phldrT="[Testo]" custT="1"/>
      <dgm:spPr/>
      <dgm:t>
        <a:bodyPr/>
        <a:lstStyle/>
        <a:p>
          <a:r>
            <a:rPr lang="it-IT" sz="1400" b="1" dirty="0"/>
            <a:t>Baseline</a:t>
          </a:r>
        </a:p>
      </dgm:t>
    </dgm:pt>
    <dgm:pt modelId="{AC727A49-8D75-4747-B3AE-E6A921395E50}" type="parTrans" cxnId="{927F965C-543F-4D69-84C5-F426341B16EC}">
      <dgm:prSet/>
      <dgm:spPr/>
      <dgm:t>
        <a:bodyPr/>
        <a:lstStyle/>
        <a:p>
          <a:endParaRPr lang="it-IT"/>
        </a:p>
      </dgm:t>
    </dgm:pt>
    <dgm:pt modelId="{210C57E6-3F98-4F65-9276-F59A58F6522B}" type="sibTrans" cxnId="{927F965C-543F-4D69-84C5-F426341B16EC}">
      <dgm:prSet/>
      <dgm:spPr/>
      <dgm:t>
        <a:bodyPr/>
        <a:lstStyle/>
        <a:p>
          <a:endParaRPr lang="it-IT"/>
        </a:p>
      </dgm:t>
    </dgm:pt>
    <dgm:pt modelId="{77005E7E-283D-47A6-9715-25BBDD27359C}">
      <dgm:prSet phldrT="[Testo]" custT="1"/>
      <dgm:spPr/>
      <dgm:t>
        <a:bodyPr/>
        <a:lstStyle/>
        <a:p>
          <a:r>
            <a:rPr lang="it-IT" sz="1000" dirty="0"/>
            <a:t>Decision Tree</a:t>
          </a:r>
        </a:p>
      </dgm:t>
    </dgm:pt>
    <dgm:pt modelId="{268E06F0-E9F3-4DD4-93CE-20157EA784AB}" type="parTrans" cxnId="{4936A6D3-9CE6-4C11-8CC6-E97270983CE6}">
      <dgm:prSet/>
      <dgm:spPr/>
      <dgm:t>
        <a:bodyPr/>
        <a:lstStyle/>
        <a:p>
          <a:endParaRPr lang="it-IT"/>
        </a:p>
      </dgm:t>
    </dgm:pt>
    <dgm:pt modelId="{6A1EE2A8-4912-460C-99F1-5256FD4FCD62}" type="sibTrans" cxnId="{4936A6D3-9CE6-4C11-8CC6-E97270983CE6}">
      <dgm:prSet/>
      <dgm:spPr/>
      <dgm:t>
        <a:bodyPr/>
        <a:lstStyle/>
        <a:p>
          <a:endParaRPr lang="it-IT"/>
        </a:p>
      </dgm:t>
    </dgm:pt>
    <dgm:pt modelId="{EBA9A6DB-9E30-4101-AFF2-3A672B665D34}">
      <dgm:prSet phldrT="[Testo]" custT="1"/>
      <dgm:spPr/>
      <dgm:t>
        <a:bodyPr/>
        <a:lstStyle/>
        <a:p>
          <a:r>
            <a:rPr lang="it-IT" sz="1400" b="1" dirty="0"/>
            <a:t>Ensemble</a:t>
          </a:r>
        </a:p>
      </dgm:t>
    </dgm:pt>
    <dgm:pt modelId="{900988B7-EA35-4ADE-9E1E-89FC174DE6F0}" type="parTrans" cxnId="{55B9E6C4-0236-4178-884F-C944337A4DF7}">
      <dgm:prSet/>
      <dgm:spPr/>
      <dgm:t>
        <a:bodyPr/>
        <a:lstStyle/>
        <a:p>
          <a:endParaRPr lang="it-IT"/>
        </a:p>
      </dgm:t>
    </dgm:pt>
    <dgm:pt modelId="{2EFAF517-E92D-4622-870F-AA5ADA4F69C5}" type="sibTrans" cxnId="{55B9E6C4-0236-4178-884F-C944337A4DF7}">
      <dgm:prSet/>
      <dgm:spPr/>
      <dgm:t>
        <a:bodyPr/>
        <a:lstStyle/>
        <a:p>
          <a:endParaRPr lang="it-IT"/>
        </a:p>
      </dgm:t>
    </dgm:pt>
    <dgm:pt modelId="{1AC03E88-2311-436D-B2F5-6F9EAA138C1C}">
      <dgm:prSet phldrT="[Testo]" custT="1"/>
      <dgm:spPr/>
      <dgm:t>
        <a:bodyPr/>
        <a:lstStyle/>
        <a:p>
          <a:r>
            <a:rPr lang="it-IT" sz="1000" dirty="0"/>
            <a:t>Random Forest</a:t>
          </a:r>
        </a:p>
      </dgm:t>
    </dgm:pt>
    <dgm:pt modelId="{5E1DD250-FB69-4A44-9312-82BFE73A9A4C}" type="parTrans" cxnId="{8ADF96F3-86B3-4446-BE2F-FA14CA54DBE0}">
      <dgm:prSet/>
      <dgm:spPr/>
      <dgm:t>
        <a:bodyPr/>
        <a:lstStyle/>
        <a:p>
          <a:endParaRPr lang="it-IT"/>
        </a:p>
      </dgm:t>
    </dgm:pt>
    <dgm:pt modelId="{D48B3769-7A1B-4AC8-AA7D-3AE1D2958A2E}" type="sibTrans" cxnId="{8ADF96F3-86B3-4446-BE2F-FA14CA54DBE0}">
      <dgm:prSet/>
      <dgm:spPr/>
      <dgm:t>
        <a:bodyPr/>
        <a:lstStyle/>
        <a:p>
          <a:endParaRPr lang="it-IT"/>
        </a:p>
      </dgm:t>
    </dgm:pt>
    <dgm:pt modelId="{DE16B1BA-F466-40E0-8152-460E40FFCA6E}">
      <dgm:prSet phldrT="[Testo]" custT="1"/>
      <dgm:spPr/>
      <dgm:t>
        <a:bodyPr/>
        <a:lstStyle/>
        <a:p>
          <a:r>
            <a:rPr lang="it-IT" sz="1400" b="1" dirty="0"/>
            <a:t>Ensemble </a:t>
          </a:r>
          <a:r>
            <a:rPr lang="en-US" sz="1400" b="1" noProof="0" dirty="0"/>
            <a:t>Tuned</a:t>
          </a:r>
          <a:r>
            <a:rPr lang="it-IT" sz="1400" b="1" dirty="0"/>
            <a:t>*</a:t>
          </a:r>
        </a:p>
      </dgm:t>
    </dgm:pt>
    <dgm:pt modelId="{DA1A6E93-2CAB-4840-8AE0-C7CC0EC7C820}" type="parTrans" cxnId="{449A2E96-1A35-43E3-86C7-0024EF11B3C7}">
      <dgm:prSet/>
      <dgm:spPr/>
      <dgm:t>
        <a:bodyPr/>
        <a:lstStyle/>
        <a:p>
          <a:endParaRPr lang="it-IT"/>
        </a:p>
      </dgm:t>
    </dgm:pt>
    <dgm:pt modelId="{C11E4F1B-5925-42C8-B793-FBDEB21E973C}" type="sibTrans" cxnId="{449A2E96-1A35-43E3-86C7-0024EF11B3C7}">
      <dgm:prSet/>
      <dgm:spPr/>
      <dgm:t>
        <a:bodyPr/>
        <a:lstStyle/>
        <a:p>
          <a:endParaRPr lang="it-IT"/>
        </a:p>
      </dgm:t>
    </dgm:pt>
    <dgm:pt modelId="{2DB28C93-96E9-4727-8F01-7C7D3B380BD0}">
      <dgm:prSet phldrT="[Testo]" custT="1"/>
      <dgm:spPr/>
      <dgm:t>
        <a:bodyPr/>
        <a:lstStyle/>
        <a:p>
          <a:r>
            <a:rPr lang="it-IT" sz="1000" dirty="0"/>
            <a:t>Random Forest</a:t>
          </a:r>
        </a:p>
      </dgm:t>
    </dgm:pt>
    <dgm:pt modelId="{A11BF0F9-89DB-48A1-B8E9-2D5B08EF8138}" type="parTrans" cxnId="{9F01F82E-94E0-49A4-AE9C-CC5AEAA5678E}">
      <dgm:prSet/>
      <dgm:spPr/>
      <dgm:t>
        <a:bodyPr/>
        <a:lstStyle/>
        <a:p>
          <a:endParaRPr lang="it-IT"/>
        </a:p>
      </dgm:t>
    </dgm:pt>
    <dgm:pt modelId="{57A59046-C01E-4063-A267-68133CA87B0A}" type="sibTrans" cxnId="{9F01F82E-94E0-49A4-AE9C-CC5AEAA5678E}">
      <dgm:prSet/>
      <dgm:spPr/>
      <dgm:t>
        <a:bodyPr/>
        <a:lstStyle/>
        <a:p>
          <a:endParaRPr lang="it-IT"/>
        </a:p>
      </dgm:t>
    </dgm:pt>
    <dgm:pt modelId="{6167AF13-6B58-4725-A9C1-36A04A37E64D}">
      <dgm:prSet custT="1"/>
      <dgm:spPr/>
      <dgm:t>
        <a:bodyPr/>
        <a:lstStyle/>
        <a:p>
          <a:r>
            <a:rPr lang="it-IT" sz="1400" b="1" dirty="0"/>
            <a:t>Voting Classifier</a:t>
          </a:r>
        </a:p>
      </dgm:t>
    </dgm:pt>
    <dgm:pt modelId="{F93C233D-382B-4468-B261-BF6DFD219744}" type="parTrans" cxnId="{5B569CAE-2D03-4943-B266-CEA1A820EC2D}">
      <dgm:prSet/>
      <dgm:spPr/>
      <dgm:t>
        <a:bodyPr/>
        <a:lstStyle/>
        <a:p>
          <a:endParaRPr lang="it-IT"/>
        </a:p>
      </dgm:t>
    </dgm:pt>
    <dgm:pt modelId="{960F6247-00E2-4629-8453-A40BF9F195CD}" type="sibTrans" cxnId="{5B569CAE-2D03-4943-B266-CEA1A820EC2D}">
      <dgm:prSet/>
      <dgm:spPr/>
      <dgm:t>
        <a:bodyPr/>
        <a:lstStyle/>
        <a:p>
          <a:endParaRPr lang="it-IT"/>
        </a:p>
      </dgm:t>
    </dgm:pt>
    <dgm:pt modelId="{C0A39B11-A6FC-4BC3-BBF1-613A54ED1F6D}">
      <dgm:prSet phldrT="[Testo]" custT="1"/>
      <dgm:spPr/>
      <dgm:t>
        <a:bodyPr/>
        <a:lstStyle/>
        <a:p>
          <a:r>
            <a:rPr lang="it-IT" sz="1000" dirty="0"/>
            <a:t>XGBoost</a:t>
          </a:r>
        </a:p>
      </dgm:t>
    </dgm:pt>
    <dgm:pt modelId="{5C0794A5-7F43-4247-B882-2FAF65A11569}" type="parTrans" cxnId="{8612D43C-2A72-4156-BEC9-AD43CDF37437}">
      <dgm:prSet/>
      <dgm:spPr/>
      <dgm:t>
        <a:bodyPr/>
        <a:lstStyle/>
        <a:p>
          <a:endParaRPr lang="it-IT"/>
        </a:p>
      </dgm:t>
    </dgm:pt>
    <dgm:pt modelId="{3A05248E-C41F-4C9D-9636-524D974B1600}" type="sibTrans" cxnId="{8612D43C-2A72-4156-BEC9-AD43CDF37437}">
      <dgm:prSet/>
      <dgm:spPr/>
      <dgm:t>
        <a:bodyPr/>
        <a:lstStyle/>
        <a:p>
          <a:endParaRPr lang="it-IT"/>
        </a:p>
      </dgm:t>
    </dgm:pt>
    <dgm:pt modelId="{9BAF8E2A-2BA1-46F6-B36C-7B2B1DECF729}">
      <dgm:prSet phldrT="[Testo]" custT="1"/>
      <dgm:spPr/>
      <dgm:t>
        <a:bodyPr/>
        <a:lstStyle/>
        <a:p>
          <a:r>
            <a:rPr lang="it-IT" sz="1000" dirty="0"/>
            <a:t>CatBoost</a:t>
          </a:r>
        </a:p>
      </dgm:t>
    </dgm:pt>
    <dgm:pt modelId="{97208A31-F898-4A0F-B4B4-92A39E1917DB}" type="parTrans" cxnId="{2A0553D4-42A6-4DF5-9C3F-A026F0832EB4}">
      <dgm:prSet/>
      <dgm:spPr/>
      <dgm:t>
        <a:bodyPr/>
        <a:lstStyle/>
        <a:p>
          <a:endParaRPr lang="it-IT"/>
        </a:p>
      </dgm:t>
    </dgm:pt>
    <dgm:pt modelId="{C7E7B278-A762-4163-BDA9-024EEE3BA1ED}" type="sibTrans" cxnId="{2A0553D4-42A6-4DF5-9C3F-A026F0832EB4}">
      <dgm:prSet/>
      <dgm:spPr/>
      <dgm:t>
        <a:bodyPr/>
        <a:lstStyle/>
        <a:p>
          <a:endParaRPr lang="it-IT"/>
        </a:p>
      </dgm:t>
    </dgm:pt>
    <dgm:pt modelId="{F31EC57C-5642-415A-A062-63898E30EE33}">
      <dgm:prSet phldrT="[Testo]" custT="1"/>
      <dgm:spPr/>
      <dgm:t>
        <a:bodyPr/>
        <a:lstStyle/>
        <a:p>
          <a:r>
            <a:rPr lang="it-IT" sz="1000" dirty="0"/>
            <a:t>XGBoost</a:t>
          </a:r>
        </a:p>
      </dgm:t>
    </dgm:pt>
    <dgm:pt modelId="{41B4E426-8C9E-434F-808A-1CB64CA91870}" type="parTrans" cxnId="{FC1B7C27-95CB-403E-8DC5-011F4023904A}">
      <dgm:prSet/>
      <dgm:spPr/>
      <dgm:t>
        <a:bodyPr/>
        <a:lstStyle/>
        <a:p>
          <a:endParaRPr lang="it-IT"/>
        </a:p>
      </dgm:t>
    </dgm:pt>
    <dgm:pt modelId="{C2134346-8B57-4871-8C8A-5F0D89F74B93}" type="sibTrans" cxnId="{FC1B7C27-95CB-403E-8DC5-011F4023904A}">
      <dgm:prSet/>
      <dgm:spPr/>
      <dgm:t>
        <a:bodyPr/>
        <a:lstStyle/>
        <a:p>
          <a:endParaRPr lang="it-IT"/>
        </a:p>
      </dgm:t>
    </dgm:pt>
    <dgm:pt modelId="{4323A38F-555F-48C1-A49A-A17A2F79AB3C}">
      <dgm:prSet phldrT="[Testo]" custT="1"/>
      <dgm:spPr/>
      <dgm:t>
        <a:bodyPr/>
        <a:lstStyle/>
        <a:p>
          <a:r>
            <a:rPr lang="it-IT" sz="1000" dirty="0"/>
            <a:t>CatBoost</a:t>
          </a:r>
        </a:p>
      </dgm:t>
    </dgm:pt>
    <dgm:pt modelId="{8F557EE2-F213-4501-8DDA-E839313A61BF}" type="parTrans" cxnId="{624A0BFC-2308-4F0B-BD21-D05BDE981F80}">
      <dgm:prSet/>
      <dgm:spPr/>
      <dgm:t>
        <a:bodyPr/>
        <a:lstStyle/>
        <a:p>
          <a:endParaRPr lang="it-IT"/>
        </a:p>
      </dgm:t>
    </dgm:pt>
    <dgm:pt modelId="{D9453FE3-0843-4EDC-A022-2D55D0530495}" type="sibTrans" cxnId="{624A0BFC-2308-4F0B-BD21-D05BDE981F80}">
      <dgm:prSet/>
      <dgm:spPr/>
      <dgm:t>
        <a:bodyPr/>
        <a:lstStyle/>
        <a:p>
          <a:endParaRPr lang="it-IT"/>
        </a:p>
      </dgm:t>
    </dgm:pt>
    <dgm:pt modelId="{5D9695E4-90D0-47F8-91BF-0DD62247BEB7}">
      <dgm:prSet custT="1"/>
      <dgm:spPr/>
      <dgm:t>
        <a:bodyPr/>
        <a:lstStyle/>
        <a:p>
          <a:r>
            <a:rPr lang="it-IT" sz="1000" dirty="0"/>
            <a:t>Hard Voting</a:t>
          </a:r>
        </a:p>
      </dgm:t>
    </dgm:pt>
    <dgm:pt modelId="{57143CAA-7FE4-48C8-A386-715CB2260FE0}" type="parTrans" cxnId="{0307A81D-ED7E-47D0-B06C-787D2B1B3BDB}">
      <dgm:prSet/>
      <dgm:spPr/>
      <dgm:t>
        <a:bodyPr/>
        <a:lstStyle/>
        <a:p>
          <a:endParaRPr lang="it-IT"/>
        </a:p>
      </dgm:t>
    </dgm:pt>
    <dgm:pt modelId="{8C8CB17D-C6AB-422D-BF5B-B4EB4E1304CF}" type="sibTrans" cxnId="{0307A81D-ED7E-47D0-B06C-787D2B1B3BDB}">
      <dgm:prSet/>
      <dgm:spPr/>
      <dgm:t>
        <a:bodyPr/>
        <a:lstStyle/>
        <a:p>
          <a:endParaRPr lang="it-IT"/>
        </a:p>
      </dgm:t>
    </dgm:pt>
    <dgm:pt modelId="{282E09A4-347E-4765-B58F-B8B4C86116C5}">
      <dgm:prSet custT="1"/>
      <dgm:spPr/>
      <dgm:t>
        <a:bodyPr/>
        <a:lstStyle/>
        <a:p>
          <a:r>
            <a:rPr lang="it-IT" sz="1000" dirty="0"/>
            <a:t>Soft Voting</a:t>
          </a:r>
        </a:p>
      </dgm:t>
    </dgm:pt>
    <dgm:pt modelId="{CF415F12-EF61-480A-8F8F-E5F3E9631471}" type="parTrans" cxnId="{3D31F9A5-9600-4E26-9829-6DB48DD46B8A}">
      <dgm:prSet/>
      <dgm:spPr/>
      <dgm:t>
        <a:bodyPr/>
        <a:lstStyle/>
        <a:p>
          <a:endParaRPr lang="it-IT"/>
        </a:p>
      </dgm:t>
    </dgm:pt>
    <dgm:pt modelId="{CF99853E-F761-40F3-AA84-1A16C8236D6D}" type="sibTrans" cxnId="{3D31F9A5-9600-4E26-9829-6DB48DD46B8A}">
      <dgm:prSet/>
      <dgm:spPr/>
      <dgm:t>
        <a:bodyPr/>
        <a:lstStyle/>
        <a:p>
          <a:endParaRPr lang="it-IT"/>
        </a:p>
      </dgm:t>
    </dgm:pt>
    <dgm:pt modelId="{059B92D9-43F8-44CE-965B-AE562DA8701E}">
      <dgm:prSet phldrT="[Testo]" custT="1"/>
      <dgm:spPr/>
      <dgm:t>
        <a:bodyPr/>
        <a:lstStyle/>
        <a:p>
          <a:r>
            <a:rPr lang="it-IT" sz="1000" dirty="0"/>
            <a:t>KNN</a:t>
          </a:r>
        </a:p>
      </dgm:t>
    </dgm:pt>
    <dgm:pt modelId="{0D4EAE46-C4F2-400E-AA48-9ECC709E7121}" type="parTrans" cxnId="{C780034F-9DDF-4411-B2E7-3A36D5B3DD76}">
      <dgm:prSet/>
      <dgm:spPr/>
      <dgm:t>
        <a:bodyPr/>
        <a:lstStyle/>
        <a:p>
          <a:endParaRPr lang="it-IT"/>
        </a:p>
      </dgm:t>
    </dgm:pt>
    <dgm:pt modelId="{2BE3A53B-F8C3-46DD-A950-F62C5523A740}" type="sibTrans" cxnId="{C780034F-9DDF-4411-B2E7-3A36D5B3DD76}">
      <dgm:prSet/>
      <dgm:spPr/>
      <dgm:t>
        <a:bodyPr/>
        <a:lstStyle/>
        <a:p>
          <a:endParaRPr lang="it-IT"/>
        </a:p>
      </dgm:t>
    </dgm:pt>
    <dgm:pt modelId="{E03127F2-F2C0-4497-BE86-1DD6DF73914B}">
      <dgm:prSet phldrT="[Testo]" custT="1"/>
      <dgm:spPr/>
      <dgm:t>
        <a:bodyPr/>
        <a:lstStyle/>
        <a:p>
          <a:r>
            <a:rPr lang="en-US" sz="1000" noProof="0" dirty="0"/>
            <a:t>Logistic</a:t>
          </a:r>
          <a:r>
            <a:rPr lang="it-IT" sz="1000" dirty="0"/>
            <a:t> </a:t>
          </a:r>
          <a:r>
            <a:rPr lang="en-US" sz="1000" noProof="0" dirty="0"/>
            <a:t>Regression</a:t>
          </a:r>
        </a:p>
      </dgm:t>
    </dgm:pt>
    <dgm:pt modelId="{2827DF21-3E5F-46FD-8243-9EFA2308D17A}" type="parTrans" cxnId="{DE89F27E-1BC9-408A-AF8A-5A461DC9CF03}">
      <dgm:prSet/>
      <dgm:spPr/>
      <dgm:t>
        <a:bodyPr/>
        <a:lstStyle/>
        <a:p>
          <a:endParaRPr lang="it-IT"/>
        </a:p>
      </dgm:t>
    </dgm:pt>
    <dgm:pt modelId="{AC1424E4-EAC3-4D87-96B8-EEEF21853B2B}" type="sibTrans" cxnId="{DE89F27E-1BC9-408A-AF8A-5A461DC9CF03}">
      <dgm:prSet/>
      <dgm:spPr/>
      <dgm:t>
        <a:bodyPr/>
        <a:lstStyle/>
        <a:p>
          <a:endParaRPr lang="it-IT"/>
        </a:p>
      </dgm:t>
    </dgm:pt>
    <dgm:pt modelId="{25C68A46-F478-47A2-B517-A4381AD400EF}" type="pres">
      <dgm:prSet presAssocID="{86EA650F-9F35-4C58-B549-E6D0AB63BFC7}" presName="Name0" presStyleCnt="0">
        <dgm:presLayoutVars>
          <dgm:dir/>
          <dgm:animLvl val="lvl"/>
          <dgm:resizeHandles/>
        </dgm:presLayoutVars>
      </dgm:prSet>
      <dgm:spPr/>
    </dgm:pt>
    <dgm:pt modelId="{4EB31AC3-3254-4F99-96AA-B357E52C9CB2}" type="pres">
      <dgm:prSet presAssocID="{D8A9E1F5-8727-42B7-8A37-249DBF4501D6}" presName="linNode" presStyleCnt="0"/>
      <dgm:spPr/>
    </dgm:pt>
    <dgm:pt modelId="{FE866549-A180-4263-BA99-A737B148EF33}" type="pres">
      <dgm:prSet presAssocID="{D8A9E1F5-8727-42B7-8A37-249DBF4501D6}" presName="parentShp" presStyleLbl="node1" presStyleIdx="0" presStyleCnt="4">
        <dgm:presLayoutVars>
          <dgm:bulletEnabled val="1"/>
        </dgm:presLayoutVars>
      </dgm:prSet>
      <dgm:spPr/>
    </dgm:pt>
    <dgm:pt modelId="{0C14E9C7-4954-4C6E-95D8-6973A22B3BF7}" type="pres">
      <dgm:prSet presAssocID="{D8A9E1F5-8727-42B7-8A37-249DBF4501D6}" presName="childShp" presStyleLbl="bgAccFollowNode1" presStyleIdx="0" presStyleCnt="4">
        <dgm:presLayoutVars>
          <dgm:bulletEnabled val="1"/>
        </dgm:presLayoutVars>
      </dgm:prSet>
      <dgm:spPr/>
    </dgm:pt>
    <dgm:pt modelId="{83E92875-4A7B-48BF-8A9F-812D9D02D474}" type="pres">
      <dgm:prSet presAssocID="{210C57E6-3F98-4F65-9276-F59A58F6522B}" presName="spacing" presStyleCnt="0"/>
      <dgm:spPr/>
    </dgm:pt>
    <dgm:pt modelId="{7BA361F7-ED5D-4DFE-8C32-457CC06673C5}" type="pres">
      <dgm:prSet presAssocID="{EBA9A6DB-9E30-4101-AFF2-3A672B665D34}" presName="linNode" presStyleCnt="0"/>
      <dgm:spPr/>
    </dgm:pt>
    <dgm:pt modelId="{03310E54-2712-4E6E-93F2-17658EDAC7B6}" type="pres">
      <dgm:prSet presAssocID="{EBA9A6DB-9E30-4101-AFF2-3A672B665D34}" presName="parentShp" presStyleLbl="node1" presStyleIdx="1" presStyleCnt="4">
        <dgm:presLayoutVars>
          <dgm:bulletEnabled val="1"/>
        </dgm:presLayoutVars>
      </dgm:prSet>
      <dgm:spPr/>
    </dgm:pt>
    <dgm:pt modelId="{D0EF0F70-0940-4E11-958D-8719B27D2FFB}" type="pres">
      <dgm:prSet presAssocID="{EBA9A6DB-9E30-4101-AFF2-3A672B665D34}" presName="childShp" presStyleLbl="bgAccFollowNode1" presStyleIdx="1" presStyleCnt="4">
        <dgm:presLayoutVars>
          <dgm:bulletEnabled val="1"/>
        </dgm:presLayoutVars>
      </dgm:prSet>
      <dgm:spPr/>
    </dgm:pt>
    <dgm:pt modelId="{D679B482-E6C4-4D89-84FA-805E1EBAD506}" type="pres">
      <dgm:prSet presAssocID="{2EFAF517-E92D-4622-870F-AA5ADA4F69C5}" presName="spacing" presStyleCnt="0"/>
      <dgm:spPr/>
    </dgm:pt>
    <dgm:pt modelId="{63169FD3-DE69-46C7-BA45-9AA229CBF581}" type="pres">
      <dgm:prSet presAssocID="{DE16B1BA-F466-40E0-8152-460E40FFCA6E}" presName="linNode" presStyleCnt="0"/>
      <dgm:spPr/>
    </dgm:pt>
    <dgm:pt modelId="{909844C1-DCCC-4822-B036-705DD9F86255}" type="pres">
      <dgm:prSet presAssocID="{DE16B1BA-F466-40E0-8152-460E40FFCA6E}" presName="parentShp" presStyleLbl="node1" presStyleIdx="2" presStyleCnt="4">
        <dgm:presLayoutVars>
          <dgm:bulletEnabled val="1"/>
        </dgm:presLayoutVars>
      </dgm:prSet>
      <dgm:spPr/>
    </dgm:pt>
    <dgm:pt modelId="{C1E3B6E7-AE88-4CB5-AE79-3C86CA8112BF}" type="pres">
      <dgm:prSet presAssocID="{DE16B1BA-F466-40E0-8152-460E40FFCA6E}" presName="childShp" presStyleLbl="bgAccFollowNode1" presStyleIdx="2" presStyleCnt="4">
        <dgm:presLayoutVars>
          <dgm:bulletEnabled val="1"/>
        </dgm:presLayoutVars>
      </dgm:prSet>
      <dgm:spPr/>
    </dgm:pt>
    <dgm:pt modelId="{D9E59EF3-8201-47A1-9E03-0EA60C86227E}" type="pres">
      <dgm:prSet presAssocID="{C11E4F1B-5925-42C8-B793-FBDEB21E973C}" presName="spacing" presStyleCnt="0"/>
      <dgm:spPr/>
    </dgm:pt>
    <dgm:pt modelId="{D3007A69-150F-441C-AD08-FD2650664B96}" type="pres">
      <dgm:prSet presAssocID="{6167AF13-6B58-4725-A9C1-36A04A37E64D}" presName="linNode" presStyleCnt="0"/>
      <dgm:spPr/>
    </dgm:pt>
    <dgm:pt modelId="{17D978FA-DEE8-49AE-8C6D-F5DA63D4E53D}" type="pres">
      <dgm:prSet presAssocID="{6167AF13-6B58-4725-A9C1-36A04A37E64D}" presName="parentShp" presStyleLbl="node1" presStyleIdx="3" presStyleCnt="4">
        <dgm:presLayoutVars>
          <dgm:bulletEnabled val="1"/>
        </dgm:presLayoutVars>
      </dgm:prSet>
      <dgm:spPr/>
    </dgm:pt>
    <dgm:pt modelId="{1138F006-F156-4F72-91E3-F8D4F6316EC8}" type="pres">
      <dgm:prSet presAssocID="{6167AF13-6B58-4725-A9C1-36A04A37E64D}" presName="childShp" presStyleLbl="bgAccFollowNode1" presStyleIdx="3" presStyleCnt="4">
        <dgm:presLayoutVars>
          <dgm:bulletEnabled val="1"/>
        </dgm:presLayoutVars>
      </dgm:prSet>
      <dgm:spPr/>
    </dgm:pt>
  </dgm:ptLst>
  <dgm:cxnLst>
    <dgm:cxn modelId="{9F092704-B556-4974-8849-5999018042A2}" type="presOf" srcId="{4323A38F-555F-48C1-A49A-A17A2F79AB3C}" destId="{D0EF0F70-0940-4E11-958D-8719B27D2FFB}" srcOrd="0" destOrd="2" presId="urn:microsoft.com/office/officeart/2005/8/layout/vList6"/>
    <dgm:cxn modelId="{EBA50408-E670-4F8A-8DE3-E10840FDC70D}" type="presOf" srcId="{F31EC57C-5642-415A-A062-63898E30EE33}" destId="{D0EF0F70-0940-4E11-958D-8719B27D2FFB}" srcOrd="0" destOrd="1" presId="urn:microsoft.com/office/officeart/2005/8/layout/vList6"/>
    <dgm:cxn modelId="{D5240A09-7494-4B35-9997-73EAE245FED2}" type="presOf" srcId="{1AC03E88-2311-436D-B2F5-6F9EAA138C1C}" destId="{D0EF0F70-0940-4E11-958D-8719B27D2FFB}" srcOrd="0" destOrd="0" presId="urn:microsoft.com/office/officeart/2005/8/layout/vList6"/>
    <dgm:cxn modelId="{7A334A0B-8047-41D6-929E-720AB797F495}" type="presOf" srcId="{E03127F2-F2C0-4497-BE86-1DD6DF73914B}" destId="{0C14E9C7-4954-4C6E-95D8-6973A22B3BF7}" srcOrd="0" destOrd="2" presId="urn:microsoft.com/office/officeart/2005/8/layout/vList6"/>
    <dgm:cxn modelId="{EBFB8D18-B1C8-4F19-8539-9B52C1384F88}" type="presOf" srcId="{2DB28C93-96E9-4727-8F01-7C7D3B380BD0}" destId="{C1E3B6E7-AE88-4CB5-AE79-3C86CA8112BF}" srcOrd="0" destOrd="0" presId="urn:microsoft.com/office/officeart/2005/8/layout/vList6"/>
    <dgm:cxn modelId="{A11C921C-461D-4293-BFDD-3CA8616C143B}" type="presOf" srcId="{DE16B1BA-F466-40E0-8152-460E40FFCA6E}" destId="{909844C1-DCCC-4822-B036-705DD9F86255}" srcOrd="0" destOrd="0" presId="urn:microsoft.com/office/officeart/2005/8/layout/vList6"/>
    <dgm:cxn modelId="{0307A81D-ED7E-47D0-B06C-787D2B1B3BDB}" srcId="{6167AF13-6B58-4725-A9C1-36A04A37E64D}" destId="{5D9695E4-90D0-47F8-91BF-0DD62247BEB7}" srcOrd="0" destOrd="0" parTransId="{57143CAA-7FE4-48C8-A386-715CB2260FE0}" sibTransId="{8C8CB17D-C6AB-422D-BF5B-B4EB4E1304CF}"/>
    <dgm:cxn modelId="{FC1B7C27-95CB-403E-8DC5-011F4023904A}" srcId="{EBA9A6DB-9E30-4101-AFF2-3A672B665D34}" destId="{F31EC57C-5642-415A-A062-63898E30EE33}" srcOrd="1" destOrd="0" parTransId="{41B4E426-8C9E-434F-808A-1CB64CA91870}" sibTransId="{C2134346-8B57-4871-8C8A-5F0D89F74B93}"/>
    <dgm:cxn modelId="{DFE7A129-DD5C-455C-8B82-FD3BBC037ED4}" type="presOf" srcId="{059B92D9-43F8-44CE-965B-AE562DA8701E}" destId="{0C14E9C7-4954-4C6E-95D8-6973A22B3BF7}" srcOrd="0" destOrd="1" presId="urn:microsoft.com/office/officeart/2005/8/layout/vList6"/>
    <dgm:cxn modelId="{9F01F82E-94E0-49A4-AE9C-CC5AEAA5678E}" srcId="{DE16B1BA-F466-40E0-8152-460E40FFCA6E}" destId="{2DB28C93-96E9-4727-8F01-7C7D3B380BD0}" srcOrd="0" destOrd="0" parTransId="{A11BF0F9-89DB-48A1-B8E9-2D5B08EF8138}" sibTransId="{57A59046-C01E-4063-A267-68133CA87B0A}"/>
    <dgm:cxn modelId="{0A4DB62F-E43B-48A2-9B64-BD303A69AA4F}" type="presOf" srcId="{D8A9E1F5-8727-42B7-8A37-249DBF4501D6}" destId="{FE866549-A180-4263-BA99-A737B148EF33}" srcOrd="0" destOrd="0" presId="urn:microsoft.com/office/officeart/2005/8/layout/vList6"/>
    <dgm:cxn modelId="{D5C6D837-3F2B-46CC-B573-2EBA77F8DEC0}" type="presOf" srcId="{86EA650F-9F35-4C58-B549-E6D0AB63BFC7}" destId="{25C68A46-F478-47A2-B517-A4381AD400EF}" srcOrd="0" destOrd="0" presId="urn:microsoft.com/office/officeart/2005/8/layout/vList6"/>
    <dgm:cxn modelId="{8612D43C-2A72-4156-BEC9-AD43CDF37437}" srcId="{DE16B1BA-F466-40E0-8152-460E40FFCA6E}" destId="{C0A39B11-A6FC-4BC3-BBF1-613A54ED1F6D}" srcOrd="1" destOrd="0" parTransId="{5C0794A5-7F43-4247-B882-2FAF65A11569}" sibTransId="{3A05248E-C41F-4C9D-9636-524D974B1600}"/>
    <dgm:cxn modelId="{27EF225B-33F6-4AE5-BA90-970A7419DF7B}" type="presOf" srcId="{9BAF8E2A-2BA1-46F6-B36C-7B2B1DECF729}" destId="{C1E3B6E7-AE88-4CB5-AE79-3C86CA8112BF}" srcOrd="0" destOrd="2" presId="urn:microsoft.com/office/officeart/2005/8/layout/vList6"/>
    <dgm:cxn modelId="{927F965C-543F-4D69-84C5-F426341B16EC}" srcId="{86EA650F-9F35-4C58-B549-E6D0AB63BFC7}" destId="{D8A9E1F5-8727-42B7-8A37-249DBF4501D6}" srcOrd="0" destOrd="0" parTransId="{AC727A49-8D75-4747-B3AE-E6A921395E50}" sibTransId="{210C57E6-3F98-4F65-9276-F59A58F6522B}"/>
    <dgm:cxn modelId="{30483345-810B-4B8C-9967-EC9F18FCC082}" type="presOf" srcId="{EBA9A6DB-9E30-4101-AFF2-3A672B665D34}" destId="{03310E54-2712-4E6E-93F2-17658EDAC7B6}" srcOrd="0" destOrd="0" presId="urn:microsoft.com/office/officeart/2005/8/layout/vList6"/>
    <dgm:cxn modelId="{C780034F-9DDF-4411-B2E7-3A36D5B3DD76}" srcId="{D8A9E1F5-8727-42B7-8A37-249DBF4501D6}" destId="{059B92D9-43F8-44CE-965B-AE562DA8701E}" srcOrd="1" destOrd="0" parTransId="{0D4EAE46-C4F2-400E-AA48-9ECC709E7121}" sibTransId="{2BE3A53B-F8C3-46DD-A950-F62C5523A740}"/>
    <dgm:cxn modelId="{8039F576-A799-4FAF-A974-0BD617895410}" type="presOf" srcId="{5D9695E4-90D0-47F8-91BF-0DD62247BEB7}" destId="{1138F006-F156-4F72-91E3-F8D4F6316EC8}" srcOrd="0" destOrd="0" presId="urn:microsoft.com/office/officeart/2005/8/layout/vList6"/>
    <dgm:cxn modelId="{DE89F27E-1BC9-408A-AF8A-5A461DC9CF03}" srcId="{D8A9E1F5-8727-42B7-8A37-249DBF4501D6}" destId="{E03127F2-F2C0-4497-BE86-1DD6DF73914B}" srcOrd="2" destOrd="0" parTransId="{2827DF21-3E5F-46FD-8243-9EFA2308D17A}" sibTransId="{AC1424E4-EAC3-4D87-96B8-EEEF21853B2B}"/>
    <dgm:cxn modelId="{18EF087F-B653-4DE6-ADD3-4F9621FC7C3F}" type="presOf" srcId="{6167AF13-6B58-4725-A9C1-36A04A37E64D}" destId="{17D978FA-DEE8-49AE-8C6D-F5DA63D4E53D}" srcOrd="0" destOrd="0" presId="urn:microsoft.com/office/officeart/2005/8/layout/vList6"/>
    <dgm:cxn modelId="{449A2E96-1A35-43E3-86C7-0024EF11B3C7}" srcId="{86EA650F-9F35-4C58-B549-E6D0AB63BFC7}" destId="{DE16B1BA-F466-40E0-8152-460E40FFCA6E}" srcOrd="2" destOrd="0" parTransId="{DA1A6E93-2CAB-4840-8AE0-C7CC0EC7C820}" sibTransId="{C11E4F1B-5925-42C8-B793-FBDEB21E973C}"/>
    <dgm:cxn modelId="{3D31F9A5-9600-4E26-9829-6DB48DD46B8A}" srcId="{6167AF13-6B58-4725-A9C1-36A04A37E64D}" destId="{282E09A4-347E-4765-B58F-B8B4C86116C5}" srcOrd="1" destOrd="0" parTransId="{CF415F12-EF61-480A-8F8F-E5F3E9631471}" sibTransId="{CF99853E-F761-40F3-AA84-1A16C8236D6D}"/>
    <dgm:cxn modelId="{5B569CAE-2D03-4943-B266-CEA1A820EC2D}" srcId="{86EA650F-9F35-4C58-B549-E6D0AB63BFC7}" destId="{6167AF13-6B58-4725-A9C1-36A04A37E64D}" srcOrd="3" destOrd="0" parTransId="{F93C233D-382B-4468-B261-BF6DFD219744}" sibTransId="{960F6247-00E2-4629-8453-A40BF9F195CD}"/>
    <dgm:cxn modelId="{FC9556C2-3DE4-459B-BC03-5C7C70A5FE04}" type="presOf" srcId="{C0A39B11-A6FC-4BC3-BBF1-613A54ED1F6D}" destId="{C1E3B6E7-AE88-4CB5-AE79-3C86CA8112BF}" srcOrd="0" destOrd="1" presId="urn:microsoft.com/office/officeart/2005/8/layout/vList6"/>
    <dgm:cxn modelId="{55B9E6C4-0236-4178-884F-C944337A4DF7}" srcId="{86EA650F-9F35-4C58-B549-E6D0AB63BFC7}" destId="{EBA9A6DB-9E30-4101-AFF2-3A672B665D34}" srcOrd="1" destOrd="0" parTransId="{900988B7-EA35-4ADE-9E1E-89FC174DE6F0}" sibTransId="{2EFAF517-E92D-4622-870F-AA5ADA4F69C5}"/>
    <dgm:cxn modelId="{AE52C2C5-E847-44F4-AAE9-8C9AB95635A9}" type="presOf" srcId="{282E09A4-347E-4765-B58F-B8B4C86116C5}" destId="{1138F006-F156-4F72-91E3-F8D4F6316EC8}" srcOrd="0" destOrd="1" presId="urn:microsoft.com/office/officeart/2005/8/layout/vList6"/>
    <dgm:cxn modelId="{4936A6D3-9CE6-4C11-8CC6-E97270983CE6}" srcId="{D8A9E1F5-8727-42B7-8A37-249DBF4501D6}" destId="{77005E7E-283D-47A6-9715-25BBDD27359C}" srcOrd="0" destOrd="0" parTransId="{268E06F0-E9F3-4DD4-93CE-20157EA784AB}" sibTransId="{6A1EE2A8-4912-460C-99F1-5256FD4FCD62}"/>
    <dgm:cxn modelId="{2A0553D4-42A6-4DF5-9C3F-A026F0832EB4}" srcId="{DE16B1BA-F466-40E0-8152-460E40FFCA6E}" destId="{9BAF8E2A-2BA1-46F6-B36C-7B2B1DECF729}" srcOrd="2" destOrd="0" parTransId="{97208A31-F898-4A0F-B4B4-92A39E1917DB}" sibTransId="{C7E7B278-A762-4163-BDA9-024EEE3BA1ED}"/>
    <dgm:cxn modelId="{CB1886EE-DE76-486A-B023-F6DAB0750EDA}" type="presOf" srcId="{77005E7E-283D-47A6-9715-25BBDD27359C}" destId="{0C14E9C7-4954-4C6E-95D8-6973A22B3BF7}" srcOrd="0" destOrd="0" presId="urn:microsoft.com/office/officeart/2005/8/layout/vList6"/>
    <dgm:cxn modelId="{8ADF96F3-86B3-4446-BE2F-FA14CA54DBE0}" srcId="{EBA9A6DB-9E30-4101-AFF2-3A672B665D34}" destId="{1AC03E88-2311-436D-B2F5-6F9EAA138C1C}" srcOrd="0" destOrd="0" parTransId="{5E1DD250-FB69-4A44-9312-82BFE73A9A4C}" sibTransId="{D48B3769-7A1B-4AC8-AA7D-3AE1D2958A2E}"/>
    <dgm:cxn modelId="{624A0BFC-2308-4F0B-BD21-D05BDE981F80}" srcId="{EBA9A6DB-9E30-4101-AFF2-3A672B665D34}" destId="{4323A38F-555F-48C1-A49A-A17A2F79AB3C}" srcOrd="2" destOrd="0" parTransId="{8F557EE2-F213-4501-8DDA-E839313A61BF}" sibTransId="{D9453FE3-0843-4EDC-A022-2D55D0530495}"/>
    <dgm:cxn modelId="{58F6E7C9-5791-42F2-AA60-A3C4B6669223}" type="presParOf" srcId="{25C68A46-F478-47A2-B517-A4381AD400EF}" destId="{4EB31AC3-3254-4F99-96AA-B357E52C9CB2}" srcOrd="0" destOrd="0" presId="urn:microsoft.com/office/officeart/2005/8/layout/vList6"/>
    <dgm:cxn modelId="{EAE933F6-40D2-4B6A-AE27-849EF003CD30}" type="presParOf" srcId="{4EB31AC3-3254-4F99-96AA-B357E52C9CB2}" destId="{FE866549-A180-4263-BA99-A737B148EF33}" srcOrd="0" destOrd="0" presId="urn:microsoft.com/office/officeart/2005/8/layout/vList6"/>
    <dgm:cxn modelId="{368B3D47-1255-417C-95EE-18472D293C54}" type="presParOf" srcId="{4EB31AC3-3254-4F99-96AA-B357E52C9CB2}" destId="{0C14E9C7-4954-4C6E-95D8-6973A22B3BF7}" srcOrd="1" destOrd="0" presId="urn:microsoft.com/office/officeart/2005/8/layout/vList6"/>
    <dgm:cxn modelId="{3A4FB103-E385-4AFB-A7FF-85DE5F4A8B38}" type="presParOf" srcId="{25C68A46-F478-47A2-B517-A4381AD400EF}" destId="{83E92875-4A7B-48BF-8A9F-812D9D02D474}" srcOrd="1" destOrd="0" presId="urn:microsoft.com/office/officeart/2005/8/layout/vList6"/>
    <dgm:cxn modelId="{F11413A8-070F-42C7-8524-E03AC39A27DF}" type="presParOf" srcId="{25C68A46-F478-47A2-B517-A4381AD400EF}" destId="{7BA361F7-ED5D-4DFE-8C32-457CC06673C5}" srcOrd="2" destOrd="0" presId="urn:microsoft.com/office/officeart/2005/8/layout/vList6"/>
    <dgm:cxn modelId="{5C416515-7FE0-41AB-8137-E8BCF406276F}" type="presParOf" srcId="{7BA361F7-ED5D-4DFE-8C32-457CC06673C5}" destId="{03310E54-2712-4E6E-93F2-17658EDAC7B6}" srcOrd="0" destOrd="0" presId="urn:microsoft.com/office/officeart/2005/8/layout/vList6"/>
    <dgm:cxn modelId="{FCC230A3-7D95-4895-8C70-D31A89880B85}" type="presParOf" srcId="{7BA361F7-ED5D-4DFE-8C32-457CC06673C5}" destId="{D0EF0F70-0940-4E11-958D-8719B27D2FFB}" srcOrd="1" destOrd="0" presId="urn:microsoft.com/office/officeart/2005/8/layout/vList6"/>
    <dgm:cxn modelId="{0CDCA45D-EBE6-407A-B147-B9710CDF2F6F}" type="presParOf" srcId="{25C68A46-F478-47A2-B517-A4381AD400EF}" destId="{D679B482-E6C4-4D89-84FA-805E1EBAD506}" srcOrd="3" destOrd="0" presId="urn:microsoft.com/office/officeart/2005/8/layout/vList6"/>
    <dgm:cxn modelId="{1FD62723-F5A9-4C63-A161-ACF10A16E6E3}" type="presParOf" srcId="{25C68A46-F478-47A2-B517-A4381AD400EF}" destId="{63169FD3-DE69-46C7-BA45-9AA229CBF581}" srcOrd="4" destOrd="0" presId="urn:microsoft.com/office/officeart/2005/8/layout/vList6"/>
    <dgm:cxn modelId="{619BA804-0517-4F57-B36B-341B108A3953}" type="presParOf" srcId="{63169FD3-DE69-46C7-BA45-9AA229CBF581}" destId="{909844C1-DCCC-4822-B036-705DD9F86255}" srcOrd="0" destOrd="0" presId="urn:microsoft.com/office/officeart/2005/8/layout/vList6"/>
    <dgm:cxn modelId="{A754C101-B25D-40CD-85CB-5BBE1DB9C5A2}" type="presParOf" srcId="{63169FD3-DE69-46C7-BA45-9AA229CBF581}" destId="{C1E3B6E7-AE88-4CB5-AE79-3C86CA8112BF}" srcOrd="1" destOrd="0" presId="urn:microsoft.com/office/officeart/2005/8/layout/vList6"/>
    <dgm:cxn modelId="{B8897D6C-6D16-4CDF-A1C1-55DAA2924040}" type="presParOf" srcId="{25C68A46-F478-47A2-B517-A4381AD400EF}" destId="{D9E59EF3-8201-47A1-9E03-0EA60C86227E}" srcOrd="5" destOrd="0" presId="urn:microsoft.com/office/officeart/2005/8/layout/vList6"/>
    <dgm:cxn modelId="{C215486F-893D-4532-BF7E-0681BEEF43EA}" type="presParOf" srcId="{25C68A46-F478-47A2-B517-A4381AD400EF}" destId="{D3007A69-150F-441C-AD08-FD2650664B96}" srcOrd="6" destOrd="0" presId="urn:microsoft.com/office/officeart/2005/8/layout/vList6"/>
    <dgm:cxn modelId="{1B7C13AB-4476-4F33-AA75-B05E6204053B}" type="presParOf" srcId="{D3007A69-150F-441C-AD08-FD2650664B96}" destId="{17D978FA-DEE8-49AE-8C6D-F5DA63D4E53D}" srcOrd="0" destOrd="0" presId="urn:microsoft.com/office/officeart/2005/8/layout/vList6"/>
    <dgm:cxn modelId="{A6BAC455-5097-4ABD-B58E-AF4C1A10C9CD}" type="presParOf" srcId="{D3007A69-150F-441C-AD08-FD2650664B96}" destId="{1138F006-F156-4F72-91E3-F8D4F6316EC8}"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C48934-3CB5-4ABF-ACAA-93AD8053B62A}" type="doc">
      <dgm:prSet loTypeId="urn:microsoft.com/office/officeart/2005/8/layout/hList9" loCatId="list" qsTypeId="urn:microsoft.com/office/officeart/2005/8/quickstyle/simple1" qsCatId="simple" csTypeId="urn:microsoft.com/office/officeart/2005/8/colors/colorful4" csCatId="colorful" phldr="1"/>
      <dgm:spPr/>
      <dgm:t>
        <a:bodyPr/>
        <a:lstStyle/>
        <a:p>
          <a:endParaRPr lang="it-IT"/>
        </a:p>
      </dgm:t>
    </dgm:pt>
    <dgm:pt modelId="{AB3BFAEC-5DF4-4FF8-8C21-300DE77AF254}">
      <dgm:prSet phldrT="[Testo]"/>
      <dgm:spPr/>
      <dgm:t>
        <a:bodyPr/>
        <a:lstStyle/>
        <a:p>
          <a:r>
            <a:rPr lang="it-IT" dirty="0"/>
            <a:t>+1,6%</a:t>
          </a:r>
        </a:p>
      </dgm:t>
    </dgm:pt>
    <dgm:pt modelId="{4E404107-A1D9-451B-8D37-1B6C6C6AF61B}" type="parTrans" cxnId="{0E83D58C-89BC-41F3-B349-A570BAF75363}">
      <dgm:prSet/>
      <dgm:spPr/>
      <dgm:t>
        <a:bodyPr/>
        <a:lstStyle/>
        <a:p>
          <a:endParaRPr lang="it-IT"/>
        </a:p>
      </dgm:t>
    </dgm:pt>
    <dgm:pt modelId="{7988E132-98DA-4F97-B2BA-3B046094C8B7}" type="sibTrans" cxnId="{0E83D58C-89BC-41F3-B349-A570BAF75363}">
      <dgm:prSet/>
      <dgm:spPr/>
      <dgm:t>
        <a:bodyPr/>
        <a:lstStyle/>
        <a:p>
          <a:endParaRPr lang="it-IT"/>
        </a:p>
      </dgm:t>
    </dgm:pt>
    <dgm:pt modelId="{6F95D7D2-EBF5-4F0E-8834-DA61448F7CB5}">
      <dgm:prSet phldrT="[Testo]"/>
      <dgm:spPr/>
      <dgm:t>
        <a:bodyPr/>
        <a:lstStyle/>
        <a:p>
          <a:r>
            <a:rPr lang="it-IT" dirty="0"/>
            <a:t>Random Forest </a:t>
          </a:r>
        </a:p>
      </dgm:t>
    </dgm:pt>
    <dgm:pt modelId="{FA68D006-0F93-49FA-896F-ED661364F39A}" type="parTrans" cxnId="{20746912-285E-47FD-B004-A621364E0FBA}">
      <dgm:prSet/>
      <dgm:spPr/>
      <dgm:t>
        <a:bodyPr/>
        <a:lstStyle/>
        <a:p>
          <a:endParaRPr lang="it-IT"/>
        </a:p>
      </dgm:t>
    </dgm:pt>
    <dgm:pt modelId="{552BEA11-DDFA-410A-9284-E97327718D76}" type="sibTrans" cxnId="{20746912-285E-47FD-B004-A621364E0FBA}">
      <dgm:prSet/>
      <dgm:spPr/>
      <dgm:t>
        <a:bodyPr/>
        <a:lstStyle/>
        <a:p>
          <a:endParaRPr lang="it-IT"/>
        </a:p>
      </dgm:t>
    </dgm:pt>
    <dgm:pt modelId="{77F8B4DB-0734-47B1-AE69-2DC1ABA87CF3}">
      <dgm:prSet phldrT="[Testo]"/>
      <dgm:spPr/>
      <dgm:t>
        <a:bodyPr/>
        <a:lstStyle/>
        <a:p>
          <a:r>
            <a:rPr lang="it-IT" dirty="0"/>
            <a:t>+7,4%</a:t>
          </a:r>
        </a:p>
      </dgm:t>
    </dgm:pt>
    <dgm:pt modelId="{6536C176-17DC-49C0-BE8D-C642C7515FE8}" type="parTrans" cxnId="{8B443CDA-6808-42A3-AA6B-38D90A84D9C6}">
      <dgm:prSet/>
      <dgm:spPr/>
      <dgm:t>
        <a:bodyPr/>
        <a:lstStyle/>
        <a:p>
          <a:endParaRPr lang="it-IT"/>
        </a:p>
      </dgm:t>
    </dgm:pt>
    <dgm:pt modelId="{77191756-FC5A-4D48-8E69-1628EFFD4F99}" type="sibTrans" cxnId="{8B443CDA-6808-42A3-AA6B-38D90A84D9C6}">
      <dgm:prSet/>
      <dgm:spPr/>
      <dgm:t>
        <a:bodyPr/>
        <a:lstStyle/>
        <a:p>
          <a:endParaRPr lang="it-IT"/>
        </a:p>
      </dgm:t>
    </dgm:pt>
    <dgm:pt modelId="{2DBF5AB8-7B4B-4873-807E-FF9DE0BBBD74}">
      <dgm:prSet phldrT="[Testo]"/>
      <dgm:spPr/>
      <dgm:t>
        <a:bodyPr/>
        <a:lstStyle/>
        <a:p>
          <a:r>
            <a:rPr lang="it-IT" dirty="0"/>
            <a:t>CatBoost</a:t>
          </a:r>
        </a:p>
      </dgm:t>
    </dgm:pt>
    <dgm:pt modelId="{B3F333F8-DA1E-4821-988E-968A2ED9DBF0}" type="parTrans" cxnId="{55F82E04-1745-4FFD-BF02-4A2D74E15BD6}">
      <dgm:prSet/>
      <dgm:spPr/>
      <dgm:t>
        <a:bodyPr/>
        <a:lstStyle/>
        <a:p>
          <a:endParaRPr lang="it-IT"/>
        </a:p>
      </dgm:t>
    </dgm:pt>
    <dgm:pt modelId="{D8F37605-1E04-402A-994F-1E2A1FEC95EC}" type="sibTrans" cxnId="{55F82E04-1745-4FFD-BF02-4A2D74E15BD6}">
      <dgm:prSet/>
      <dgm:spPr/>
      <dgm:t>
        <a:bodyPr/>
        <a:lstStyle/>
        <a:p>
          <a:endParaRPr lang="it-IT"/>
        </a:p>
      </dgm:t>
    </dgm:pt>
    <dgm:pt modelId="{394EF5B1-0628-40E5-8337-43834FA21E57}">
      <dgm:prSet phldrT="[Testo]"/>
      <dgm:spPr/>
      <dgm:t>
        <a:bodyPr/>
        <a:lstStyle/>
        <a:p>
          <a:r>
            <a:rPr lang="it-IT" dirty="0"/>
            <a:t> +10,1%</a:t>
          </a:r>
        </a:p>
      </dgm:t>
    </dgm:pt>
    <dgm:pt modelId="{9104A23D-02F0-44C8-A246-5941C6FE82CB}" type="parTrans" cxnId="{BB8195D8-7A7F-441E-9735-0BBB544A22B9}">
      <dgm:prSet/>
      <dgm:spPr/>
      <dgm:t>
        <a:bodyPr/>
        <a:lstStyle/>
        <a:p>
          <a:endParaRPr lang="it-IT"/>
        </a:p>
      </dgm:t>
    </dgm:pt>
    <dgm:pt modelId="{80677CDC-CCC8-41F9-8943-A7C45D68B336}" type="sibTrans" cxnId="{BB8195D8-7A7F-441E-9735-0BBB544A22B9}">
      <dgm:prSet/>
      <dgm:spPr/>
      <dgm:t>
        <a:bodyPr/>
        <a:lstStyle/>
        <a:p>
          <a:endParaRPr lang="it-IT"/>
        </a:p>
      </dgm:t>
    </dgm:pt>
    <dgm:pt modelId="{632DEDC5-2260-4677-AE75-19F166D7145E}">
      <dgm:prSet phldrT="[Testo]"/>
      <dgm:spPr/>
      <dgm:t>
        <a:bodyPr/>
        <a:lstStyle/>
        <a:p>
          <a:r>
            <a:rPr lang="it-IT" dirty="0"/>
            <a:t>XGBoost</a:t>
          </a:r>
        </a:p>
      </dgm:t>
    </dgm:pt>
    <dgm:pt modelId="{3F8FD59B-0764-4CF4-AD9A-DC6426A4C360}" type="parTrans" cxnId="{E35BFAFA-DD24-42F6-8CCE-B79ABE0C6893}">
      <dgm:prSet/>
      <dgm:spPr/>
      <dgm:t>
        <a:bodyPr/>
        <a:lstStyle/>
        <a:p>
          <a:endParaRPr lang="it-IT"/>
        </a:p>
      </dgm:t>
    </dgm:pt>
    <dgm:pt modelId="{E9FCC0A9-16BC-4D85-95E5-98750F6E5B36}" type="sibTrans" cxnId="{E35BFAFA-DD24-42F6-8CCE-B79ABE0C6893}">
      <dgm:prSet/>
      <dgm:spPr/>
      <dgm:t>
        <a:bodyPr/>
        <a:lstStyle/>
        <a:p>
          <a:endParaRPr lang="it-IT"/>
        </a:p>
      </dgm:t>
    </dgm:pt>
    <dgm:pt modelId="{D6CB5154-0D66-439D-A625-95E3888062D5}" type="pres">
      <dgm:prSet presAssocID="{3DC48934-3CB5-4ABF-ACAA-93AD8053B62A}" presName="list" presStyleCnt="0">
        <dgm:presLayoutVars>
          <dgm:dir/>
          <dgm:animLvl val="lvl"/>
        </dgm:presLayoutVars>
      </dgm:prSet>
      <dgm:spPr/>
    </dgm:pt>
    <dgm:pt modelId="{74087842-9732-4972-A460-E317B09992BD}" type="pres">
      <dgm:prSet presAssocID="{AB3BFAEC-5DF4-4FF8-8C21-300DE77AF254}" presName="posSpace" presStyleCnt="0"/>
      <dgm:spPr/>
    </dgm:pt>
    <dgm:pt modelId="{2E889E89-8035-4011-8A18-B38213294C9C}" type="pres">
      <dgm:prSet presAssocID="{AB3BFAEC-5DF4-4FF8-8C21-300DE77AF254}" presName="vertFlow" presStyleCnt="0"/>
      <dgm:spPr/>
    </dgm:pt>
    <dgm:pt modelId="{A73E663D-1F65-4959-80DF-308834D3649C}" type="pres">
      <dgm:prSet presAssocID="{AB3BFAEC-5DF4-4FF8-8C21-300DE77AF254}" presName="topSpace" presStyleCnt="0"/>
      <dgm:spPr/>
    </dgm:pt>
    <dgm:pt modelId="{72011A98-CB28-4DE5-AB65-E9D35EF1EB45}" type="pres">
      <dgm:prSet presAssocID="{AB3BFAEC-5DF4-4FF8-8C21-300DE77AF254}" presName="firstComp" presStyleCnt="0"/>
      <dgm:spPr/>
    </dgm:pt>
    <dgm:pt modelId="{60A3C7E9-4406-4D1E-BA84-34CC53FE3565}" type="pres">
      <dgm:prSet presAssocID="{AB3BFAEC-5DF4-4FF8-8C21-300DE77AF254}" presName="firstChild" presStyleLbl="bgAccFollowNode1" presStyleIdx="0" presStyleCnt="3"/>
      <dgm:spPr/>
    </dgm:pt>
    <dgm:pt modelId="{5012C991-172C-446B-A63A-FF6AD6B222A5}" type="pres">
      <dgm:prSet presAssocID="{AB3BFAEC-5DF4-4FF8-8C21-300DE77AF254}" presName="firstChildTx" presStyleLbl="bgAccFollowNode1" presStyleIdx="0" presStyleCnt="3">
        <dgm:presLayoutVars>
          <dgm:bulletEnabled val="1"/>
        </dgm:presLayoutVars>
      </dgm:prSet>
      <dgm:spPr/>
    </dgm:pt>
    <dgm:pt modelId="{EF9CC9AF-6C90-4711-BFA6-D6AB07228B4E}" type="pres">
      <dgm:prSet presAssocID="{AB3BFAEC-5DF4-4FF8-8C21-300DE77AF254}" presName="negSpace" presStyleCnt="0"/>
      <dgm:spPr/>
    </dgm:pt>
    <dgm:pt modelId="{8AA10341-CB87-4748-B072-92DC5EC70F18}" type="pres">
      <dgm:prSet presAssocID="{AB3BFAEC-5DF4-4FF8-8C21-300DE77AF254}" presName="circle" presStyleLbl="node1" presStyleIdx="0" presStyleCnt="3"/>
      <dgm:spPr/>
    </dgm:pt>
    <dgm:pt modelId="{5393DD1F-4224-45CA-8FA4-CD1E516FCD20}" type="pres">
      <dgm:prSet presAssocID="{7988E132-98DA-4F97-B2BA-3B046094C8B7}" presName="transSpace" presStyleCnt="0"/>
      <dgm:spPr/>
    </dgm:pt>
    <dgm:pt modelId="{F12DD272-7B08-44E4-80A9-10A7E2520325}" type="pres">
      <dgm:prSet presAssocID="{77F8B4DB-0734-47B1-AE69-2DC1ABA87CF3}" presName="posSpace" presStyleCnt="0"/>
      <dgm:spPr/>
    </dgm:pt>
    <dgm:pt modelId="{83E6A703-2751-42D5-8149-D4C4A9A2E904}" type="pres">
      <dgm:prSet presAssocID="{77F8B4DB-0734-47B1-AE69-2DC1ABA87CF3}" presName="vertFlow" presStyleCnt="0"/>
      <dgm:spPr/>
    </dgm:pt>
    <dgm:pt modelId="{2A36EB76-7E52-4210-B2C1-B40006EB22F5}" type="pres">
      <dgm:prSet presAssocID="{77F8B4DB-0734-47B1-AE69-2DC1ABA87CF3}" presName="topSpace" presStyleCnt="0"/>
      <dgm:spPr/>
    </dgm:pt>
    <dgm:pt modelId="{E4AB1EA7-1350-42EE-8B5C-244D48CA1F88}" type="pres">
      <dgm:prSet presAssocID="{77F8B4DB-0734-47B1-AE69-2DC1ABA87CF3}" presName="firstComp" presStyleCnt="0"/>
      <dgm:spPr/>
    </dgm:pt>
    <dgm:pt modelId="{A0E980D7-2F43-4CB0-969A-E71452A258F5}" type="pres">
      <dgm:prSet presAssocID="{77F8B4DB-0734-47B1-AE69-2DC1ABA87CF3}" presName="firstChild" presStyleLbl="bgAccFollowNode1" presStyleIdx="1" presStyleCnt="3"/>
      <dgm:spPr/>
    </dgm:pt>
    <dgm:pt modelId="{2FFFC89D-7B14-43F7-BF7C-3D8E28214C70}" type="pres">
      <dgm:prSet presAssocID="{77F8B4DB-0734-47B1-AE69-2DC1ABA87CF3}" presName="firstChildTx" presStyleLbl="bgAccFollowNode1" presStyleIdx="1" presStyleCnt="3">
        <dgm:presLayoutVars>
          <dgm:bulletEnabled val="1"/>
        </dgm:presLayoutVars>
      </dgm:prSet>
      <dgm:spPr/>
    </dgm:pt>
    <dgm:pt modelId="{29EF86E8-DBB6-48A2-B3DF-70203D371431}" type="pres">
      <dgm:prSet presAssocID="{77F8B4DB-0734-47B1-AE69-2DC1ABA87CF3}" presName="negSpace" presStyleCnt="0"/>
      <dgm:spPr/>
    </dgm:pt>
    <dgm:pt modelId="{D392B3C2-BAEB-42D3-B44B-7A002244531C}" type="pres">
      <dgm:prSet presAssocID="{77F8B4DB-0734-47B1-AE69-2DC1ABA87CF3}" presName="circle" presStyleLbl="node1" presStyleIdx="1" presStyleCnt="3"/>
      <dgm:spPr/>
    </dgm:pt>
    <dgm:pt modelId="{28BF6450-A1CA-45DC-B52F-324C24068049}" type="pres">
      <dgm:prSet presAssocID="{77191756-FC5A-4D48-8E69-1628EFFD4F99}" presName="transSpace" presStyleCnt="0"/>
      <dgm:spPr/>
    </dgm:pt>
    <dgm:pt modelId="{7D32CCEC-0437-48A3-AA7F-8B6530DBE496}" type="pres">
      <dgm:prSet presAssocID="{394EF5B1-0628-40E5-8337-43834FA21E57}" presName="posSpace" presStyleCnt="0"/>
      <dgm:spPr/>
    </dgm:pt>
    <dgm:pt modelId="{6486CA19-D763-403C-8111-74FA3551837D}" type="pres">
      <dgm:prSet presAssocID="{394EF5B1-0628-40E5-8337-43834FA21E57}" presName="vertFlow" presStyleCnt="0"/>
      <dgm:spPr/>
    </dgm:pt>
    <dgm:pt modelId="{9BB29B85-CEDA-46F1-8946-1A6117D56CE3}" type="pres">
      <dgm:prSet presAssocID="{394EF5B1-0628-40E5-8337-43834FA21E57}" presName="topSpace" presStyleCnt="0"/>
      <dgm:spPr/>
    </dgm:pt>
    <dgm:pt modelId="{54051702-00DE-4A68-956C-1E995BFED3F6}" type="pres">
      <dgm:prSet presAssocID="{394EF5B1-0628-40E5-8337-43834FA21E57}" presName="firstComp" presStyleCnt="0"/>
      <dgm:spPr/>
    </dgm:pt>
    <dgm:pt modelId="{AEB05594-09E0-4553-9E5A-2B1045319185}" type="pres">
      <dgm:prSet presAssocID="{394EF5B1-0628-40E5-8337-43834FA21E57}" presName="firstChild" presStyleLbl="bgAccFollowNode1" presStyleIdx="2" presStyleCnt="3"/>
      <dgm:spPr/>
    </dgm:pt>
    <dgm:pt modelId="{72BB0995-3087-4BD4-B32B-427624BF17E2}" type="pres">
      <dgm:prSet presAssocID="{394EF5B1-0628-40E5-8337-43834FA21E57}" presName="firstChildTx" presStyleLbl="bgAccFollowNode1" presStyleIdx="2" presStyleCnt="3">
        <dgm:presLayoutVars>
          <dgm:bulletEnabled val="1"/>
        </dgm:presLayoutVars>
      </dgm:prSet>
      <dgm:spPr/>
    </dgm:pt>
    <dgm:pt modelId="{23C82A07-5CFF-40A3-987F-930275D85A04}" type="pres">
      <dgm:prSet presAssocID="{394EF5B1-0628-40E5-8337-43834FA21E57}" presName="negSpace" presStyleCnt="0"/>
      <dgm:spPr/>
    </dgm:pt>
    <dgm:pt modelId="{7736C364-54F1-440D-8717-27BDB2281829}" type="pres">
      <dgm:prSet presAssocID="{394EF5B1-0628-40E5-8337-43834FA21E57}" presName="circle" presStyleLbl="node1" presStyleIdx="2" presStyleCnt="3"/>
      <dgm:spPr/>
    </dgm:pt>
  </dgm:ptLst>
  <dgm:cxnLst>
    <dgm:cxn modelId="{55F82E04-1745-4FFD-BF02-4A2D74E15BD6}" srcId="{77F8B4DB-0734-47B1-AE69-2DC1ABA87CF3}" destId="{2DBF5AB8-7B4B-4873-807E-FF9DE0BBBD74}" srcOrd="0" destOrd="0" parTransId="{B3F333F8-DA1E-4821-988E-968A2ED9DBF0}" sibTransId="{D8F37605-1E04-402A-994F-1E2A1FEC95EC}"/>
    <dgm:cxn modelId="{20746912-285E-47FD-B004-A621364E0FBA}" srcId="{AB3BFAEC-5DF4-4FF8-8C21-300DE77AF254}" destId="{6F95D7D2-EBF5-4F0E-8834-DA61448F7CB5}" srcOrd="0" destOrd="0" parTransId="{FA68D006-0F93-49FA-896F-ED661364F39A}" sibTransId="{552BEA11-DDFA-410A-9284-E97327718D76}"/>
    <dgm:cxn modelId="{FCF3A55D-A14A-43B3-9715-FF069F51559F}" type="presOf" srcId="{2DBF5AB8-7B4B-4873-807E-FF9DE0BBBD74}" destId="{2FFFC89D-7B14-43F7-BF7C-3D8E28214C70}" srcOrd="1" destOrd="0" presId="urn:microsoft.com/office/officeart/2005/8/layout/hList9"/>
    <dgm:cxn modelId="{37721D69-3C3F-4D26-B1E3-0AE052317CF4}" type="presOf" srcId="{632DEDC5-2260-4677-AE75-19F166D7145E}" destId="{72BB0995-3087-4BD4-B32B-427624BF17E2}" srcOrd="1" destOrd="0" presId="urn:microsoft.com/office/officeart/2005/8/layout/hList9"/>
    <dgm:cxn modelId="{D6EE5E55-5B3F-47FE-96D2-C926E42EE94B}" type="presOf" srcId="{77F8B4DB-0734-47B1-AE69-2DC1ABA87CF3}" destId="{D392B3C2-BAEB-42D3-B44B-7A002244531C}" srcOrd="0" destOrd="0" presId="urn:microsoft.com/office/officeart/2005/8/layout/hList9"/>
    <dgm:cxn modelId="{0E83D58C-89BC-41F3-B349-A570BAF75363}" srcId="{3DC48934-3CB5-4ABF-ACAA-93AD8053B62A}" destId="{AB3BFAEC-5DF4-4FF8-8C21-300DE77AF254}" srcOrd="0" destOrd="0" parTransId="{4E404107-A1D9-451B-8D37-1B6C6C6AF61B}" sibTransId="{7988E132-98DA-4F97-B2BA-3B046094C8B7}"/>
    <dgm:cxn modelId="{0EA3EC92-727F-451A-BE8B-69DF12B325FC}" type="presOf" srcId="{6F95D7D2-EBF5-4F0E-8834-DA61448F7CB5}" destId="{5012C991-172C-446B-A63A-FF6AD6B222A5}" srcOrd="1" destOrd="0" presId="urn:microsoft.com/office/officeart/2005/8/layout/hList9"/>
    <dgm:cxn modelId="{C358A1BA-6BF3-4541-B703-E0F5C87F23C6}" type="presOf" srcId="{394EF5B1-0628-40E5-8337-43834FA21E57}" destId="{7736C364-54F1-440D-8717-27BDB2281829}" srcOrd="0" destOrd="0" presId="urn:microsoft.com/office/officeart/2005/8/layout/hList9"/>
    <dgm:cxn modelId="{0B7076BF-714E-40DE-87EA-D456393C95AD}" type="presOf" srcId="{6F95D7D2-EBF5-4F0E-8834-DA61448F7CB5}" destId="{60A3C7E9-4406-4D1E-BA84-34CC53FE3565}" srcOrd="0" destOrd="0" presId="urn:microsoft.com/office/officeart/2005/8/layout/hList9"/>
    <dgm:cxn modelId="{8026ECC0-DAE2-4C17-8457-58F65BFF2E83}" type="presOf" srcId="{2DBF5AB8-7B4B-4873-807E-FF9DE0BBBD74}" destId="{A0E980D7-2F43-4CB0-969A-E71452A258F5}" srcOrd="0" destOrd="0" presId="urn:microsoft.com/office/officeart/2005/8/layout/hList9"/>
    <dgm:cxn modelId="{DEEA2FD0-6A2E-4F3E-BC6A-1CD35C76B92E}" type="presOf" srcId="{AB3BFAEC-5DF4-4FF8-8C21-300DE77AF254}" destId="{8AA10341-CB87-4748-B072-92DC5EC70F18}" srcOrd="0" destOrd="0" presId="urn:microsoft.com/office/officeart/2005/8/layout/hList9"/>
    <dgm:cxn modelId="{C3CF94D1-C75A-46C4-B3AE-999E9F3C8203}" type="presOf" srcId="{3DC48934-3CB5-4ABF-ACAA-93AD8053B62A}" destId="{D6CB5154-0D66-439D-A625-95E3888062D5}" srcOrd="0" destOrd="0" presId="urn:microsoft.com/office/officeart/2005/8/layout/hList9"/>
    <dgm:cxn modelId="{BB8195D8-7A7F-441E-9735-0BBB544A22B9}" srcId="{3DC48934-3CB5-4ABF-ACAA-93AD8053B62A}" destId="{394EF5B1-0628-40E5-8337-43834FA21E57}" srcOrd="2" destOrd="0" parTransId="{9104A23D-02F0-44C8-A246-5941C6FE82CB}" sibTransId="{80677CDC-CCC8-41F9-8943-A7C45D68B336}"/>
    <dgm:cxn modelId="{8B443CDA-6808-42A3-AA6B-38D90A84D9C6}" srcId="{3DC48934-3CB5-4ABF-ACAA-93AD8053B62A}" destId="{77F8B4DB-0734-47B1-AE69-2DC1ABA87CF3}" srcOrd="1" destOrd="0" parTransId="{6536C176-17DC-49C0-BE8D-C642C7515FE8}" sibTransId="{77191756-FC5A-4D48-8E69-1628EFFD4F99}"/>
    <dgm:cxn modelId="{CE47DBE0-6482-421F-8573-39F9967DB998}" type="presOf" srcId="{632DEDC5-2260-4677-AE75-19F166D7145E}" destId="{AEB05594-09E0-4553-9E5A-2B1045319185}" srcOrd="0" destOrd="0" presId="urn:microsoft.com/office/officeart/2005/8/layout/hList9"/>
    <dgm:cxn modelId="{E35BFAFA-DD24-42F6-8CCE-B79ABE0C6893}" srcId="{394EF5B1-0628-40E5-8337-43834FA21E57}" destId="{632DEDC5-2260-4677-AE75-19F166D7145E}" srcOrd="0" destOrd="0" parTransId="{3F8FD59B-0764-4CF4-AD9A-DC6426A4C360}" sibTransId="{E9FCC0A9-16BC-4D85-95E5-98750F6E5B36}"/>
    <dgm:cxn modelId="{02C42CB2-B3AD-4374-909F-729ADF58B02B}" type="presParOf" srcId="{D6CB5154-0D66-439D-A625-95E3888062D5}" destId="{74087842-9732-4972-A460-E317B09992BD}" srcOrd="0" destOrd="0" presId="urn:microsoft.com/office/officeart/2005/8/layout/hList9"/>
    <dgm:cxn modelId="{7274739D-A1B4-4131-82CD-AEA54861A4CE}" type="presParOf" srcId="{D6CB5154-0D66-439D-A625-95E3888062D5}" destId="{2E889E89-8035-4011-8A18-B38213294C9C}" srcOrd="1" destOrd="0" presId="urn:microsoft.com/office/officeart/2005/8/layout/hList9"/>
    <dgm:cxn modelId="{B0488A74-EA99-4450-8990-E977DA74E5BD}" type="presParOf" srcId="{2E889E89-8035-4011-8A18-B38213294C9C}" destId="{A73E663D-1F65-4959-80DF-308834D3649C}" srcOrd="0" destOrd="0" presId="urn:microsoft.com/office/officeart/2005/8/layout/hList9"/>
    <dgm:cxn modelId="{5335A236-D754-4BF1-A23B-D4148FE70963}" type="presParOf" srcId="{2E889E89-8035-4011-8A18-B38213294C9C}" destId="{72011A98-CB28-4DE5-AB65-E9D35EF1EB45}" srcOrd="1" destOrd="0" presId="urn:microsoft.com/office/officeart/2005/8/layout/hList9"/>
    <dgm:cxn modelId="{1626F3A5-C0B9-46C5-B6AF-A27E6FC81631}" type="presParOf" srcId="{72011A98-CB28-4DE5-AB65-E9D35EF1EB45}" destId="{60A3C7E9-4406-4D1E-BA84-34CC53FE3565}" srcOrd="0" destOrd="0" presId="urn:microsoft.com/office/officeart/2005/8/layout/hList9"/>
    <dgm:cxn modelId="{14B70300-348F-4CB5-9A60-5DFE62C55DD8}" type="presParOf" srcId="{72011A98-CB28-4DE5-AB65-E9D35EF1EB45}" destId="{5012C991-172C-446B-A63A-FF6AD6B222A5}" srcOrd="1" destOrd="0" presId="urn:microsoft.com/office/officeart/2005/8/layout/hList9"/>
    <dgm:cxn modelId="{A558BA99-9D5E-4D7D-A2AC-26B8C7EA3D27}" type="presParOf" srcId="{D6CB5154-0D66-439D-A625-95E3888062D5}" destId="{EF9CC9AF-6C90-4711-BFA6-D6AB07228B4E}" srcOrd="2" destOrd="0" presId="urn:microsoft.com/office/officeart/2005/8/layout/hList9"/>
    <dgm:cxn modelId="{A74C4F3A-B092-4DE5-9F1D-AFE14FDF859D}" type="presParOf" srcId="{D6CB5154-0D66-439D-A625-95E3888062D5}" destId="{8AA10341-CB87-4748-B072-92DC5EC70F18}" srcOrd="3" destOrd="0" presId="urn:microsoft.com/office/officeart/2005/8/layout/hList9"/>
    <dgm:cxn modelId="{BFC6AF3F-A1C6-4375-9A9F-BF71F80DA9D4}" type="presParOf" srcId="{D6CB5154-0D66-439D-A625-95E3888062D5}" destId="{5393DD1F-4224-45CA-8FA4-CD1E516FCD20}" srcOrd="4" destOrd="0" presId="urn:microsoft.com/office/officeart/2005/8/layout/hList9"/>
    <dgm:cxn modelId="{6147C286-70F4-4C4C-863B-4FFEFFE50DC2}" type="presParOf" srcId="{D6CB5154-0D66-439D-A625-95E3888062D5}" destId="{F12DD272-7B08-44E4-80A9-10A7E2520325}" srcOrd="5" destOrd="0" presId="urn:microsoft.com/office/officeart/2005/8/layout/hList9"/>
    <dgm:cxn modelId="{254D34AB-7892-45E9-8556-DA1FC7E47E9E}" type="presParOf" srcId="{D6CB5154-0D66-439D-A625-95E3888062D5}" destId="{83E6A703-2751-42D5-8149-D4C4A9A2E904}" srcOrd="6" destOrd="0" presId="urn:microsoft.com/office/officeart/2005/8/layout/hList9"/>
    <dgm:cxn modelId="{9928337F-3911-4A93-8FED-0E286DECCA32}" type="presParOf" srcId="{83E6A703-2751-42D5-8149-D4C4A9A2E904}" destId="{2A36EB76-7E52-4210-B2C1-B40006EB22F5}" srcOrd="0" destOrd="0" presId="urn:microsoft.com/office/officeart/2005/8/layout/hList9"/>
    <dgm:cxn modelId="{363F7156-7711-42F8-B5D0-DC77D32C9AC4}" type="presParOf" srcId="{83E6A703-2751-42D5-8149-D4C4A9A2E904}" destId="{E4AB1EA7-1350-42EE-8B5C-244D48CA1F88}" srcOrd="1" destOrd="0" presId="urn:microsoft.com/office/officeart/2005/8/layout/hList9"/>
    <dgm:cxn modelId="{03F58089-1343-4A5D-9B69-222B1AD93DCC}" type="presParOf" srcId="{E4AB1EA7-1350-42EE-8B5C-244D48CA1F88}" destId="{A0E980D7-2F43-4CB0-969A-E71452A258F5}" srcOrd="0" destOrd="0" presId="urn:microsoft.com/office/officeart/2005/8/layout/hList9"/>
    <dgm:cxn modelId="{E850041F-69CA-4FE1-87FB-8AC2F04164BD}" type="presParOf" srcId="{E4AB1EA7-1350-42EE-8B5C-244D48CA1F88}" destId="{2FFFC89D-7B14-43F7-BF7C-3D8E28214C70}" srcOrd="1" destOrd="0" presId="urn:microsoft.com/office/officeart/2005/8/layout/hList9"/>
    <dgm:cxn modelId="{9F2F959E-9818-4804-9486-8ED4E550545D}" type="presParOf" srcId="{D6CB5154-0D66-439D-A625-95E3888062D5}" destId="{29EF86E8-DBB6-48A2-B3DF-70203D371431}" srcOrd="7" destOrd="0" presId="urn:microsoft.com/office/officeart/2005/8/layout/hList9"/>
    <dgm:cxn modelId="{0FE72121-6B24-4387-B079-39A931ABCC47}" type="presParOf" srcId="{D6CB5154-0D66-439D-A625-95E3888062D5}" destId="{D392B3C2-BAEB-42D3-B44B-7A002244531C}" srcOrd="8" destOrd="0" presId="urn:microsoft.com/office/officeart/2005/8/layout/hList9"/>
    <dgm:cxn modelId="{B99036CC-9E2B-4BBD-8B7D-C6EACBCC3A8E}" type="presParOf" srcId="{D6CB5154-0D66-439D-A625-95E3888062D5}" destId="{28BF6450-A1CA-45DC-B52F-324C24068049}" srcOrd="9" destOrd="0" presId="urn:microsoft.com/office/officeart/2005/8/layout/hList9"/>
    <dgm:cxn modelId="{FFB1D7C8-570F-4C8E-8479-FF5FB8D0DC2C}" type="presParOf" srcId="{D6CB5154-0D66-439D-A625-95E3888062D5}" destId="{7D32CCEC-0437-48A3-AA7F-8B6530DBE496}" srcOrd="10" destOrd="0" presId="urn:microsoft.com/office/officeart/2005/8/layout/hList9"/>
    <dgm:cxn modelId="{FDF04964-88FB-4B0F-A82F-19F3CBAF9E1E}" type="presParOf" srcId="{D6CB5154-0D66-439D-A625-95E3888062D5}" destId="{6486CA19-D763-403C-8111-74FA3551837D}" srcOrd="11" destOrd="0" presId="urn:microsoft.com/office/officeart/2005/8/layout/hList9"/>
    <dgm:cxn modelId="{58BA0F80-8608-4527-B67A-8879A639FA4E}" type="presParOf" srcId="{6486CA19-D763-403C-8111-74FA3551837D}" destId="{9BB29B85-CEDA-46F1-8946-1A6117D56CE3}" srcOrd="0" destOrd="0" presId="urn:microsoft.com/office/officeart/2005/8/layout/hList9"/>
    <dgm:cxn modelId="{B149C2A0-72CF-4099-8550-01938C153C4F}" type="presParOf" srcId="{6486CA19-D763-403C-8111-74FA3551837D}" destId="{54051702-00DE-4A68-956C-1E995BFED3F6}" srcOrd="1" destOrd="0" presId="urn:microsoft.com/office/officeart/2005/8/layout/hList9"/>
    <dgm:cxn modelId="{52440DD6-7E62-43D5-8185-44F0BF3A3A40}" type="presParOf" srcId="{54051702-00DE-4A68-956C-1E995BFED3F6}" destId="{AEB05594-09E0-4553-9E5A-2B1045319185}" srcOrd="0" destOrd="0" presId="urn:microsoft.com/office/officeart/2005/8/layout/hList9"/>
    <dgm:cxn modelId="{DA49E219-991A-4E51-9EE9-6C83EC1879E5}" type="presParOf" srcId="{54051702-00DE-4A68-956C-1E995BFED3F6}" destId="{72BB0995-3087-4BD4-B32B-427624BF17E2}" srcOrd="1" destOrd="0" presId="urn:microsoft.com/office/officeart/2005/8/layout/hList9"/>
    <dgm:cxn modelId="{66034A08-AF2F-4AE3-9C54-FD7B46992E99}" type="presParOf" srcId="{D6CB5154-0D66-439D-A625-95E3888062D5}" destId="{23C82A07-5CFF-40A3-987F-930275D85A04}" srcOrd="12" destOrd="0" presId="urn:microsoft.com/office/officeart/2005/8/layout/hList9"/>
    <dgm:cxn modelId="{AC9FEC3A-88DA-4836-B75C-657F5963F69F}" type="presParOf" srcId="{D6CB5154-0D66-439D-A625-95E3888062D5}" destId="{7736C364-54F1-440D-8717-27BDB2281829}" srcOrd="13" destOrd="0" presId="urn:microsoft.com/office/officeart/2005/8/layout/hList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31229-48B6-4BE9-A23A-B849941B6DAF}">
      <dsp:nvSpPr>
        <dsp:cNvPr id="0" name=""/>
        <dsp:cNvSpPr/>
      </dsp:nvSpPr>
      <dsp:spPr>
        <a:xfrm>
          <a:off x="0" y="230311"/>
          <a:ext cx="2499374" cy="340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3979" tIns="166624" rIns="193979" bIns="56896" numCol="1" spcCol="1270" anchor="t" anchorCtr="0">
          <a:noAutofit/>
        </a:bodyPr>
        <a:lstStyle/>
        <a:p>
          <a:pPr marL="57150" lvl="1" indent="-57150" algn="l" defTabSz="355600">
            <a:lnSpc>
              <a:spcPct val="90000"/>
            </a:lnSpc>
            <a:spcBef>
              <a:spcPct val="0"/>
            </a:spcBef>
            <a:spcAft>
              <a:spcPct val="15000"/>
            </a:spcAft>
            <a:buChar char="•"/>
          </a:pPr>
          <a:r>
            <a:rPr lang="it-IT" sz="800" b="1" kern="1200" dirty="0"/>
            <a:t>loan_grade</a:t>
          </a:r>
        </a:p>
      </dsp:txBody>
      <dsp:txXfrm>
        <a:off x="0" y="230311"/>
        <a:ext cx="2499374" cy="340200"/>
      </dsp:txXfrm>
    </dsp:sp>
    <dsp:sp modelId="{6BCEEB0F-0201-48A9-A2C0-126CB1CEA502}">
      <dsp:nvSpPr>
        <dsp:cNvPr id="0" name=""/>
        <dsp:cNvSpPr/>
      </dsp:nvSpPr>
      <dsp:spPr>
        <a:xfrm>
          <a:off x="124968" y="112231"/>
          <a:ext cx="1749561" cy="2361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29" tIns="0" rIns="66129" bIns="0" numCol="1" spcCol="1270" anchor="ctr" anchorCtr="0">
          <a:noAutofit/>
        </a:bodyPr>
        <a:lstStyle/>
        <a:p>
          <a:pPr marL="0" lvl="0" indent="0" algn="l" defTabSz="355600">
            <a:lnSpc>
              <a:spcPct val="90000"/>
            </a:lnSpc>
            <a:spcBef>
              <a:spcPct val="0"/>
            </a:spcBef>
            <a:spcAft>
              <a:spcPct val="35000"/>
            </a:spcAft>
            <a:buNone/>
          </a:pPr>
          <a:r>
            <a:rPr lang="it-IT" sz="800" b="1" kern="1200" dirty="0"/>
            <a:t>Ordinal Categorical</a:t>
          </a:r>
        </a:p>
      </dsp:txBody>
      <dsp:txXfrm>
        <a:off x="136496" y="123759"/>
        <a:ext cx="1726505" cy="213104"/>
      </dsp:txXfrm>
    </dsp:sp>
    <dsp:sp modelId="{577F49C4-C543-46E8-AD9E-D7BF1F4D694E}">
      <dsp:nvSpPr>
        <dsp:cNvPr id="0" name=""/>
        <dsp:cNvSpPr/>
      </dsp:nvSpPr>
      <dsp:spPr>
        <a:xfrm>
          <a:off x="0" y="731791"/>
          <a:ext cx="2499374" cy="604800"/>
        </a:xfrm>
        <a:prstGeom prst="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3979" tIns="166624" rIns="193979" bIns="56896" numCol="1" spcCol="1270" anchor="t" anchorCtr="0">
          <a:noAutofit/>
        </a:bodyPr>
        <a:lstStyle/>
        <a:p>
          <a:pPr marL="57150" lvl="1" indent="-57150" algn="l" defTabSz="355600">
            <a:lnSpc>
              <a:spcPct val="90000"/>
            </a:lnSpc>
            <a:spcBef>
              <a:spcPct val="0"/>
            </a:spcBef>
            <a:spcAft>
              <a:spcPct val="15000"/>
            </a:spcAft>
            <a:buChar char="•"/>
          </a:pPr>
          <a:r>
            <a:rPr lang="it-IT" sz="800" b="1" kern="1200" dirty="0"/>
            <a:t>person_home_ownership</a:t>
          </a:r>
        </a:p>
        <a:p>
          <a:pPr marL="57150" lvl="1" indent="-57150" algn="l" defTabSz="355600">
            <a:lnSpc>
              <a:spcPct val="90000"/>
            </a:lnSpc>
            <a:spcBef>
              <a:spcPct val="0"/>
            </a:spcBef>
            <a:spcAft>
              <a:spcPct val="15000"/>
            </a:spcAft>
            <a:buChar char="•"/>
          </a:pPr>
          <a:r>
            <a:rPr lang="it-IT" sz="800" b="1" kern="1200" dirty="0"/>
            <a:t>loan_intent</a:t>
          </a:r>
        </a:p>
        <a:p>
          <a:pPr marL="57150" lvl="1" indent="-57150" algn="l" defTabSz="355600">
            <a:lnSpc>
              <a:spcPct val="90000"/>
            </a:lnSpc>
            <a:spcBef>
              <a:spcPct val="0"/>
            </a:spcBef>
            <a:spcAft>
              <a:spcPct val="15000"/>
            </a:spcAft>
            <a:buChar char="•"/>
          </a:pPr>
          <a:r>
            <a:rPr lang="it-IT" sz="800" b="1" kern="1200" dirty="0"/>
            <a:t>cb_person_default_on_file</a:t>
          </a:r>
        </a:p>
      </dsp:txBody>
      <dsp:txXfrm>
        <a:off x="0" y="731791"/>
        <a:ext cx="2499374" cy="604800"/>
      </dsp:txXfrm>
    </dsp:sp>
    <dsp:sp modelId="{55F1986B-3884-49F9-90E7-1A69C7BAEBCB}">
      <dsp:nvSpPr>
        <dsp:cNvPr id="0" name=""/>
        <dsp:cNvSpPr/>
      </dsp:nvSpPr>
      <dsp:spPr>
        <a:xfrm>
          <a:off x="124968" y="613711"/>
          <a:ext cx="1749561" cy="23616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29" tIns="0" rIns="66129" bIns="0" numCol="1" spcCol="1270" anchor="ctr" anchorCtr="0">
          <a:noAutofit/>
        </a:bodyPr>
        <a:lstStyle/>
        <a:p>
          <a:pPr marL="0" lvl="0" indent="0" algn="l" defTabSz="355600">
            <a:lnSpc>
              <a:spcPct val="90000"/>
            </a:lnSpc>
            <a:spcBef>
              <a:spcPct val="0"/>
            </a:spcBef>
            <a:spcAft>
              <a:spcPct val="35000"/>
            </a:spcAft>
            <a:buNone/>
          </a:pPr>
          <a:r>
            <a:rPr lang="it-IT" sz="800" b="1" kern="1200" dirty="0"/>
            <a:t>Nominal Categorical</a:t>
          </a:r>
        </a:p>
      </dsp:txBody>
      <dsp:txXfrm>
        <a:off x="136496" y="625239"/>
        <a:ext cx="1726505" cy="213104"/>
      </dsp:txXfrm>
    </dsp:sp>
    <dsp:sp modelId="{9CE792C2-82A9-44FC-A500-17BB6A833252}">
      <dsp:nvSpPr>
        <dsp:cNvPr id="0" name=""/>
        <dsp:cNvSpPr/>
      </dsp:nvSpPr>
      <dsp:spPr>
        <a:xfrm>
          <a:off x="0" y="1497872"/>
          <a:ext cx="2499374" cy="10080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3979" tIns="166624" rIns="193979" bIns="56896" numCol="1" spcCol="1270" anchor="t" anchorCtr="0">
          <a:noAutofit/>
        </a:bodyPr>
        <a:lstStyle/>
        <a:p>
          <a:pPr marL="57150" lvl="1" indent="-57150" algn="l" defTabSz="355600">
            <a:lnSpc>
              <a:spcPct val="90000"/>
            </a:lnSpc>
            <a:spcBef>
              <a:spcPct val="0"/>
            </a:spcBef>
            <a:spcAft>
              <a:spcPct val="15000"/>
            </a:spcAft>
            <a:buChar char="•"/>
          </a:pPr>
          <a:r>
            <a:rPr lang="it-IT" sz="800" b="1" kern="1200" dirty="0"/>
            <a:t>person_age</a:t>
          </a:r>
        </a:p>
        <a:p>
          <a:pPr marL="57150" lvl="1" indent="-57150" algn="l" defTabSz="355600">
            <a:lnSpc>
              <a:spcPct val="90000"/>
            </a:lnSpc>
            <a:spcBef>
              <a:spcPct val="0"/>
            </a:spcBef>
            <a:spcAft>
              <a:spcPct val="15000"/>
            </a:spcAft>
            <a:buChar char="•"/>
          </a:pPr>
          <a:r>
            <a:rPr lang="it-IT" sz="800" b="1" kern="1200" dirty="0"/>
            <a:t>person_income</a:t>
          </a:r>
        </a:p>
        <a:p>
          <a:pPr marL="57150" lvl="1" indent="-57150" algn="l" defTabSz="355600">
            <a:lnSpc>
              <a:spcPct val="90000"/>
            </a:lnSpc>
            <a:spcBef>
              <a:spcPct val="0"/>
            </a:spcBef>
            <a:spcAft>
              <a:spcPct val="15000"/>
            </a:spcAft>
            <a:buChar char="•"/>
          </a:pPr>
          <a:r>
            <a:rPr lang="it-IT" sz="800" b="1" kern="1200" dirty="0"/>
            <a:t>person_emp_length</a:t>
          </a:r>
        </a:p>
        <a:p>
          <a:pPr marL="57150" lvl="1" indent="-57150" algn="l" defTabSz="355600">
            <a:lnSpc>
              <a:spcPct val="90000"/>
            </a:lnSpc>
            <a:spcBef>
              <a:spcPct val="0"/>
            </a:spcBef>
            <a:spcAft>
              <a:spcPct val="15000"/>
            </a:spcAft>
            <a:buChar char="•"/>
          </a:pPr>
          <a:r>
            <a:rPr lang="it-IT" sz="800" b="1" kern="1200" dirty="0"/>
            <a:t>loan_amnt</a:t>
          </a:r>
        </a:p>
        <a:p>
          <a:pPr marL="57150" lvl="1" indent="-57150" algn="l" defTabSz="355600">
            <a:lnSpc>
              <a:spcPct val="90000"/>
            </a:lnSpc>
            <a:spcBef>
              <a:spcPct val="0"/>
            </a:spcBef>
            <a:spcAft>
              <a:spcPct val="15000"/>
            </a:spcAft>
            <a:buChar char="•"/>
          </a:pPr>
          <a:r>
            <a:rPr lang="it-IT" sz="800" b="1" kern="1200" dirty="0"/>
            <a:t>loan_int_rate</a:t>
          </a:r>
        </a:p>
        <a:p>
          <a:pPr marL="57150" lvl="1" indent="-57150" algn="l" defTabSz="355600">
            <a:lnSpc>
              <a:spcPct val="90000"/>
            </a:lnSpc>
            <a:spcBef>
              <a:spcPct val="0"/>
            </a:spcBef>
            <a:spcAft>
              <a:spcPct val="15000"/>
            </a:spcAft>
            <a:buChar char="•"/>
          </a:pPr>
          <a:r>
            <a:rPr lang="it-IT" sz="800" b="1" kern="1200" dirty="0"/>
            <a:t>loan_percent_income</a:t>
          </a:r>
        </a:p>
      </dsp:txBody>
      <dsp:txXfrm>
        <a:off x="0" y="1497872"/>
        <a:ext cx="2499374" cy="1008000"/>
      </dsp:txXfrm>
    </dsp:sp>
    <dsp:sp modelId="{5C01220D-DCB3-4DAE-BEDD-430833C6B91F}">
      <dsp:nvSpPr>
        <dsp:cNvPr id="0" name=""/>
        <dsp:cNvSpPr/>
      </dsp:nvSpPr>
      <dsp:spPr>
        <a:xfrm>
          <a:off x="124968" y="1379792"/>
          <a:ext cx="1749561" cy="23616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29" tIns="0" rIns="66129" bIns="0" numCol="1" spcCol="1270" anchor="ctr" anchorCtr="0">
          <a:noAutofit/>
        </a:bodyPr>
        <a:lstStyle/>
        <a:p>
          <a:pPr marL="0" lvl="0" indent="0" algn="l" defTabSz="355600">
            <a:lnSpc>
              <a:spcPct val="90000"/>
            </a:lnSpc>
            <a:spcBef>
              <a:spcPct val="0"/>
            </a:spcBef>
            <a:spcAft>
              <a:spcPct val="35000"/>
            </a:spcAft>
            <a:buNone/>
          </a:pPr>
          <a:r>
            <a:rPr lang="it-IT" sz="800" b="1" kern="1200" dirty="0"/>
            <a:t>Numerical</a:t>
          </a:r>
        </a:p>
      </dsp:txBody>
      <dsp:txXfrm>
        <a:off x="136496" y="1391320"/>
        <a:ext cx="1726505" cy="21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4E9C7-4954-4C6E-95D8-6973A22B3BF7}">
      <dsp:nvSpPr>
        <dsp:cNvPr id="0" name=""/>
        <dsp:cNvSpPr/>
      </dsp:nvSpPr>
      <dsp:spPr>
        <a:xfrm>
          <a:off x="1432559" y="738"/>
          <a:ext cx="2148840" cy="585679"/>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it-IT" sz="1000" kern="1200" dirty="0"/>
            <a:t>Decision Tree</a:t>
          </a:r>
        </a:p>
        <a:p>
          <a:pPr marL="57150" lvl="1" indent="-57150" algn="l" defTabSz="444500">
            <a:lnSpc>
              <a:spcPct val="90000"/>
            </a:lnSpc>
            <a:spcBef>
              <a:spcPct val="0"/>
            </a:spcBef>
            <a:spcAft>
              <a:spcPct val="15000"/>
            </a:spcAft>
            <a:buChar char="•"/>
          </a:pPr>
          <a:r>
            <a:rPr lang="it-IT" sz="1000" kern="1200" dirty="0"/>
            <a:t>KNN</a:t>
          </a:r>
        </a:p>
        <a:p>
          <a:pPr marL="57150" lvl="1" indent="-57150" algn="l" defTabSz="444500">
            <a:lnSpc>
              <a:spcPct val="90000"/>
            </a:lnSpc>
            <a:spcBef>
              <a:spcPct val="0"/>
            </a:spcBef>
            <a:spcAft>
              <a:spcPct val="15000"/>
            </a:spcAft>
            <a:buChar char="•"/>
          </a:pPr>
          <a:r>
            <a:rPr lang="en-US" sz="1000" kern="1200" noProof="0" dirty="0"/>
            <a:t>Logistic</a:t>
          </a:r>
          <a:r>
            <a:rPr lang="it-IT" sz="1000" kern="1200" dirty="0"/>
            <a:t> </a:t>
          </a:r>
          <a:r>
            <a:rPr lang="en-US" sz="1000" kern="1200" noProof="0" dirty="0"/>
            <a:t>Regression</a:t>
          </a:r>
        </a:p>
      </dsp:txBody>
      <dsp:txXfrm>
        <a:off x="1432559" y="73948"/>
        <a:ext cx="1929210" cy="439259"/>
      </dsp:txXfrm>
    </dsp:sp>
    <dsp:sp modelId="{FE866549-A180-4263-BA99-A737B148EF33}">
      <dsp:nvSpPr>
        <dsp:cNvPr id="0" name=""/>
        <dsp:cNvSpPr/>
      </dsp:nvSpPr>
      <dsp:spPr>
        <a:xfrm>
          <a:off x="0" y="738"/>
          <a:ext cx="1432560" cy="585679"/>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it-IT" sz="1400" b="1" kern="1200" dirty="0"/>
            <a:t>Baseline</a:t>
          </a:r>
        </a:p>
      </dsp:txBody>
      <dsp:txXfrm>
        <a:off x="28590" y="29328"/>
        <a:ext cx="1375380" cy="528499"/>
      </dsp:txXfrm>
    </dsp:sp>
    <dsp:sp modelId="{D0EF0F70-0940-4E11-958D-8719B27D2FFB}">
      <dsp:nvSpPr>
        <dsp:cNvPr id="0" name=""/>
        <dsp:cNvSpPr/>
      </dsp:nvSpPr>
      <dsp:spPr>
        <a:xfrm>
          <a:off x="1432559" y="644986"/>
          <a:ext cx="2148840" cy="585679"/>
        </a:xfrm>
        <a:prstGeom prst="rightArrow">
          <a:avLst>
            <a:gd name="adj1" fmla="val 75000"/>
            <a:gd name="adj2" fmla="val 50000"/>
          </a:avLst>
        </a:prstGeom>
        <a:solidFill>
          <a:schemeClr val="accent4">
            <a:tint val="40000"/>
            <a:alpha val="90000"/>
            <a:hueOff val="-1315237"/>
            <a:satOff val="7386"/>
            <a:lumOff val="469"/>
            <a:alphaOff val="0"/>
          </a:schemeClr>
        </a:solidFill>
        <a:ln w="25400" cap="flat" cmpd="sng" algn="ctr">
          <a:solidFill>
            <a:schemeClr val="accent4">
              <a:tint val="40000"/>
              <a:alpha val="90000"/>
              <a:hueOff val="-1315237"/>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it-IT" sz="1000" kern="1200" dirty="0"/>
            <a:t>Random Forest</a:t>
          </a:r>
        </a:p>
        <a:p>
          <a:pPr marL="57150" lvl="1" indent="-57150" algn="l" defTabSz="444500">
            <a:lnSpc>
              <a:spcPct val="90000"/>
            </a:lnSpc>
            <a:spcBef>
              <a:spcPct val="0"/>
            </a:spcBef>
            <a:spcAft>
              <a:spcPct val="15000"/>
            </a:spcAft>
            <a:buChar char="•"/>
          </a:pPr>
          <a:r>
            <a:rPr lang="it-IT" sz="1000" kern="1200" dirty="0"/>
            <a:t>XGBoost</a:t>
          </a:r>
        </a:p>
        <a:p>
          <a:pPr marL="57150" lvl="1" indent="-57150" algn="l" defTabSz="444500">
            <a:lnSpc>
              <a:spcPct val="90000"/>
            </a:lnSpc>
            <a:spcBef>
              <a:spcPct val="0"/>
            </a:spcBef>
            <a:spcAft>
              <a:spcPct val="15000"/>
            </a:spcAft>
            <a:buChar char="•"/>
          </a:pPr>
          <a:r>
            <a:rPr lang="it-IT" sz="1000" kern="1200" dirty="0"/>
            <a:t>CatBoost</a:t>
          </a:r>
        </a:p>
      </dsp:txBody>
      <dsp:txXfrm>
        <a:off x="1432559" y="718196"/>
        <a:ext cx="1929210" cy="439259"/>
      </dsp:txXfrm>
    </dsp:sp>
    <dsp:sp modelId="{03310E54-2712-4E6E-93F2-17658EDAC7B6}">
      <dsp:nvSpPr>
        <dsp:cNvPr id="0" name=""/>
        <dsp:cNvSpPr/>
      </dsp:nvSpPr>
      <dsp:spPr>
        <a:xfrm>
          <a:off x="0" y="644986"/>
          <a:ext cx="1432560" cy="585679"/>
        </a:xfrm>
        <a:prstGeom prst="roundRect">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it-IT" sz="1400" b="1" kern="1200" dirty="0"/>
            <a:t>Ensemble</a:t>
          </a:r>
        </a:p>
      </dsp:txBody>
      <dsp:txXfrm>
        <a:off x="28590" y="673576"/>
        <a:ext cx="1375380" cy="528499"/>
      </dsp:txXfrm>
    </dsp:sp>
    <dsp:sp modelId="{C1E3B6E7-AE88-4CB5-AE79-3C86CA8112BF}">
      <dsp:nvSpPr>
        <dsp:cNvPr id="0" name=""/>
        <dsp:cNvSpPr/>
      </dsp:nvSpPr>
      <dsp:spPr>
        <a:xfrm>
          <a:off x="1432559" y="1289233"/>
          <a:ext cx="2148840" cy="585679"/>
        </a:xfrm>
        <a:prstGeom prst="rightArrow">
          <a:avLst>
            <a:gd name="adj1" fmla="val 75000"/>
            <a:gd name="adj2" fmla="val 50000"/>
          </a:avLst>
        </a:prstGeom>
        <a:solidFill>
          <a:schemeClr val="accent4">
            <a:tint val="40000"/>
            <a:alpha val="90000"/>
            <a:hueOff val="-2630473"/>
            <a:satOff val="14771"/>
            <a:lumOff val="939"/>
            <a:alphaOff val="0"/>
          </a:schemeClr>
        </a:solidFill>
        <a:ln w="25400" cap="flat" cmpd="sng" algn="ctr">
          <a:solidFill>
            <a:schemeClr val="accent4">
              <a:tint val="40000"/>
              <a:alpha val="90000"/>
              <a:hueOff val="-2630473"/>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it-IT" sz="1000" kern="1200" dirty="0"/>
            <a:t>Random Forest</a:t>
          </a:r>
        </a:p>
        <a:p>
          <a:pPr marL="57150" lvl="1" indent="-57150" algn="l" defTabSz="444500">
            <a:lnSpc>
              <a:spcPct val="90000"/>
            </a:lnSpc>
            <a:spcBef>
              <a:spcPct val="0"/>
            </a:spcBef>
            <a:spcAft>
              <a:spcPct val="15000"/>
            </a:spcAft>
            <a:buChar char="•"/>
          </a:pPr>
          <a:r>
            <a:rPr lang="it-IT" sz="1000" kern="1200" dirty="0"/>
            <a:t>XGBoost</a:t>
          </a:r>
        </a:p>
        <a:p>
          <a:pPr marL="57150" lvl="1" indent="-57150" algn="l" defTabSz="444500">
            <a:lnSpc>
              <a:spcPct val="90000"/>
            </a:lnSpc>
            <a:spcBef>
              <a:spcPct val="0"/>
            </a:spcBef>
            <a:spcAft>
              <a:spcPct val="15000"/>
            </a:spcAft>
            <a:buChar char="•"/>
          </a:pPr>
          <a:r>
            <a:rPr lang="it-IT" sz="1000" kern="1200" dirty="0"/>
            <a:t>CatBoost</a:t>
          </a:r>
        </a:p>
      </dsp:txBody>
      <dsp:txXfrm>
        <a:off x="1432559" y="1362443"/>
        <a:ext cx="1929210" cy="439259"/>
      </dsp:txXfrm>
    </dsp:sp>
    <dsp:sp modelId="{909844C1-DCCC-4822-B036-705DD9F86255}">
      <dsp:nvSpPr>
        <dsp:cNvPr id="0" name=""/>
        <dsp:cNvSpPr/>
      </dsp:nvSpPr>
      <dsp:spPr>
        <a:xfrm>
          <a:off x="0" y="1289233"/>
          <a:ext cx="1432560" cy="585679"/>
        </a:xfrm>
        <a:prstGeom prst="roundRect">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it-IT" sz="1400" b="1" kern="1200" dirty="0"/>
            <a:t>Ensemble </a:t>
          </a:r>
          <a:r>
            <a:rPr lang="en-US" sz="1400" b="1" kern="1200" noProof="0" dirty="0"/>
            <a:t>Tuned</a:t>
          </a:r>
          <a:r>
            <a:rPr lang="it-IT" sz="1400" b="1" kern="1200" dirty="0"/>
            <a:t>*</a:t>
          </a:r>
        </a:p>
      </dsp:txBody>
      <dsp:txXfrm>
        <a:off x="28590" y="1317823"/>
        <a:ext cx="1375380" cy="528499"/>
      </dsp:txXfrm>
    </dsp:sp>
    <dsp:sp modelId="{1138F006-F156-4F72-91E3-F8D4F6316EC8}">
      <dsp:nvSpPr>
        <dsp:cNvPr id="0" name=""/>
        <dsp:cNvSpPr/>
      </dsp:nvSpPr>
      <dsp:spPr>
        <a:xfrm>
          <a:off x="1432559" y="1933481"/>
          <a:ext cx="2148840" cy="585679"/>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it-IT" sz="1000" kern="1200" dirty="0"/>
            <a:t>Hard Voting</a:t>
          </a:r>
        </a:p>
        <a:p>
          <a:pPr marL="57150" lvl="1" indent="-57150" algn="l" defTabSz="444500">
            <a:lnSpc>
              <a:spcPct val="90000"/>
            </a:lnSpc>
            <a:spcBef>
              <a:spcPct val="0"/>
            </a:spcBef>
            <a:spcAft>
              <a:spcPct val="15000"/>
            </a:spcAft>
            <a:buChar char="•"/>
          </a:pPr>
          <a:r>
            <a:rPr lang="it-IT" sz="1000" kern="1200" dirty="0"/>
            <a:t>Soft Voting</a:t>
          </a:r>
        </a:p>
      </dsp:txBody>
      <dsp:txXfrm>
        <a:off x="1432559" y="2006691"/>
        <a:ext cx="1929210" cy="439259"/>
      </dsp:txXfrm>
    </dsp:sp>
    <dsp:sp modelId="{17D978FA-DEE8-49AE-8C6D-F5DA63D4E53D}">
      <dsp:nvSpPr>
        <dsp:cNvPr id="0" name=""/>
        <dsp:cNvSpPr/>
      </dsp:nvSpPr>
      <dsp:spPr>
        <a:xfrm>
          <a:off x="0" y="1933481"/>
          <a:ext cx="1432560" cy="585679"/>
        </a:xfrm>
        <a:prstGeom prst="roundRect">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it-IT" sz="1400" b="1" kern="1200" dirty="0"/>
            <a:t>Voting Classifier</a:t>
          </a:r>
        </a:p>
      </dsp:txBody>
      <dsp:txXfrm>
        <a:off x="28590" y="1962071"/>
        <a:ext cx="1375380" cy="528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3C7E9-4406-4D1E-BA84-34CC53FE3565}">
      <dsp:nvSpPr>
        <dsp:cNvPr id="0" name=""/>
        <dsp:cNvSpPr/>
      </dsp:nvSpPr>
      <dsp:spPr>
        <a:xfrm>
          <a:off x="295820" y="515474"/>
          <a:ext cx="554231" cy="369672"/>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it-IT" sz="800" kern="1200" dirty="0"/>
            <a:t>Random Forest </a:t>
          </a:r>
        </a:p>
      </dsp:txBody>
      <dsp:txXfrm>
        <a:off x="384497" y="515474"/>
        <a:ext cx="465554" cy="369672"/>
      </dsp:txXfrm>
    </dsp:sp>
    <dsp:sp modelId="{8AA10341-CB87-4748-B072-92DC5EC70F18}">
      <dsp:nvSpPr>
        <dsp:cNvPr id="0" name=""/>
        <dsp:cNvSpPr/>
      </dsp:nvSpPr>
      <dsp:spPr>
        <a:xfrm>
          <a:off x="230" y="367679"/>
          <a:ext cx="369487" cy="36948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r>
            <a:rPr lang="it-IT" sz="600" kern="1200" dirty="0"/>
            <a:t>+1,6%</a:t>
          </a:r>
        </a:p>
      </dsp:txBody>
      <dsp:txXfrm>
        <a:off x="54340" y="421789"/>
        <a:ext cx="261267" cy="261267"/>
      </dsp:txXfrm>
    </dsp:sp>
    <dsp:sp modelId="{A0E980D7-2F43-4CB0-969A-E71452A258F5}">
      <dsp:nvSpPr>
        <dsp:cNvPr id="0" name=""/>
        <dsp:cNvSpPr/>
      </dsp:nvSpPr>
      <dsp:spPr>
        <a:xfrm>
          <a:off x="1219539" y="515474"/>
          <a:ext cx="554231" cy="369672"/>
        </a:xfrm>
        <a:prstGeom prst="rect">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it-IT" sz="800" kern="1200" dirty="0"/>
            <a:t>CatBoost</a:t>
          </a:r>
        </a:p>
      </dsp:txBody>
      <dsp:txXfrm>
        <a:off x="1308216" y="515474"/>
        <a:ext cx="465554" cy="369672"/>
      </dsp:txXfrm>
    </dsp:sp>
    <dsp:sp modelId="{D392B3C2-BAEB-42D3-B44B-7A002244531C}">
      <dsp:nvSpPr>
        <dsp:cNvPr id="0" name=""/>
        <dsp:cNvSpPr/>
      </dsp:nvSpPr>
      <dsp:spPr>
        <a:xfrm>
          <a:off x="923949" y="367679"/>
          <a:ext cx="369487" cy="369487"/>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r>
            <a:rPr lang="it-IT" sz="600" kern="1200" dirty="0"/>
            <a:t>+7,4%</a:t>
          </a:r>
        </a:p>
      </dsp:txBody>
      <dsp:txXfrm>
        <a:off x="978059" y="421789"/>
        <a:ext cx="261267" cy="261267"/>
      </dsp:txXfrm>
    </dsp:sp>
    <dsp:sp modelId="{AEB05594-09E0-4553-9E5A-2B1045319185}">
      <dsp:nvSpPr>
        <dsp:cNvPr id="0" name=""/>
        <dsp:cNvSpPr/>
      </dsp:nvSpPr>
      <dsp:spPr>
        <a:xfrm>
          <a:off x="2143258" y="515474"/>
          <a:ext cx="554231" cy="369672"/>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it-IT" sz="800" kern="1200" dirty="0"/>
            <a:t>XGBoost</a:t>
          </a:r>
        </a:p>
      </dsp:txBody>
      <dsp:txXfrm>
        <a:off x="2231936" y="515474"/>
        <a:ext cx="465554" cy="369672"/>
      </dsp:txXfrm>
    </dsp:sp>
    <dsp:sp modelId="{7736C364-54F1-440D-8717-27BDB2281829}">
      <dsp:nvSpPr>
        <dsp:cNvPr id="0" name=""/>
        <dsp:cNvSpPr/>
      </dsp:nvSpPr>
      <dsp:spPr>
        <a:xfrm>
          <a:off x="1847668" y="367679"/>
          <a:ext cx="369487" cy="369487"/>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r>
            <a:rPr lang="it-IT" sz="600" kern="1200" dirty="0"/>
            <a:t> +10,1%</a:t>
          </a:r>
        </a:p>
      </dsp:txBody>
      <dsp:txXfrm>
        <a:off x="1901778" y="421789"/>
        <a:ext cx="261267" cy="26126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03B842CB-5CEA-403B-A62B-7A06FF634DBC}" type="datetimeFigureOut">
              <a:rPr lang="it-IT" smtClean="0"/>
              <a:t>13/07/2023</a:t>
            </a:fld>
            <a:endParaRPr lang="it-IT" dirty="0"/>
          </a:p>
        </p:txBody>
      </p:sp>
      <p:sp>
        <p:nvSpPr>
          <p:cNvPr id="4" name="Segnaposto immagine diapositiva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68857E1B-F5C2-45F8-A98B-20470474523D}" type="slidenum">
              <a:rPr lang="it-IT" smtClean="0"/>
              <a:t>‹N›</a:t>
            </a:fld>
            <a:endParaRPr lang="it-IT" dirty="0"/>
          </a:p>
        </p:txBody>
      </p:sp>
    </p:spTree>
    <p:extLst>
      <p:ext uri="{BB962C8B-B14F-4D97-AF65-F5344CB8AC3E}">
        <p14:creationId xmlns:p14="http://schemas.microsoft.com/office/powerpoint/2010/main" val="345631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901C164-519F-42E5-AA2C-BAA1200E31AB}" type="slidenum">
              <a:rPr lang="it-IT" smtClean="0"/>
              <a:t>1</a:t>
            </a:fld>
            <a:endParaRPr lang="it-IT" dirty="0"/>
          </a:p>
        </p:txBody>
      </p:sp>
    </p:spTree>
    <p:extLst>
      <p:ext uri="{BB962C8B-B14F-4D97-AF65-F5344CB8AC3E}">
        <p14:creationId xmlns:p14="http://schemas.microsoft.com/office/powerpoint/2010/main" val="91037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10</a:t>
            </a:fld>
            <a:endParaRPr lang="it-IT" dirty="0"/>
          </a:p>
        </p:txBody>
      </p:sp>
    </p:spTree>
    <p:extLst>
      <p:ext uri="{BB962C8B-B14F-4D97-AF65-F5344CB8AC3E}">
        <p14:creationId xmlns:p14="http://schemas.microsoft.com/office/powerpoint/2010/main" val="314677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2</a:t>
            </a:fld>
            <a:endParaRPr lang="it-IT" dirty="0"/>
          </a:p>
        </p:txBody>
      </p:sp>
    </p:spTree>
    <p:extLst>
      <p:ext uri="{BB962C8B-B14F-4D97-AF65-F5344CB8AC3E}">
        <p14:creationId xmlns:p14="http://schemas.microsoft.com/office/powerpoint/2010/main" val="152978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3</a:t>
            </a:fld>
            <a:endParaRPr lang="it-IT" dirty="0"/>
          </a:p>
        </p:txBody>
      </p:sp>
    </p:spTree>
    <p:extLst>
      <p:ext uri="{BB962C8B-B14F-4D97-AF65-F5344CB8AC3E}">
        <p14:creationId xmlns:p14="http://schemas.microsoft.com/office/powerpoint/2010/main" val="39613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4</a:t>
            </a:fld>
            <a:endParaRPr lang="it-IT" dirty="0"/>
          </a:p>
        </p:txBody>
      </p:sp>
    </p:spTree>
    <p:extLst>
      <p:ext uri="{BB962C8B-B14F-4D97-AF65-F5344CB8AC3E}">
        <p14:creationId xmlns:p14="http://schemas.microsoft.com/office/powerpoint/2010/main" val="414290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5</a:t>
            </a:fld>
            <a:endParaRPr lang="it-IT" dirty="0"/>
          </a:p>
        </p:txBody>
      </p:sp>
    </p:spTree>
    <p:extLst>
      <p:ext uri="{BB962C8B-B14F-4D97-AF65-F5344CB8AC3E}">
        <p14:creationId xmlns:p14="http://schemas.microsoft.com/office/powerpoint/2010/main" val="192798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6</a:t>
            </a:fld>
            <a:endParaRPr lang="it-IT" dirty="0"/>
          </a:p>
        </p:txBody>
      </p:sp>
    </p:spTree>
    <p:extLst>
      <p:ext uri="{BB962C8B-B14F-4D97-AF65-F5344CB8AC3E}">
        <p14:creationId xmlns:p14="http://schemas.microsoft.com/office/powerpoint/2010/main" val="113554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7</a:t>
            </a:fld>
            <a:endParaRPr lang="it-IT" dirty="0"/>
          </a:p>
        </p:txBody>
      </p:sp>
    </p:spTree>
    <p:extLst>
      <p:ext uri="{BB962C8B-B14F-4D97-AF65-F5344CB8AC3E}">
        <p14:creationId xmlns:p14="http://schemas.microsoft.com/office/powerpoint/2010/main" val="240895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8</a:t>
            </a:fld>
            <a:endParaRPr lang="it-IT" dirty="0"/>
          </a:p>
        </p:txBody>
      </p:sp>
    </p:spTree>
    <p:extLst>
      <p:ext uri="{BB962C8B-B14F-4D97-AF65-F5344CB8AC3E}">
        <p14:creationId xmlns:p14="http://schemas.microsoft.com/office/powerpoint/2010/main" val="376186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solitamente scegliamo il modello che ha performance migliori</a:t>
            </a:r>
          </a:p>
          <a:p>
            <a:endParaRPr lang="it-IT" dirty="0"/>
          </a:p>
        </p:txBody>
      </p:sp>
      <p:sp>
        <p:nvSpPr>
          <p:cNvPr id="4" name="Segnaposto numero diapositiva 3"/>
          <p:cNvSpPr>
            <a:spLocks noGrp="1"/>
          </p:cNvSpPr>
          <p:nvPr>
            <p:ph type="sldNum" sz="quarter" idx="5"/>
          </p:nvPr>
        </p:nvSpPr>
        <p:spPr/>
        <p:txBody>
          <a:bodyPr/>
          <a:lstStyle/>
          <a:p>
            <a:fld id="{68857E1B-F5C2-45F8-A98B-20470474523D}" type="slidenum">
              <a:rPr lang="it-IT" smtClean="0"/>
              <a:t>9</a:t>
            </a:fld>
            <a:endParaRPr lang="it-IT" dirty="0"/>
          </a:p>
        </p:txBody>
      </p:sp>
    </p:spTree>
    <p:extLst>
      <p:ext uri="{BB962C8B-B14F-4D97-AF65-F5344CB8AC3E}">
        <p14:creationId xmlns:p14="http://schemas.microsoft.com/office/powerpoint/2010/main" val="101032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170621"/>
            <a:ext cx="55751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7/13/2023</a:t>
            </a:fld>
            <a:endParaRPr lang="en-US" dirty="0"/>
          </a:p>
        </p:txBody>
      </p:sp>
      <p:sp>
        <p:nvSpPr>
          <p:cNvPr id="6" name="Holder 6"/>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7/13/2023</a:t>
            </a:fld>
            <a:endParaRPr lang="en-US" dirty="0"/>
          </a:p>
        </p:txBody>
      </p:sp>
      <p:sp>
        <p:nvSpPr>
          <p:cNvPr id="6" name="Holder 6"/>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ahoma"/>
                <a:cs typeface="Tahoma"/>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7/13/2023</a:t>
            </a:fld>
            <a:endParaRPr lang="en-US" dirty="0"/>
          </a:p>
        </p:txBody>
      </p:sp>
      <p:sp>
        <p:nvSpPr>
          <p:cNvPr id="7" name="Holder 7"/>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7/13/2023</a:t>
            </a:fld>
            <a:endParaRPr lang="en-US" dirty="0"/>
          </a:p>
        </p:txBody>
      </p:sp>
      <p:sp>
        <p:nvSpPr>
          <p:cNvPr id="5" name="Holder 5"/>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7/13/2023</a:t>
            </a:fld>
            <a:endParaRPr lang="en-US" dirty="0"/>
          </a:p>
        </p:txBody>
      </p:sp>
      <p:sp>
        <p:nvSpPr>
          <p:cNvPr id="4" name="Holder 4"/>
          <p:cNvSpPr>
            <a:spLocks noGrp="1"/>
          </p:cNvSpPr>
          <p:nvPr>
            <p:ph type="sldNum" sz="quarter" idx="7"/>
          </p:nvPr>
        </p:nvSpPr>
        <p:spPr/>
        <p:txBody>
          <a:bodyPr lIns="0" tIns="0" rIns="0" bIns="0"/>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170621"/>
            <a:ext cx="5575198" cy="244475"/>
          </a:xfrm>
          <a:prstGeom prst="rect">
            <a:avLst/>
          </a:prstGeom>
        </p:spPr>
        <p:txBody>
          <a:bodyPr wrap="square" lIns="0" tIns="0" rIns="0" bIns="0">
            <a:spAutoFit/>
          </a:bodyPr>
          <a:lstStyle>
            <a:lvl1pPr>
              <a:defRPr sz="1400" b="0" i="0">
                <a:solidFill>
                  <a:schemeClr val="tx1"/>
                </a:solidFill>
                <a:latin typeface="Tahoma"/>
                <a:cs typeface="Tahoma"/>
              </a:defRPr>
            </a:lvl1pPr>
          </a:lstStyle>
          <a:p>
            <a:endParaRPr/>
          </a:p>
        </p:txBody>
      </p:sp>
      <p:sp>
        <p:nvSpPr>
          <p:cNvPr id="3" name="Holder 3"/>
          <p:cNvSpPr>
            <a:spLocks noGrp="1"/>
          </p:cNvSpPr>
          <p:nvPr>
            <p:ph type="body" idx="1"/>
          </p:nvPr>
        </p:nvSpPr>
        <p:spPr>
          <a:xfrm>
            <a:off x="438645" y="1231968"/>
            <a:ext cx="4888509" cy="10807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7/13/2023</a:t>
            </a:fld>
            <a:endParaRPr lang="en-US" dirty="0"/>
          </a:p>
        </p:txBody>
      </p:sp>
      <p:sp>
        <p:nvSpPr>
          <p:cNvPr id="6" name="Holder 6"/>
          <p:cNvSpPr>
            <a:spLocks noGrp="1"/>
          </p:cNvSpPr>
          <p:nvPr>
            <p:ph type="sldNum" sz="quarter" idx="7"/>
          </p:nvPr>
        </p:nvSpPr>
        <p:spPr>
          <a:xfrm>
            <a:off x="5570448" y="3070028"/>
            <a:ext cx="156210" cy="118744"/>
          </a:xfrm>
          <a:prstGeom prst="rect">
            <a:avLst/>
          </a:prstGeom>
        </p:spPr>
        <p:txBody>
          <a:bodyPr wrap="square" lIns="0" tIns="0" rIns="0" bIns="0">
            <a:spAutoFit/>
          </a:bodyPr>
          <a:lstStyle>
            <a:lvl1pPr>
              <a:defRPr sz="500" b="0" i="0">
                <a:solidFill>
                  <a:schemeClr val="tx1"/>
                </a:solidFill>
                <a:latin typeface="Arial"/>
                <a:cs typeface="Arial"/>
              </a:defRPr>
            </a:lvl1pPr>
          </a:lstStyle>
          <a:p>
            <a:pPr marL="70485">
              <a:lnSpc>
                <a:spcPct val="100000"/>
              </a:lnSpc>
              <a:spcBef>
                <a:spcPts val="185"/>
              </a:spcBef>
            </a:pPr>
            <a:fld id="{81D60167-4931-47E6-BA6A-407CBD079E47}" type="slidenum">
              <a:rPr spc="-15" dirty="0"/>
              <a:t>‹N›</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2.png"/><Relationship Id="rId4" Type="http://schemas.openxmlformats.org/officeDocument/2006/relationships/image" Target="../media/image2.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Layout" Target="../diagrams/layout2.xml"/><Relationship Id="rId11" Type="http://schemas.openxmlformats.org/officeDocument/2006/relationships/image" Target="../media/image14.png"/><Relationship Id="rId5" Type="http://schemas.openxmlformats.org/officeDocument/2006/relationships/diagramData" Target="../diagrams/data2.xml"/><Relationship Id="rId10" Type="http://schemas.openxmlformats.org/officeDocument/2006/relationships/image" Target="../media/image13.png"/><Relationship Id="rId4" Type="http://schemas.openxmlformats.org/officeDocument/2006/relationships/image" Target="../media/image2.pn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5.png"/><Relationship Id="rId7" Type="http://schemas.openxmlformats.org/officeDocument/2006/relationships/diagramData" Target="../diagrams/data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1.png"/><Relationship Id="rId10" Type="http://schemas.openxmlformats.org/officeDocument/2006/relationships/diagramColors" Target="../diagrams/colors3.xml"/><Relationship Id="rId4" Type="http://schemas.openxmlformats.org/officeDocument/2006/relationships/image" Target="../media/image16.png"/><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9;g1278543c0aa_0_7">
            <a:extLst>
              <a:ext uri="{FF2B5EF4-FFF2-40B4-BE49-F238E27FC236}">
                <a16:creationId xmlns:a16="http://schemas.microsoft.com/office/drawing/2014/main" id="{152051FC-B945-26DE-0B1E-A9B3F3674E8A}"/>
              </a:ext>
            </a:extLst>
          </p:cNvPr>
          <p:cNvPicPr preferRelativeResize="0"/>
          <p:nvPr/>
        </p:nvPicPr>
        <p:blipFill>
          <a:blip r:embed="rId3">
            <a:alphaModFix/>
          </a:blip>
          <a:stretch>
            <a:fillRect/>
          </a:stretch>
        </p:blipFill>
        <p:spPr>
          <a:xfrm>
            <a:off x="2508" y="2858"/>
            <a:ext cx="5760784" cy="3239142"/>
          </a:xfrm>
          <a:prstGeom prst="rect">
            <a:avLst/>
          </a:prstGeom>
          <a:noFill/>
          <a:ln>
            <a:noFill/>
          </a:ln>
        </p:spPr>
      </p:pic>
      <p:sp>
        <p:nvSpPr>
          <p:cNvPr id="5" name="Google Shape;180;g1278543c0aa_0_7">
            <a:extLst>
              <a:ext uri="{FF2B5EF4-FFF2-40B4-BE49-F238E27FC236}">
                <a16:creationId xmlns:a16="http://schemas.microsoft.com/office/drawing/2014/main" id="{C8693F9F-0EE5-9DCB-BA11-FEA7CD0CE451}"/>
              </a:ext>
            </a:extLst>
          </p:cNvPr>
          <p:cNvSpPr txBox="1"/>
          <p:nvPr/>
        </p:nvSpPr>
        <p:spPr>
          <a:xfrm>
            <a:off x="761729" y="1850826"/>
            <a:ext cx="4242342" cy="1173279"/>
          </a:xfrm>
          <a:prstGeom prst="rect">
            <a:avLst/>
          </a:prstGeom>
          <a:noFill/>
          <a:ln>
            <a:noFill/>
          </a:ln>
        </p:spPr>
        <p:txBody>
          <a:bodyPr spcFirstLastPara="1" wrap="square" lIns="57599" tIns="57599" rIns="57599" bIns="57599" anchor="t" anchorCtr="0">
            <a:spAutoFit/>
          </a:bodyPr>
          <a:lstStyle/>
          <a:p>
            <a:pPr algn="ctr">
              <a:buClr>
                <a:schemeClr val="dk1"/>
              </a:buClr>
              <a:buSzPts val="1100"/>
            </a:pPr>
            <a:r>
              <a:rPr lang="en-ZA" sz="1981" b="1" dirty="0">
                <a:solidFill>
                  <a:schemeClr val="lt1"/>
                </a:solidFill>
                <a:latin typeface="Gilroy bold"/>
                <a:ea typeface="Helvetica Neue"/>
                <a:cs typeface="Helvetica Neue"/>
              </a:rPr>
              <a:t>Final</a:t>
            </a:r>
            <a:r>
              <a:rPr lang="it-IT" sz="1981" b="1" dirty="0">
                <a:solidFill>
                  <a:schemeClr val="lt1"/>
                </a:solidFill>
                <a:latin typeface="Gilroy bold"/>
                <a:ea typeface="Helvetica Neue"/>
                <a:cs typeface="Helvetica Neue"/>
              </a:rPr>
              <a:t> Project Presentation</a:t>
            </a:r>
            <a:endParaRPr lang="it-IT" sz="1981" b="1" dirty="0">
              <a:solidFill>
                <a:schemeClr val="lt1"/>
              </a:solidFill>
              <a:latin typeface="Gilroy bold" panose="00000800000000000000" pitchFamily="2" charset="0"/>
              <a:ea typeface="Helvetica Neue"/>
              <a:cs typeface="Helvetica Neue"/>
            </a:endParaRPr>
          </a:p>
          <a:p>
            <a:pPr algn="ctr"/>
            <a:r>
              <a:rPr lang="it-IT" sz="1629" b="1" dirty="0">
                <a:solidFill>
                  <a:schemeClr val="lt1"/>
                </a:solidFill>
                <a:latin typeface="Gilroy bold"/>
                <a:ea typeface="Helvetica Neue"/>
                <a:cs typeface="Helvetica Neue"/>
                <a:sym typeface="Helvetica Neue"/>
              </a:rPr>
              <a:t>Option 5 – Credit Risk Dataset</a:t>
            </a:r>
            <a:endParaRPr lang="it-IT" sz="1129" dirty="0">
              <a:solidFill>
                <a:srgbClr val="7030A0"/>
              </a:solidFill>
              <a:latin typeface="Gilroy" panose="00000500000000000000" pitchFamily="2" charset="0"/>
              <a:ea typeface="Helvetica Neue"/>
              <a:cs typeface="Helvetica Neue"/>
              <a:sym typeface="Helvetica Neue"/>
            </a:endParaRPr>
          </a:p>
          <a:p>
            <a:pPr algn="ctr"/>
            <a:endParaRPr lang="it-IT" sz="1629" b="1" dirty="0">
              <a:solidFill>
                <a:srgbClr val="7030A0"/>
              </a:solidFill>
              <a:latin typeface="Gilroy bold"/>
              <a:ea typeface="Helvetica Neue"/>
              <a:cs typeface="Helvetica Neue"/>
              <a:sym typeface="Helvetica Neue"/>
            </a:endParaRPr>
          </a:p>
          <a:p>
            <a:pPr algn="ctr"/>
            <a:r>
              <a:rPr lang="it-IT" sz="1629" b="1" dirty="0">
                <a:solidFill>
                  <a:srgbClr val="7030A0"/>
                </a:solidFill>
                <a:latin typeface="Gilroy bold"/>
                <a:ea typeface="Helvetica Neue"/>
                <a:cs typeface="Helvetica Neue"/>
                <a:sym typeface="Helvetica Neue"/>
              </a:rPr>
              <a:t>Enrico</a:t>
            </a:r>
            <a:r>
              <a:rPr lang="it-IT" sz="1629" b="1" dirty="0">
                <a:solidFill>
                  <a:srgbClr val="7030A0"/>
                </a:solidFill>
                <a:latin typeface="Gilroy bold"/>
                <a:sym typeface="Helvetica Neue"/>
              </a:rPr>
              <a:t> Sain</a:t>
            </a:r>
            <a:endParaRPr sz="1129" dirty="0">
              <a:solidFill>
                <a:srgbClr val="7030A0"/>
              </a:solidFill>
              <a:latin typeface="Gilroy" panose="00000500000000000000" pitchFamily="2" charset="0"/>
            </a:endParaRPr>
          </a:p>
        </p:txBody>
      </p:sp>
      <p:pic>
        <p:nvPicPr>
          <p:cNvPr id="6" name="Google Shape;181;g1278543c0aa_0_7">
            <a:extLst>
              <a:ext uri="{FF2B5EF4-FFF2-40B4-BE49-F238E27FC236}">
                <a16:creationId xmlns:a16="http://schemas.microsoft.com/office/drawing/2014/main" id="{75CADF33-E871-C0B1-46A2-35620CBA6B16}"/>
              </a:ext>
            </a:extLst>
          </p:cNvPr>
          <p:cNvPicPr preferRelativeResize="0"/>
          <p:nvPr/>
        </p:nvPicPr>
        <p:blipFill rotWithShape="1">
          <a:blip r:embed="rId4">
            <a:alphaModFix/>
          </a:blip>
          <a:srcRect l="10903" t="29784" r="11983" b="31148"/>
          <a:stretch/>
        </p:blipFill>
        <p:spPr>
          <a:xfrm>
            <a:off x="1911024" y="679915"/>
            <a:ext cx="1943752" cy="553919"/>
          </a:xfrm>
          <a:prstGeom prst="rect">
            <a:avLst/>
          </a:prstGeom>
          <a:noFill/>
          <a:ln>
            <a:noFill/>
          </a:ln>
        </p:spPr>
      </p:pic>
    </p:spTree>
    <p:extLst>
      <p:ext uri="{BB962C8B-B14F-4D97-AF65-F5344CB8AC3E}">
        <p14:creationId xmlns:p14="http://schemas.microsoft.com/office/powerpoint/2010/main" val="27597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200" b="1" kern="0" spc="-45" dirty="0">
                <a:solidFill>
                  <a:schemeClr val="bg1"/>
                </a:solidFill>
                <a:latin typeface="Montserrat" panose="00000500000000000000" pitchFamily="50" charset="0"/>
              </a:rPr>
              <a:t>Conclusions</a:t>
            </a:r>
            <a:r>
              <a:rPr lang="it-IT" sz="1200" b="1" kern="0" spc="-45" dirty="0">
                <a:solidFill>
                  <a:schemeClr val="bg1"/>
                </a:solidFill>
                <a:latin typeface="Montserrat" panose="00000500000000000000" pitchFamily="50" charset="0"/>
              </a:rPr>
              <a:t> and Future Work Recommendations</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10</a:t>
            </a:fld>
            <a:endParaRPr sz="600" b="1" dirty="0">
              <a:latin typeface="Montserrat" panose="00000500000000000000" pitchFamily="50" charset="0"/>
            </a:endParaRPr>
          </a:p>
        </p:txBody>
      </p:sp>
      <p:sp>
        <p:nvSpPr>
          <p:cNvPr id="2" name="CasellaDiTesto 1">
            <a:extLst>
              <a:ext uri="{FF2B5EF4-FFF2-40B4-BE49-F238E27FC236}">
                <a16:creationId xmlns:a16="http://schemas.microsoft.com/office/drawing/2014/main" id="{8D13D415-CFFA-D80F-292C-E0AAF0C4C3BC}"/>
              </a:ext>
            </a:extLst>
          </p:cNvPr>
          <p:cNvSpPr txBox="1"/>
          <p:nvPr/>
        </p:nvSpPr>
        <p:spPr>
          <a:xfrm>
            <a:off x="145732" y="319667"/>
            <a:ext cx="5498058" cy="3170099"/>
          </a:xfrm>
          <a:prstGeom prst="rect">
            <a:avLst/>
          </a:prstGeom>
          <a:noFill/>
        </p:spPr>
        <p:txBody>
          <a:bodyPr wrap="square" rtlCol="0">
            <a:spAutoFit/>
          </a:bodyPr>
          <a:lstStyle/>
          <a:p>
            <a:r>
              <a:rPr lang="en-US" sz="1000" b="1" dirty="0">
                <a:solidFill>
                  <a:schemeClr val="tx1"/>
                </a:solidFill>
                <a:effectLst/>
                <a:latin typeface="+mn-lt"/>
              </a:rPr>
              <a:t>Conclusions:</a:t>
            </a:r>
          </a:p>
          <a:p>
            <a:endParaRPr lang="en-US" sz="1000" b="0" dirty="0">
              <a:solidFill>
                <a:schemeClr val="tx1"/>
              </a:solidFill>
              <a:effectLst/>
              <a:latin typeface="+mn-lt"/>
            </a:endParaRPr>
          </a:p>
          <a:p>
            <a:r>
              <a:rPr lang="en-US" sz="1000" b="0" dirty="0">
                <a:solidFill>
                  <a:schemeClr val="tx1"/>
                </a:solidFill>
                <a:effectLst/>
                <a:latin typeface="+mn-lt"/>
              </a:rPr>
              <a:t>We have trained 11 different ML models on the credit_risk_dataset and compared the f1 number and recall metrics calculated on the test set for each of them. The best model if we look at recall is certainly the optimized XGBoost with a weighted average f1 score of 88%, a high recall of 82.5% on class 1 and the best precision recall curve.</a:t>
            </a:r>
            <a:br>
              <a:rPr lang="en-US" sz="1000" b="0" dirty="0">
                <a:solidFill>
                  <a:schemeClr val="tx1"/>
                </a:solidFill>
                <a:effectLst/>
                <a:latin typeface="+mn-lt"/>
              </a:rPr>
            </a:br>
            <a:r>
              <a:rPr lang="en-US" sz="1000" b="0" dirty="0">
                <a:solidFill>
                  <a:schemeClr val="tx1"/>
                </a:solidFill>
                <a:effectLst/>
                <a:latin typeface="+mn-lt"/>
              </a:rPr>
              <a:t>Voting classifier (soft) or Random Forest tuned are still very good options if we are looking to achieve a more balanced model with slightly higher f1 and slightly lower recall.</a:t>
            </a:r>
          </a:p>
          <a:p>
            <a:br>
              <a:rPr lang="en-US" sz="1000" b="0" dirty="0">
                <a:solidFill>
                  <a:schemeClr val="tx1"/>
                </a:solidFill>
                <a:effectLst/>
                <a:latin typeface="+mn-lt"/>
              </a:rPr>
            </a:br>
            <a:r>
              <a:rPr lang="en-US" sz="1000" b="1" dirty="0">
                <a:solidFill>
                  <a:schemeClr val="tx1"/>
                </a:solidFill>
                <a:effectLst/>
                <a:latin typeface="+mn-lt"/>
              </a:rPr>
              <a:t>Recommendations for future work:</a:t>
            </a:r>
          </a:p>
          <a:p>
            <a:endParaRPr lang="en-US" sz="1000" b="0" dirty="0">
              <a:solidFill>
                <a:schemeClr val="tx1"/>
              </a:solidFill>
              <a:effectLst/>
              <a:latin typeface="+mn-lt"/>
            </a:endParaRPr>
          </a:p>
          <a:p>
            <a:pPr marL="171450" indent="-171450">
              <a:buFont typeface="Arial" panose="020B0604020202020204" pitchFamily="34" charset="0"/>
              <a:buChar char="•"/>
            </a:pPr>
            <a:r>
              <a:rPr lang="en-US" sz="1000" b="0" dirty="0">
                <a:solidFill>
                  <a:schemeClr val="tx1"/>
                </a:solidFill>
                <a:effectLst/>
                <a:latin typeface="+mn-lt"/>
              </a:rPr>
              <a:t>Deploy other strategies to cope with unbalanced datasets and compare the results (downsampling, upsampling,  </a:t>
            </a:r>
            <a:r>
              <a:rPr lang="en-US" sz="1000" dirty="0">
                <a:solidFill>
                  <a:schemeClr val="tx1"/>
                </a:solidFill>
                <a:latin typeface="+mn-lt"/>
              </a:rPr>
              <a:t>synthetic data augmentation e.g. </a:t>
            </a:r>
            <a:r>
              <a:rPr lang="en-US" sz="1000" b="0" dirty="0">
                <a:solidFill>
                  <a:schemeClr val="tx1"/>
                </a:solidFill>
                <a:effectLst/>
                <a:latin typeface="+mn-lt"/>
              </a:rPr>
              <a:t>SMOTE, use of imbalanced learn library etc.)</a:t>
            </a:r>
          </a:p>
          <a:p>
            <a:pPr marL="171450" indent="-171450">
              <a:buFont typeface="Arial" panose="020B0604020202020204" pitchFamily="34" charset="0"/>
              <a:buChar char="•"/>
            </a:pPr>
            <a:r>
              <a:rPr lang="en-US" sz="1000" b="0" dirty="0">
                <a:solidFill>
                  <a:schemeClr val="tx1"/>
                </a:solidFill>
                <a:effectLst/>
                <a:latin typeface="+mn-lt"/>
              </a:rPr>
              <a:t>Try more hyperparameters and higher ranges in order to improve the tuning results</a:t>
            </a:r>
          </a:p>
          <a:p>
            <a:pPr marL="171450" indent="-171450">
              <a:buFont typeface="Arial" panose="020B0604020202020204" pitchFamily="34" charset="0"/>
              <a:buChar char="•"/>
            </a:pPr>
            <a:r>
              <a:rPr lang="en-US" sz="1000" b="0" dirty="0">
                <a:solidFill>
                  <a:schemeClr val="tx1"/>
                </a:solidFill>
                <a:effectLst/>
                <a:latin typeface="+mn-lt"/>
              </a:rPr>
              <a:t>Try Bayesian Optimization as a more efficient way to improve hyperparameter tuning</a:t>
            </a:r>
          </a:p>
          <a:p>
            <a:pPr marL="171450" indent="-171450">
              <a:buFont typeface="Arial" panose="020B0604020202020204" pitchFamily="34" charset="0"/>
              <a:buChar char="•"/>
            </a:pPr>
            <a:r>
              <a:rPr lang="en-US" sz="1000" b="0" dirty="0">
                <a:solidFill>
                  <a:schemeClr val="tx1"/>
                </a:solidFill>
                <a:effectLst/>
                <a:latin typeface="+mn-lt"/>
              </a:rPr>
              <a:t>Train more Ensemble methods based on Decision Tree (e.g. LightGBM)</a:t>
            </a:r>
          </a:p>
          <a:p>
            <a:pPr marL="171450" indent="-171450">
              <a:buFont typeface="Arial" panose="020B0604020202020204" pitchFamily="34" charset="0"/>
              <a:buChar char="•"/>
            </a:pPr>
            <a:r>
              <a:rPr lang="en-US" sz="1000" b="0" dirty="0">
                <a:solidFill>
                  <a:schemeClr val="tx1"/>
                </a:solidFill>
                <a:effectLst/>
                <a:latin typeface="+mn-lt"/>
              </a:rPr>
              <a:t>Drop least important features from the dataset and retrain the model</a:t>
            </a:r>
          </a:p>
          <a:p>
            <a:pPr marL="171450" indent="-171450">
              <a:buFont typeface="Arial" panose="020B0604020202020204" pitchFamily="34" charset="0"/>
              <a:buChar char="•"/>
            </a:pPr>
            <a:r>
              <a:rPr lang="en-US" sz="1000" b="0" dirty="0">
                <a:solidFill>
                  <a:srgbClr val="000000"/>
                </a:solidFill>
                <a:effectLst/>
                <a:latin typeface="+mn-lt"/>
              </a:rPr>
              <a:t>Assign weights to each loan in order to optimize models that minimize financial loss</a:t>
            </a:r>
          </a:p>
          <a:p>
            <a:pPr marL="171450" indent="-171450">
              <a:buFont typeface="Arial" panose="020B0604020202020204" pitchFamily="34" charset="0"/>
              <a:buChar char="•"/>
            </a:pPr>
            <a:endParaRPr lang="en-US" sz="1000" b="0" dirty="0">
              <a:solidFill>
                <a:schemeClr val="tx1"/>
              </a:solidFill>
              <a:effectLst/>
              <a:latin typeface="+mn-lt"/>
            </a:endParaRPr>
          </a:p>
          <a:p>
            <a:endParaRPr lang="it-IT" sz="1000" dirty="0">
              <a:latin typeface="+mn-lt"/>
            </a:endParaRPr>
          </a:p>
        </p:txBody>
      </p:sp>
    </p:spTree>
    <p:extLst>
      <p:ext uri="{BB962C8B-B14F-4D97-AF65-F5344CB8AC3E}">
        <p14:creationId xmlns:p14="http://schemas.microsoft.com/office/powerpoint/2010/main" val="361418027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200" b="1" kern="0" spc="-45" dirty="0">
                <a:solidFill>
                  <a:schemeClr val="bg1"/>
                </a:solidFill>
                <a:latin typeface="Montserrat" panose="00000500000000000000" pitchFamily="50" charset="0"/>
              </a:rPr>
              <a:t>Problem</a:t>
            </a:r>
            <a:r>
              <a:rPr lang="it-IT" sz="1200" b="1" kern="0" spc="-45" dirty="0">
                <a:solidFill>
                  <a:schemeClr val="bg1"/>
                </a:solidFill>
                <a:latin typeface="Montserrat" panose="00000500000000000000" pitchFamily="50" charset="0"/>
              </a:rPr>
              <a:t> Statement</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2</a:t>
            </a:fld>
            <a:endParaRPr sz="600" b="1" dirty="0">
              <a:latin typeface="Montserrat" panose="00000500000000000000" pitchFamily="50" charset="0"/>
            </a:endParaRPr>
          </a:p>
        </p:txBody>
      </p:sp>
      <p:pic>
        <p:nvPicPr>
          <p:cNvPr id="13" name="Immagine 12">
            <a:extLst>
              <a:ext uri="{FF2B5EF4-FFF2-40B4-BE49-F238E27FC236}">
                <a16:creationId xmlns:a16="http://schemas.microsoft.com/office/drawing/2014/main" id="{F3AD718D-F99A-9E18-9A9A-80055D69BC0B}"/>
              </a:ext>
            </a:extLst>
          </p:cNvPr>
          <p:cNvPicPr>
            <a:picLocks noChangeAspect="1"/>
          </p:cNvPicPr>
          <p:nvPr/>
        </p:nvPicPr>
        <p:blipFill>
          <a:blip r:embed="rId5"/>
          <a:stretch>
            <a:fillRect/>
          </a:stretch>
        </p:blipFill>
        <p:spPr>
          <a:xfrm>
            <a:off x="2654300" y="535890"/>
            <a:ext cx="2864798" cy="2293459"/>
          </a:xfrm>
          <a:prstGeom prst="rect">
            <a:avLst/>
          </a:prstGeom>
        </p:spPr>
      </p:pic>
      <p:sp>
        <p:nvSpPr>
          <p:cNvPr id="15" name="CasellaDiTesto 14">
            <a:extLst>
              <a:ext uri="{FF2B5EF4-FFF2-40B4-BE49-F238E27FC236}">
                <a16:creationId xmlns:a16="http://schemas.microsoft.com/office/drawing/2014/main" id="{FD90DFDA-27B5-25F2-34BE-F959D896478E}"/>
              </a:ext>
            </a:extLst>
          </p:cNvPr>
          <p:cNvSpPr txBox="1"/>
          <p:nvPr/>
        </p:nvSpPr>
        <p:spPr>
          <a:xfrm>
            <a:off x="215900" y="2628771"/>
            <a:ext cx="3505200" cy="184666"/>
          </a:xfrm>
          <a:prstGeom prst="rect">
            <a:avLst/>
          </a:prstGeom>
          <a:noFill/>
        </p:spPr>
        <p:txBody>
          <a:bodyPr wrap="square">
            <a:spAutoFit/>
          </a:bodyPr>
          <a:lstStyle/>
          <a:p>
            <a:r>
              <a:rPr lang="fr-FR" sz="600" b="0" dirty="0">
                <a:solidFill>
                  <a:srgbClr val="000000"/>
                </a:solidFill>
                <a:effectLst/>
                <a:latin typeface="+mj-lt"/>
              </a:rPr>
              <a:t>(source: https://www.kaggle.com/datasets/laotse/credit-risk-dataset)</a:t>
            </a:r>
          </a:p>
        </p:txBody>
      </p:sp>
      <p:sp>
        <p:nvSpPr>
          <p:cNvPr id="16" name="CasellaDiTesto 15">
            <a:extLst>
              <a:ext uri="{FF2B5EF4-FFF2-40B4-BE49-F238E27FC236}">
                <a16:creationId xmlns:a16="http://schemas.microsoft.com/office/drawing/2014/main" id="{D87A6159-8EF3-965C-F2C1-E7907F8AADCB}"/>
              </a:ext>
            </a:extLst>
          </p:cNvPr>
          <p:cNvSpPr txBox="1"/>
          <p:nvPr/>
        </p:nvSpPr>
        <p:spPr>
          <a:xfrm>
            <a:off x="215900" y="535890"/>
            <a:ext cx="2438400" cy="2092881"/>
          </a:xfrm>
          <a:prstGeom prst="rect">
            <a:avLst/>
          </a:prstGeom>
          <a:noFill/>
        </p:spPr>
        <p:txBody>
          <a:bodyPr wrap="square" rtlCol="0">
            <a:spAutoFit/>
          </a:bodyPr>
          <a:lstStyle/>
          <a:p>
            <a:r>
              <a:rPr lang="it-IT" sz="1000" dirty="0">
                <a:latin typeface="+mn-lt"/>
              </a:rPr>
              <a:t>The dataset </a:t>
            </a:r>
            <a:r>
              <a:rPr lang="en-US" sz="1000" dirty="0">
                <a:latin typeface="+mn-lt"/>
              </a:rPr>
              <a:t>contains</a:t>
            </a:r>
            <a:r>
              <a:rPr lang="it-IT" sz="1000" dirty="0">
                <a:latin typeface="+mn-lt"/>
              </a:rPr>
              <a:t> simulated credit bureau data</a:t>
            </a:r>
          </a:p>
          <a:p>
            <a:endParaRPr lang="it-IT" sz="1000" dirty="0">
              <a:latin typeface="+mn-lt"/>
            </a:endParaRPr>
          </a:p>
          <a:p>
            <a:r>
              <a:rPr lang="en-US" sz="1000" b="0" dirty="0">
                <a:solidFill>
                  <a:srgbClr val="000000"/>
                </a:solidFill>
                <a:effectLst/>
                <a:latin typeface="+mn-lt"/>
              </a:rPr>
              <a:t>The dataset is composed of 12 columns:</a:t>
            </a:r>
          </a:p>
          <a:p>
            <a:endParaRPr lang="en-US" sz="1000" dirty="0">
              <a:solidFill>
                <a:srgbClr val="000000"/>
              </a:solidFill>
              <a:latin typeface="+mn-lt"/>
            </a:endParaRPr>
          </a:p>
          <a:p>
            <a:pPr marL="171450" indent="-171450">
              <a:buFontTx/>
              <a:buChar char="-"/>
            </a:pPr>
            <a:r>
              <a:rPr lang="en-US" sz="1000" b="0" dirty="0">
                <a:solidFill>
                  <a:srgbClr val="000000"/>
                </a:solidFill>
                <a:effectLst/>
                <a:latin typeface="+mn-lt"/>
              </a:rPr>
              <a:t>11 Features</a:t>
            </a:r>
          </a:p>
          <a:p>
            <a:pPr marL="171450" indent="-171450">
              <a:buFontTx/>
              <a:buChar char="-"/>
            </a:pPr>
            <a:r>
              <a:rPr lang="en-US" sz="1000" dirty="0">
                <a:solidFill>
                  <a:srgbClr val="000000"/>
                </a:solidFill>
                <a:latin typeface="+mn-lt"/>
              </a:rPr>
              <a:t>1 binary target (loan_status)</a:t>
            </a:r>
          </a:p>
          <a:p>
            <a:pPr marL="171450" indent="-171450">
              <a:buFontTx/>
              <a:buChar char="-"/>
            </a:pPr>
            <a:endParaRPr lang="en-US" sz="1000" b="0" dirty="0">
              <a:solidFill>
                <a:srgbClr val="000000"/>
              </a:solidFill>
              <a:effectLst/>
              <a:latin typeface="+mn-lt"/>
            </a:endParaRPr>
          </a:p>
          <a:p>
            <a:r>
              <a:rPr lang="en-US" sz="1000" b="1" dirty="0">
                <a:solidFill>
                  <a:srgbClr val="000000"/>
                </a:solidFill>
                <a:latin typeface="+mn-lt"/>
              </a:rPr>
              <a:t>Problem statement: </a:t>
            </a:r>
            <a:r>
              <a:rPr lang="en-US" sz="1000" dirty="0">
                <a:solidFill>
                  <a:srgbClr val="000000"/>
                </a:solidFill>
                <a:latin typeface="+mn-lt"/>
              </a:rPr>
              <a:t>predict the customer loan status</a:t>
            </a:r>
          </a:p>
          <a:p>
            <a:endParaRPr lang="en-US" sz="1000" dirty="0">
              <a:solidFill>
                <a:srgbClr val="000000"/>
              </a:solidFill>
              <a:latin typeface="+mn-lt"/>
            </a:endParaRPr>
          </a:p>
          <a:p>
            <a:r>
              <a:rPr lang="en-US" sz="1000" b="1" dirty="0">
                <a:solidFill>
                  <a:srgbClr val="000000"/>
                </a:solidFill>
                <a:latin typeface="+mn-lt"/>
              </a:rPr>
              <a:t>Problem type: </a:t>
            </a:r>
            <a:r>
              <a:rPr lang="en-US" sz="1000" dirty="0">
                <a:solidFill>
                  <a:srgbClr val="000000"/>
                </a:solidFill>
                <a:latin typeface="+mn-lt"/>
              </a:rPr>
              <a:t>binary classification (supervised learning)</a:t>
            </a:r>
            <a:endParaRPr lang="it-IT" sz="1000" dirty="0">
              <a:latin typeface="+mj-lt"/>
            </a:endParaRPr>
          </a:p>
        </p:txBody>
      </p:sp>
    </p:spTree>
    <p:extLst>
      <p:ext uri="{BB962C8B-B14F-4D97-AF65-F5344CB8AC3E}">
        <p14:creationId xmlns:p14="http://schemas.microsoft.com/office/powerpoint/2010/main" val="481848818"/>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200" b="1" kern="0" spc="-45" dirty="0">
                <a:solidFill>
                  <a:schemeClr val="bg1"/>
                </a:solidFill>
                <a:latin typeface="Montserrat" panose="00000500000000000000" pitchFamily="50" charset="0"/>
              </a:rPr>
              <a:t>Exploratory</a:t>
            </a:r>
            <a:r>
              <a:rPr lang="it-IT" sz="1200" b="1" kern="0" spc="-45" dirty="0">
                <a:solidFill>
                  <a:schemeClr val="bg1"/>
                </a:solidFill>
                <a:latin typeface="Montserrat" panose="00000500000000000000" pitchFamily="50" charset="0"/>
              </a:rPr>
              <a:t> Data Analysis</a:t>
            </a: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3</a:t>
            </a:fld>
            <a:endParaRPr sz="600" b="1" dirty="0">
              <a:latin typeface="Montserrat" panose="00000500000000000000" pitchFamily="50" charset="0"/>
            </a:endParaRPr>
          </a:p>
        </p:txBody>
      </p:sp>
      <p:pic>
        <p:nvPicPr>
          <p:cNvPr id="4" name="Immagine 3" descr="Immagine che contiene testo, schermata, diagramma, Diagramma&#10;&#10;Descrizione generata automaticamente">
            <a:extLst>
              <a:ext uri="{FF2B5EF4-FFF2-40B4-BE49-F238E27FC236}">
                <a16:creationId xmlns:a16="http://schemas.microsoft.com/office/drawing/2014/main" id="{F5C67B85-2B25-C350-F7B6-F52AD28249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801" y="331646"/>
            <a:ext cx="2552644" cy="1395377"/>
          </a:xfrm>
          <a:prstGeom prst="rect">
            <a:avLst/>
          </a:prstGeom>
        </p:spPr>
      </p:pic>
      <p:pic>
        <p:nvPicPr>
          <p:cNvPr id="13" name="Immagine 12" descr="Immagine che contiene diagramma, schermata, linea, Parallelo&#10;&#10;Descrizione generata automaticamente">
            <a:extLst>
              <a:ext uri="{FF2B5EF4-FFF2-40B4-BE49-F238E27FC236}">
                <a16:creationId xmlns:a16="http://schemas.microsoft.com/office/drawing/2014/main" id="{ADD30EC9-D977-B34C-2F93-D8B1FC2FBD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5574" y="337996"/>
            <a:ext cx="2596170" cy="1395377"/>
          </a:xfrm>
          <a:prstGeom prst="rect">
            <a:avLst/>
          </a:prstGeom>
        </p:spPr>
      </p:pic>
      <p:pic>
        <p:nvPicPr>
          <p:cNvPr id="15" name="Immagine 14" descr="Immagine che contiene schermata, testo, Diagramma, linea&#10;&#10;Descrizione generata automaticamente">
            <a:extLst>
              <a:ext uri="{FF2B5EF4-FFF2-40B4-BE49-F238E27FC236}">
                <a16:creationId xmlns:a16="http://schemas.microsoft.com/office/drawing/2014/main" id="{0EE167E1-1D27-EA92-BD37-2AF6E86EF6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102" y="1814446"/>
            <a:ext cx="2596170" cy="1408179"/>
          </a:xfrm>
          <a:prstGeom prst="rect">
            <a:avLst/>
          </a:prstGeom>
        </p:spPr>
      </p:pic>
      <p:pic>
        <p:nvPicPr>
          <p:cNvPr id="17" name="Immagine 16" descr="Immagine che contiene testo, schermata, diagramma, software&#10;&#10;Descrizione generata automaticamente">
            <a:extLst>
              <a:ext uri="{FF2B5EF4-FFF2-40B4-BE49-F238E27FC236}">
                <a16:creationId xmlns:a16="http://schemas.microsoft.com/office/drawing/2014/main" id="{06628740-F3E2-7E91-FD61-96AC5AD9611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9100" y="1817621"/>
            <a:ext cx="2552644" cy="1395377"/>
          </a:xfrm>
          <a:prstGeom prst="rect">
            <a:avLst/>
          </a:prstGeom>
        </p:spPr>
      </p:pic>
    </p:spTree>
    <p:extLst>
      <p:ext uri="{BB962C8B-B14F-4D97-AF65-F5344CB8AC3E}">
        <p14:creationId xmlns:p14="http://schemas.microsoft.com/office/powerpoint/2010/main" val="179650982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spc="-45" dirty="0">
                <a:solidFill>
                  <a:schemeClr val="bg1"/>
                </a:solidFill>
                <a:latin typeface="Montserrat" panose="00000500000000000000" pitchFamily="50" charset="0"/>
              </a:rPr>
              <a:t>Exploratory Data Analysis</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4</a:t>
            </a:fld>
            <a:endParaRPr sz="600" b="1" dirty="0">
              <a:latin typeface="Montserrat" panose="00000500000000000000" pitchFamily="50" charset="0"/>
            </a:endParaRPr>
          </a:p>
        </p:txBody>
      </p:sp>
      <p:pic>
        <p:nvPicPr>
          <p:cNvPr id="4" name="Immagine 3" descr="Immagine che contiene testo, schermata, diagramma, Diagramma&#10;&#10;Descrizione generata automaticamente">
            <a:extLst>
              <a:ext uri="{FF2B5EF4-FFF2-40B4-BE49-F238E27FC236}">
                <a16:creationId xmlns:a16="http://schemas.microsoft.com/office/drawing/2014/main" id="{FE191302-568B-4D1E-F3D0-6D0277BE9A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188" y="327024"/>
            <a:ext cx="2573127" cy="1395377"/>
          </a:xfrm>
          <a:prstGeom prst="rect">
            <a:avLst/>
          </a:prstGeom>
        </p:spPr>
      </p:pic>
      <p:pic>
        <p:nvPicPr>
          <p:cNvPr id="12" name="Immagine 11" descr="Immagine che contiene diagramma, testo, Diagramma, linea&#10;&#10;Descrizione generata automaticamente">
            <a:extLst>
              <a:ext uri="{FF2B5EF4-FFF2-40B4-BE49-F238E27FC236}">
                <a16:creationId xmlns:a16="http://schemas.microsoft.com/office/drawing/2014/main" id="{F2033F29-406E-04A0-EC9B-C72D07F30C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4847" y="336034"/>
            <a:ext cx="2596170" cy="1395377"/>
          </a:xfrm>
          <a:prstGeom prst="rect">
            <a:avLst/>
          </a:prstGeom>
        </p:spPr>
      </p:pic>
      <p:pic>
        <p:nvPicPr>
          <p:cNvPr id="16" name="Immagine 15" descr="Immagine che contiene testo, Diagramma, schermata, linea&#10;&#10;Descrizione generata automaticamente">
            <a:extLst>
              <a:ext uri="{FF2B5EF4-FFF2-40B4-BE49-F238E27FC236}">
                <a16:creationId xmlns:a16="http://schemas.microsoft.com/office/drawing/2014/main" id="{10A35787-6AF0-873C-CC0C-7A70BDC6CB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2145" y="1792059"/>
            <a:ext cx="2596170" cy="1395377"/>
          </a:xfrm>
          <a:prstGeom prst="rect">
            <a:avLst/>
          </a:prstGeom>
        </p:spPr>
      </p:pic>
      <p:pic>
        <p:nvPicPr>
          <p:cNvPr id="18" name="Immagine 17" descr="Immagine che contiene testo, schermata, diagramma, Diagramma&#10;&#10;Descrizione generata automaticamente">
            <a:extLst>
              <a:ext uri="{FF2B5EF4-FFF2-40B4-BE49-F238E27FC236}">
                <a16:creationId xmlns:a16="http://schemas.microsoft.com/office/drawing/2014/main" id="{31958EE2-1388-C9EB-507A-6B00B15B43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8373" y="1800626"/>
            <a:ext cx="2552644" cy="1395377"/>
          </a:xfrm>
          <a:prstGeom prst="rect">
            <a:avLst/>
          </a:prstGeom>
        </p:spPr>
      </p:pic>
    </p:spTree>
    <p:extLst>
      <p:ext uri="{BB962C8B-B14F-4D97-AF65-F5344CB8AC3E}">
        <p14:creationId xmlns:p14="http://schemas.microsoft.com/office/powerpoint/2010/main" val="1593873959"/>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spc="-45" dirty="0">
                <a:solidFill>
                  <a:schemeClr val="bg1"/>
                </a:solidFill>
                <a:latin typeface="Montserrat" panose="00000500000000000000" pitchFamily="50" charset="0"/>
              </a:rPr>
              <a:t>Exploratory Data </a:t>
            </a:r>
            <a:r>
              <a:rPr lang="en-US" sz="1200" b="1" spc="-45" dirty="0">
                <a:solidFill>
                  <a:schemeClr val="bg1"/>
                </a:solidFill>
                <a:latin typeface="Montserrat" panose="00000500000000000000" pitchFamily="50" charset="0"/>
              </a:rPr>
              <a:t>Analysis</a:t>
            </a:r>
            <a:endParaRPr lang="en-US"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5</a:t>
            </a:fld>
            <a:endParaRPr sz="600" b="1" dirty="0">
              <a:latin typeface="Montserrat" panose="00000500000000000000" pitchFamily="50" charset="0"/>
            </a:endParaRPr>
          </a:p>
        </p:txBody>
      </p:sp>
      <p:sp>
        <p:nvSpPr>
          <p:cNvPr id="2" name="CasellaDiTesto 1">
            <a:extLst>
              <a:ext uri="{FF2B5EF4-FFF2-40B4-BE49-F238E27FC236}">
                <a16:creationId xmlns:a16="http://schemas.microsoft.com/office/drawing/2014/main" id="{90120EF0-646B-F42A-073D-FB4F235BE8CA}"/>
              </a:ext>
            </a:extLst>
          </p:cNvPr>
          <p:cNvSpPr txBox="1"/>
          <p:nvPr/>
        </p:nvSpPr>
        <p:spPr>
          <a:xfrm>
            <a:off x="139102" y="319667"/>
            <a:ext cx="5574856" cy="3170099"/>
          </a:xfrm>
          <a:prstGeom prst="rect">
            <a:avLst/>
          </a:prstGeom>
          <a:noFill/>
        </p:spPr>
        <p:txBody>
          <a:bodyPr wrap="square">
            <a:spAutoFit/>
          </a:bodyPr>
          <a:lstStyle/>
          <a:p>
            <a:r>
              <a:rPr lang="en-US" sz="1000" b="1" dirty="0">
                <a:solidFill>
                  <a:schemeClr val="tx1"/>
                </a:solidFill>
                <a:latin typeface="+mn-lt"/>
              </a:rPr>
              <a:t>Default Customer Profile:</a:t>
            </a:r>
            <a:endParaRPr lang="en-US" sz="1000" b="1" dirty="0">
              <a:solidFill>
                <a:schemeClr val="tx1"/>
              </a:solidFill>
              <a:effectLst/>
              <a:latin typeface="+mn-lt"/>
            </a:endParaRPr>
          </a:p>
          <a:p>
            <a:pPr marL="171450" indent="-171450">
              <a:buFont typeface="Arial" panose="020B0604020202020204" pitchFamily="34" charset="0"/>
              <a:buChar char="•"/>
            </a:pPr>
            <a:endParaRPr lang="en-US" sz="1000" dirty="0">
              <a:solidFill>
                <a:schemeClr val="tx1"/>
              </a:solidFill>
              <a:latin typeface="+mn-lt"/>
            </a:endParaRPr>
          </a:p>
          <a:p>
            <a:pPr marL="171450" indent="-171450">
              <a:buFont typeface="Arial" panose="020B0604020202020204" pitchFamily="34" charset="0"/>
              <a:buChar char="•"/>
            </a:pPr>
            <a:r>
              <a:rPr lang="en-US" sz="1000" b="0" dirty="0">
                <a:solidFill>
                  <a:schemeClr val="tx1"/>
                </a:solidFill>
                <a:effectLst/>
                <a:latin typeface="+mn-lt"/>
              </a:rPr>
              <a:t>Defaulted customers have a lower income than non defaulted customers. </a:t>
            </a:r>
          </a:p>
          <a:p>
            <a:pPr marL="171450" indent="-171450">
              <a:buFont typeface="Arial" panose="020B0604020202020204" pitchFamily="34" charset="0"/>
              <a:buChar char="•"/>
            </a:pPr>
            <a:r>
              <a:rPr lang="en-US" sz="1000" b="0" dirty="0">
                <a:solidFill>
                  <a:schemeClr val="tx1"/>
                </a:solidFill>
                <a:effectLst/>
                <a:latin typeface="+mn-lt"/>
              </a:rPr>
              <a:t>Most of the defaulted customers rent a house, and only a few of them are home owners. </a:t>
            </a:r>
          </a:p>
          <a:p>
            <a:pPr marL="171450" indent="-171450">
              <a:buFont typeface="Arial" panose="020B0604020202020204" pitchFamily="34" charset="0"/>
              <a:buChar char="•"/>
            </a:pPr>
            <a:r>
              <a:rPr lang="en-US" sz="1000" b="0" dirty="0">
                <a:solidFill>
                  <a:schemeClr val="tx1"/>
                </a:solidFill>
                <a:effectLst/>
                <a:latin typeface="+mn-lt"/>
              </a:rPr>
              <a:t>Most of the defaulted customers apply for a loan for debt consolidation, medical reasons or home improvement. </a:t>
            </a:r>
          </a:p>
          <a:p>
            <a:pPr marL="171450" indent="-171450">
              <a:buFont typeface="Arial" panose="020B0604020202020204" pitchFamily="34" charset="0"/>
              <a:buChar char="•"/>
            </a:pPr>
            <a:r>
              <a:rPr lang="en-US" sz="1000" b="0" dirty="0">
                <a:solidFill>
                  <a:schemeClr val="tx1"/>
                </a:solidFill>
                <a:effectLst/>
                <a:latin typeface="+mn-lt"/>
              </a:rPr>
              <a:t>Loan grade for defaulted customers is generally lower than all other customers, a reason why this feature could be strictly correlated with the target. </a:t>
            </a:r>
          </a:p>
          <a:p>
            <a:pPr marL="171450" indent="-171450">
              <a:buFont typeface="Arial" panose="020B0604020202020204" pitchFamily="34" charset="0"/>
              <a:buChar char="•"/>
            </a:pPr>
            <a:r>
              <a:rPr lang="en-US" sz="1000" b="0" dirty="0">
                <a:solidFill>
                  <a:schemeClr val="tx1"/>
                </a:solidFill>
                <a:effectLst/>
                <a:latin typeface="+mn-lt"/>
              </a:rPr>
              <a:t>Interest rates and loan/income ratio are generally higher for defaulted customers. </a:t>
            </a:r>
          </a:p>
          <a:p>
            <a:pPr marL="171450" indent="-171450">
              <a:buFont typeface="Arial" panose="020B0604020202020204" pitchFamily="34" charset="0"/>
              <a:buChar char="•"/>
            </a:pPr>
            <a:r>
              <a:rPr lang="en-US" sz="1000" b="0" dirty="0">
                <a:solidFill>
                  <a:schemeClr val="tx1"/>
                </a:solidFill>
                <a:effectLst/>
                <a:latin typeface="+mn-lt"/>
              </a:rPr>
              <a:t>Defaulted customers show also a higher number of previous defaults than non defaulted customers.</a:t>
            </a:r>
          </a:p>
          <a:p>
            <a:pPr marL="171450" indent="-171450">
              <a:buFont typeface="Arial" panose="020B0604020202020204" pitchFamily="34" charset="0"/>
              <a:buChar char="•"/>
            </a:pPr>
            <a:endParaRPr lang="en-US" sz="1000" dirty="0">
              <a:solidFill>
                <a:schemeClr val="tx1"/>
              </a:solidFill>
              <a:latin typeface="+mn-lt"/>
            </a:endParaRPr>
          </a:p>
          <a:p>
            <a:r>
              <a:rPr lang="en-US" sz="1000" b="1" dirty="0">
                <a:solidFill>
                  <a:schemeClr val="tx1"/>
                </a:solidFill>
                <a:effectLst/>
                <a:latin typeface="+mn-lt"/>
              </a:rPr>
              <a:t>Other Insights:</a:t>
            </a:r>
          </a:p>
          <a:p>
            <a:endParaRPr lang="en-US" sz="1000" b="1" dirty="0">
              <a:solidFill>
                <a:schemeClr val="tx1"/>
              </a:solidFill>
              <a:latin typeface="+mn-lt"/>
            </a:endParaRPr>
          </a:p>
          <a:p>
            <a:pPr marL="171450" indent="-171450">
              <a:buFont typeface="Arial" panose="020B0604020202020204" pitchFamily="34" charset="0"/>
              <a:buChar char="•"/>
            </a:pPr>
            <a:r>
              <a:rPr lang="en-US" sz="1000" dirty="0">
                <a:solidFill>
                  <a:schemeClr val="tx1"/>
                </a:solidFill>
                <a:latin typeface="+mn-lt"/>
              </a:rPr>
              <a:t>Moderately imbalanced dataset (78% class 0, 22% class 1)</a:t>
            </a:r>
          </a:p>
          <a:p>
            <a:pPr marL="171450" indent="-171450">
              <a:buFont typeface="Arial" panose="020B0604020202020204" pitchFamily="34" charset="0"/>
              <a:buChar char="•"/>
            </a:pPr>
            <a:r>
              <a:rPr lang="en-US" sz="1000" dirty="0">
                <a:solidFill>
                  <a:schemeClr val="tx1"/>
                </a:solidFill>
                <a:latin typeface="+mn-lt"/>
              </a:rPr>
              <a:t>165 duplicate rows</a:t>
            </a:r>
          </a:p>
          <a:p>
            <a:pPr marL="171450" indent="-171450">
              <a:buFont typeface="Arial" panose="020B0604020202020204" pitchFamily="34" charset="0"/>
              <a:buChar char="•"/>
            </a:pPr>
            <a:r>
              <a:rPr lang="it-IT" sz="1000" b="1" dirty="0">
                <a:solidFill>
                  <a:schemeClr val="tx1"/>
                </a:solidFill>
                <a:effectLst/>
                <a:latin typeface="+mn-lt"/>
              </a:rPr>
              <a:t>person_age</a:t>
            </a:r>
            <a:r>
              <a:rPr lang="en-US" sz="1000" b="1" dirty="0">
                <a:solidFill>
                  <a:schemeClr val="tx1"/>
                </a:solidFill>
                <a:latin typeface="+mn-lt"/>
              </a:rPr>
              <a:t> </a:t>
            </a:r>
            <a:r>
              <a:rPr lang="en-US" sz="1000" dirty="0">
                <a:solidFill>
                  <a:schemeClr val="tx1"/>
                </a:solidFill>
                <a:latin typeface="+mn-lt"/>
              </a:rPr>
              <a:t>highly correlated with </a:t>
            </a:r>
            <a:r>
              <a:rPr lang="en-US" sz="1000" b="1" dirty="0">
                <a:solidFill>
                  <a:schemeClr val="tx1"/>
                </a:solidFill>
                <a:effectLst/>
                <a:latin typeface="+mn-lt"/>
              </a:rPr>
              <a:t>cb_person_cred_hist_length</a:t>
            </a:r>
          </a:p>
          <a:p>
            <a:pPr marL="171450" indent="-171450">
              <a:buFont typeface="Arial" panose="020B0604020202020204" pitchFamily="34" charset="0"/>
              <a:buChar char="•"/>
            </a:pPr>
            <a:r>
              <a:rPr lang="en-US" sz="1000" b="0" dirty="0">
                <a:solidFill>
                  <a:schemeClr val="tx1"/>
                </a:solidFill>
                <a:effectLst/>
                <a:latin typeface="+mn-lt"/>
              </a:rPr>
              <a:t>Outliers in </a:t>
            </a:r>
            <a:r>
              <a:rPr lang="it-IT" sz="1000" b="1" dirty="0">
                <a:solidFill>
                  <a:schemeClr val="tx1"/>
                </a:solidFill>
                <a:effectLst/>
                <a:latin typeface="+mn-lt"/>
              </a:rPr>
              <a:t>person_age</a:t>
            </a:r>
            <a:r>
              <a:rPr lang="en-US" sz="1000" b="1" dirty="0">
                <a:solidFill>
                  <a:schemeClr val="tx1"/>
                </a:solidFill>
                <a:latin typeface="+mn-lt"/>
              </a:rPr>
              <a:t>  </a:t>
            </a:r>
            <a:r>
              <a:rPr lang="en-US" sz="1000" dirty="0">
                <a:solidFill>
                  <a:schemeClr val="tx1"/>
                </a:solidFill>
                <a:latin typeface="+mn-lt"/>
              </a:rPr>
              <a:t>(age above 122 years) and </a:t>
            </a:r>
            <a:r>
              <a:rPr lang="en-US" sz="1000" b="1" dirty="0">
                <a:solidFill>
                  <a:schemeClr val="tx1"/>
                </a:solidFill>
                <a:latin typeface="+mn-lt"/>
              </a:rPr>
              <a:t>employment_length</a:t>
            </a:r>
          </a:p>
          <a:p>
            <a:pPr marL="171450" indent="-171450">
              <a:buFont typeface="Arial" panose="020B0604020202020204" pitchFamily="34" charset="0"/>
              <a:buChar char="•"/>
            </a:pPr>
            <a:r>
              <a:rPr lang="en-US" sz="1000" b="0" dirty="0">
                <a:solidFill>
                  <a:schemeClr val="tx1"/>
                </a:solidFill>
                <a:effectLst/>
                <a:latin typeface="+mn-lt"/>
              </a:rPr>
              <a:t>3981 Nans (887 in </a:t>
            </a:r>
            <a:r>
              <a:rPr lang="en-US" sz="1000" b="1" dirty="0">
                <a:solidFill>
                  <a:srgbClr val="000000"/>
                </a:solidFill>
                <a:effectLst/>
                <a:latin typeface="+mn-lt"/>
              </a:rPr>
              <a:t>person_emp_length </a:t>
            </a:r>
            <a:r>
              <a:rPr lang="en-US" sz="1000" b="0" dirty="0">
                <a:solidFill>
                  <a:srgbClr val="000000"/>
                </a:solidFill>
                <a:effectLst/>
                <a:latin typeface="+mn-lt"/>
              </a:rPr>
              <a:t>and 3094 in </a:t>
            </a:r>
            <a:r>
              <a:rPr lang="en-US" sz="1000" b="1" dirty="0">
                <a:solidFill>
                  <a:srgbClr val="000000"/>
                </a:solidFill>
                <a:effectLst/>
                <a:latin typeface="+mn-lt"/>
              </a:rPr>
              <a:t>loan_int_rate</a:t>
            </a:r>
            <a:r>
              <a:rPr lang="en-US" sz="1000" b="0" dirty="0">
                <a:solidFill>
                  <a:schemeClr val="tx1"/>
                </a:solidFill>
                <a:effectLst/>
                <a:latin typeface="+mn-lt"/>
              </a:rPr>
              <a:t>)</a:t>
            </a:r>
          </a:p>
          <a:p>
            <a:pPr marL="171450" indent="-171450">
              <a:buFont typeface="Arial" panose="020B0604020202020204" pitchFamily="34" charset="0"/>
              <a:buChar char="•"/>
            </a:pPr>
            <a:endParaRPr lang="en-US" sz="1000" dirty="0">
              <a:solidFill>
                <a:schemeClr val="tx1"/>
              </a:solidFill>
              <a:latin typeface="+mn-lt"/>
            </a:endParaRPr>
          </a:p>
          <a:p>
            <a:pPr marL="171450" indent="-171450">
              <a:buFont typeface="Arial" panose="020B0604020202020204" pitchFamily="34" charset="0"/>
              <a:buChar char="•"/>
            </a:pPr>
            <a:endParaRPr lang="en-US" sz="1000" b="1" dirty="0">
              <a:solidFill>
                <a:schemeClr val="tx1"/>
              </a:solidFill>
              <a:effectLst/>
              <a:latin typeface="+mn-lt"/>
            </a:endParaRPr>
          </a:p>
        </p:txBody>
      </p:sp>
    </p:spTree>
    <p:extLst>
      <p:ext uri="{BB962C8B-B14F-4D97-AF65-F5344CB8AC3E}">
        <p14:creationId xmlns:p14="http://schemas.microsoft.com/office/powerpoint/2010/main" val="1078370576"/>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spc="-45" dirty="0">
                <a:solidFill>
                  <a:schemeClr val="bg1"/>
                </a:solidFill>
                <a:latin typeface="Montserrat" panose="00000500000000000000" pitchFamily="50" charset="0"/>
              </a:rPr>
              <a:t>Preprocessing</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6</a:t>
            </a:fld>
            <a:endParaRPr sz="600" b="1" dirty="0">
              <a:latin typeface="Montserrat" panose="00000500000000000000" pitchFamily="50" charset="0"/>
            </a:endParaRPr>
          </a:p>
        </p:txBody>
      </p:sp>
      <p:sp>
        <p:nvSpPr>
          <p:cNvPr id="21" name="CasellaDiTesto 20">
            <a:extLst>
              <a:ext uri="{FF2B5EF4-FFF2-40B4-BE49-F238E27FC236}">
                <a16:creationId xmlns:a16="http://schemas.microsoft.com/office/drawing/2014/main" id="{4F0D42FE-8FD8-C04A-B7CA-ED04098F6739}"/>
              </a:ext>
            </a:extLst>
          </p:cNvPr>
          <p:cNvSpPr txBox="1"/>
          <p:nvPr/>
        </p:nvSpPr>
        <p:spPr>
          <a:xfrm>
            <a:off x="2930648" y="1728479"/>
            <a:ext cx="2680350" cy="1169551"/>
          </a:xfrm>
          <a:prstGeom prst="rect">
            <a:avLst/>
          </a:prstGeom>
          <a:noFill/>
        </p:spPr>
        <p:txBody>
          <a:bodyPr wrap="square">
            <a:spAutoFit/>
          </a:bodyPr>
          <a:lstStyle/>
          <a:p>
            <a:pPr marL="228600" indent="-228600">
              <a:buFont typeface="+mj-lt"/>
              <a:buAutoNum type="arabicPeriod"/>
            </a:pPr>
            <a:r>
              <a:rPr lang="en-US" sz="1000" dirty="0">
                <a:solidFill>
                  <a:srgbClr val="000000"/>
                </a:solidFill>
                <a:latin typeface="+mn-lt"/>
              </a:rPr>
              <a:t>Data Cleaning (outliers, duplicate rows, highly correlated features)</a:t>
            </a:r>
          </a:p>
          <a:p>
            <a:pPr marL="228600" indent="-228600">
              <a:buFont typeface="+mj-lt"/>
              <a:buAutoNum type="arabicPeriod"/>
            </a:pPr>
            <a:r>
              <a:rPr lang="en-US" sz="1000" b="0" dirty="0">
                <a:solidFill>
                  <a:srgbClr val="000000"/>
                </a:solidFill>
                <a:effectLst/>
                <a:latin typeface="+mn-lt"/>
              </a:rPr>
              <a:t>Train test split with stratify option in order to create train and test subset with the same target class ratio</a:t>
            </a:r>
          </a:p>
          <a:p>
            <a:pPr marL="228600" indent="-228600">
              <a:buFont typeface="+mj-lt"/>
              <a:buAutoNum type="arabicPeriod"/>
            </a:pPr>
            <a:r>
              <a:rPr lang="en-US" sz="1000" dirty="0">
                <a:solidFill>
                  <a:srgbClr val="000000"/>
                </a:solidFill>
                <a:latin typeface="+mn-lt"/>
              </a:rPr>
              <a:t>P</a:t>
            </a:r>
            <a:r>
              <a:rPr lang="en-US" sz="1000" b="0" dirty="0">
                <a:solidFill>
                  <a:srgbClr val="000000"/>
                </a:solidFill>
                <a:effectLst/>
                <a:latin typeface="+mn-lt"/>
              </a:rPr>
              <a:t>reprocessing pipelines for each different kind of feature</a:t>
            </a:r>
          </a:p>
        </p:txBody>
      </p:sp>
      <p:sp>
        <p:nvSpPr>
          <p:cNvPr id="2" name="CasellaDiTesto 1">
            <a:extLst>
              <a:ext uri="{FF2B5EF4-FFF2-40B4-BE49-F238E27FC236}">
                <a16:creationId xmlns:a16="http://schemas.microsoft.com/office/drawing/2014/main" id="{8795EE2C-E379-4637-7C3E-8BA3364BC913}"/>
              </a:ext>
            </a:extLst>
          </p:cNvPr>
          <p:cNvSpPr txBox="1"/>
          <p:nvPr/>
        </p:nvSpPr>
        <p:spPr>
          <a:xfrm>
            <a:off x="3004665" y="378539"/>
            <a:ext cx="2564016" cy="24622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1000" b="1" dirty="0">
                <a:latin typeface="+mn-lt"/>
              </a:rPr>
              <a:t>Pipeline</a:t>
            </a:r>
          </a:p>
        </p:txBody>
      </p:sp>
      <p:graphicFrame>
        <p:nvGraphicFramePr>
          <p:cNvPr id="3" name="Diagramma 2">
            <a:extLst>
              <a:ext uri="{FF2B5EF4-FFF2-40B4-BE49-F238E27FC236}">
                <a16:creationId xmlns:a16="http://schemas.microsoft.com/office/drawing/2014/main" id="{C02D038D-B239-6B1A-D48B-78DF86629D08}"/>
              </a:ext>
            </a:extLst>
          </p:cNvPr>
          <p:cNvGraphicFramePr/>
          <p:nvPr>
            <p:extLst>
              <p:ext uri="{D42A27DB-BD31-4B8C-83A1-F6EECF244321}">
                <p14:modId xmlns:p14="http://schemas.microsoft.com/office/powerpoint/2010/main" val="1541043549"/>
              </p:ext>
            </p:extLst>
          </p:nvPr>
        </p:nvGraphicFramePr>
        <p:xfrm>
          <a:off x="230734" y="562024"/>
          <a:ext cx="2499374" cy="26181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Immagine 4">
            <a:extLst>
              <a:ext uri="{FF2B5EF4-FFF2-40B4-BE49-F238E27FC236}">
                <a16:creationId xmlns:a16="http://schemas.microsoft.com/office/drawing/2014/main" id="{5A539130-65B9-05E3-E15C-883B3ED351C3}"/>
              </a:ext>
            </a:extLst>
          </p:cNvPr>
          <p:cNvPicPr>
            <a:picLocks noChangeAspect="1"/>
          </p:cNvPicPr>
          <p:nvPr/>
        </p:nvPicPr>
        <p:blipFill>
          <a:blip r:embed="rId10"/>
          <a:stretch>
            <a:fillRect/>
          </a:stretch>
        </p:blipFill>
        <p:spPr>
          <a:xfrm>
            <a:off x="2967161" y="624760"/>
            <a:ext cx="2630388" cy="755440"/>
          </a:xfrm>
          <a:prstGeom prst="rect">
            <a:avLst/>
          </a:prstGeom>
        </p:spPr>
      </p:pic>
      <p:sp>
        <p:nvSpPr>
          <p:cNvPr id="11" name="CasellaDiTesto 10">
            <a:extLst>
              <a:ext uri="{FF2B5EF4-FFF2-40B4-BE49-F238E27FC236}">
                <a16:creationId xmlns:a16="http://schemas.microsoft.com/office/drawing/2014/main" id="{9744560A-128B-911A-FBBB-BF9FC030DEBE}"/>
              </a:ext>
            </a:extLst>
          </p:cNvPr>
          <p:cNvSpPr txBox="1"/>
          <p:nvPr/>
        </p:nvSpPr>
        <p:spPr>
          <a:xfrm>
            <a:off x="198413" y="378539"/>
            <a:ext cx="2564016" cy="24622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1000" b="1" dirty="0">
                <a:latin typeface="+mn-lt"/>
              </a:rPr>
              <a:t>Features</a:t>
            </a:r>
          </a:p>
        </p:txBody>
      </p:sp>
    </p:spTree>
    <p:extLst>
      <p:ext uri="{BB962C8B-B14F-4D97-AF65-F5344CB8AC3E}">
        <p14:creationId xmlns:p14="http://schemas.microsoft.com/office/powerpoint/2010/main" val="2611620143"/>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spc="-45" dirty="0">
                <a:solidFill>
                  <a:schemeClr val="bg1"/>
                </a:solidFill>
                <a:latin typeface="Montserrat" panose="00000500000000000000" pitchFamily="50" charset="0"/>
              </a:rPr>
              <a:t>Model Evaluation and </a:t>
            </a:r>
            <a:r>
              <a:rPr lang="en-US" sz="1200" b="1" spc="-45" dirty="0">
                <a:solidFill>
                  <a:schemeClr val="bg1"/>
                </a:solidFill>
                <a:latin typeface="Montserrat" panose="00000500000000000000" pitchFamily="50" charset="0"/>
              </a:rPr>
              <a:t>Selection</a:t>
            </a:r>
            <a:endParaRPr lang="en-US"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7</a:t>
            </a:fld>
            <a:endParaRPr sz="600" b="1" dirty="0">
              <a:latin typeface="Montserrat" panose="00000500000000000000" pitchFamily="50" charset="0"/>
            </a:endParaRPr>
          </a:p>
        </p:txBody>
      </p:sp>
      <p:graphicFrame>
        <p:nvGraphicFramePr>
          <p:cNvPr id="2" name="Diagramma 1">
            <a:extLst>
              <a:ext uri="{FF2B5EF4-FFF2-40B4-BE49-F238E27FC236}">
                <a16:creationId xmlns:a16="http://schemas.microsoft.com/office/drawing/2014/main" id="{C17DADCC-0B37-8EDB-F300-B458838CE1D6}"/>
              </a:ext>
            </a:extLst>
          </p:cNvPr>
          <p:cNvGraphicFramePr/>
          <p:nvPr>
            <p:extLst>
              <p:ext uri="{D42A27DB-BD31-4B8C-83A1-F6EECF244321}">
                <p14:modId xmlns:p14="http://schemas.microsoft.com/office/powerpoint/2010/main" val="1804356299"/>
              </p:ext>
            </p:extLst>
          </p:nvPr>
        </p:nvGraphicFramePr>
        <p:xfrm>
          <a:off x="292100" y="397925"/>
          <a:ext cx="3581400" cy="25199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CasellaDiTesto 2">
            <a:extLst>
              <a:ext uri="{FF2B5EF4-FFF2-40B4-BE49-F238E27FC236}">
                <a16:creationId xmlns:a16="http://schemas.microsoft.com/office/drawing/2014/main" id="{CEFB201F-8FE3-7AF6-432D-41786300C4A2}"/>
              </a:ext>
            </a:extLst>
          </p:cNvPr>
          <p:cNvSpPr txBox="1"/>
          <p:nvPr/>
        </p:nvSpPr>
        <p:spPr>
          <a:xfrm>
            <a:off x="227558" y="2927564"/>
            <a:ext cx="5486400" cy="615553"/>
          </a:xfrm>
          <a:prstGeom prst="rect">
            <a:avLst/>
          </a:prstGeom>
          <a:noFill/>
        </p:spPr>
        <p:txBody>
          <a:bodyPr wrap="square" rtlCol="0">
            <a:spAutoFit/>
          </a:bodyPr>
          <a:lstStyle/>
          <a:p>
            <a:r>
              <a:rPr lang="it-IT" sz="800" dirty="0">
                <a:ln w="0">
                  <a:noFill/>
                </a:ln>
                <a:solidFill>
                  <a:schemeClr val="tx1"/>
                </a:solidFill>
                <a:latin typeface="+mn-lt"/>
              </a:rPr>
              <a:t>*Ensemble models tuned with RandomizedSearchCV </a:t>
            </a:r>
            <a:r>
              <a:rPr lang="en-US" sz="800" dirty="0">
                <a:ln w="0">
                  <a:noFill/>
                </a:ln>
                <a:solidFill>
                  <a:schemeClr val="tx1"/>
                </a:solidFill>
                <a:latin typeface="+mn-lt"/>
              </a:rPr>
              <a:t>using</a:t>
            </a:r>
            <a:r>
              <a:rPr lang="it-IT" sz="800" dirty="0">
                <a:ln w="0">
                  <a:noFill/>
                </a:ln>
                <a:solidFill>
                  <a:schemeClr val="tx1"/>
                </a:solidFill>
                <a:latin typeface="+mn-lt"/>
              </a:rPr>
              <a:t> weight hyperparameters to </a:t>
            </a:r>
            <a:r>
              <a:rPr lang="en-US" sz="800" dirty="0">
                <a:ln w="0">
                  <a:noFill/>
                </a:ln>
                <a:solidFill>
                  <a:schemeClr val="tx1"/>
                </a:solidFill>
                <a:latin typeface="+mn-lt"/>
              </a:rPr>
              <a:t>cope</a:t>
            </a:r>
            <a:r>
              <a:rPr lang="it-IT" sz="800" dirty="0">
                <a:ln w="0">
                  <a:noFill/>
                </a:ln>
                <a:solidFill>
                  <a:schemeClr val="tx1"/>
                </a:solidFill>
                <a:latin typeface="+mn-lt"/>
              </a:rPr>
              <a:t> with unbalanced dataset</a:t>
            </a:r>
          </a:p>
          <a:p>
            <a:r>
              <a:rPr lang="it-IT" sz="800" dirty="0">
                <a:ln w="0">
                  <a:noFill/>
                </a:ln>
                <a:solidFill>
                  <a:schemeClr val="tx1"/>
                </a:solidFill>
                <a:latin typeface="+mn-lt"/>
              </a:rPr>
              <a:t>**</a:t>
            </a:r>
            <a:r>
              <a:rPr lang="en-US" sz="800" dirty="0">
                <a:ln w="0">
                  <a:noFill/>
                </a:ln>
                <a:solidFill>
                  <a:schemeClr val="tx1"/>
                </a:solidFill>
                <a:latin typeface="+mn-lt"/>
              </a:rPr>
              <a:t>only</a:t>
            </a:r>
            <a:r>
              <a:rPr lang="it-IT" sz="800" dirty="0">
                <a:ln w="0">
                  <a:noFill/>
                </a:ln>
                <a:solidFill>
                  <a:schemeClr val="tx1"/>
                </a:solidFill>
                <a:latin typeface="+mn-lt"/>
              </a:rPr>
              <a:t> for Ensemble tuned</a:t>
            </a:r>
          </a:p>
          <a:p>
            <a:endParaRPr lang="it-IT" dirty="0"/>
          </a:p>
        </p:txBody>
      </p:sp>
      <p:pic>
        <p:nvPicPr>
          <p:cNvPr id="11" name="Immagine 10">
            <a:extLst>
              <a:ext uri="{FF2B5EF4-FFF2-40B4-BE49-F238E27FC236}">
                <a16:creationId xmlns:a16="http://schemas.microsoft.com/office/drawing/2014/main" id="{A964E53D-1C3D-EAC1-EE6E-DC9F805DBA6A}"/>
              </a:ext>
            </a:extLst>
          </p:cNvPr>
          <p:cNvPicPr>
            <a:picLocks noChangeAspect="1"/>
          </p:cNvPicPr>
          <p:nvPr/>
        </p:nvPicPr>
        <p:blipFill>
          <a:blip r:embed="rId10"/>
          <a:stretch>
            <a:fillRect/>
          </a:stretch>
        </p:blipFill>
        <p:spPr>
          <a:xfrm>
            <a:off x="4001701" y="563069"/>
            <a:ext cx="1284834" cy="651830"/>
          </a:xfrm>
          <a:prstGeom prst="rect">
            <a:avLst/>
          </a:prstGeom>
        </p:spPr>
      </p:pic>
      <p:pic>
        <p:nvPicPr>
          <p:cNvPr id="15" name="Immagine 14">
            <a:extLst>
              <a:ext uri="{FF2B5EF4-FFF2-40B4-BE49-F238E27FC236}">
                <a16:creationId xmlns:a16="http://schemas.microsoft.com/office/drawing/2014/main" id="{6430ED17-6489-9155-F466-5BF3CF11E2A1}"/>
              </a:ext>
            </a:extLst>
          </p:cNvPr>
          <p:cNvPicPr>
            <a:picLocks noChangeAspect="1"/>
          </p:cNvPicPr>
          <p:nvPr/>
        </p:nvPicPr>
        <p:blipFill>
          <a:blip r:embed="rId11"/>
          <a:stretch>
            <a:fillRect/>
          </a:stretch>
        </p:blipFill>
        <p:spPr>
          <a:xfrm>
            <a:off x="4174171" y="1464693"/>
            <a:ext cx="1016548" cy="855464"/>
          </a:xfrm>
          <a:prstGeom prst="rect">
            <a:avLst/>
          </a:prstGeom>
        </p:spPr>
      </p:pic>
      <p:sp>
        <p:nvSpPr>
          <p:cNvPr id="16" name="CasellaDiTesto 15">
            <a:extLst>
              <a:ext uri="{FF2B5EF4-FFF2-40B4-BE49-F238E27FC236}">
                <a16:creationId xmlns:a16="http://schemas.microsoft.com/office/drawing/2014/main" id="{24F93C4F-6985-A63E-819E-F0BE3C2A5F6E}"/>
              </a:ext>
            </a:extLst>
          </p:cNvPr>
          <p:cNvSpPr txBox="1"/>
          <p:nvPr/>
        </p:nvSpPr>
        <p:spPr>
          <a:xfrm>
            <a:off x="3996645" y="2346127"/>
            <a:ext cx="1371600" cy="215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800" b="1" dirty="0">
                <a:latin typeface="+mn-lt"/>
              </a:rPr>
              <a:t>3. Overfit check</a:t>
            </a:r>
          </a:p>
        </p:txBody>
      </p:sp>
      <p:sp>
        <p:nvSpPr>
          <p:cNvPr id="19" name="CasellaDiTesto 18">
            <a:extLst>
              <a:ext uri="{FF2B5EF4-FFF2-40B4-BE49-F238E27FC236}">
                <a16:creationId xmlns:a16="http://schemas.microsoft.com/office/drawing/2014/main" id="{1F5A43A8-967A-3869-B1AC-32A1891775B8}"/>
              </a:ext>
            </a:extLst>
          </p:cNvPr>
          <p:cNvSpPr txBox="1"/>
          <p:nvPr/>
        </p:nvSpPr>
        <p:spPr>
          <a:xfrm>
            <a:off x="3996645" y="1232074"/>
            <a:ext cx="1371600" cy="215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800" b="1" dirty="0">
                <a:latin typeface="+mn-lt"/>
              </a:rPr>
              <a:t>2. Confusion Matrix</a:t>
            </a:r>
          </a:p>
        </p:txBody>
      </p:sp>
      <p:sp>
        <p:nvSpPr>
          <p:cNvPr id="20" name="CasellaDiTesto 19">
            <a:extLst>
              <a:ext uri="{FF2B5EF4-FFF2-40B4-BE49-F238E27FC236}">
                <a16:creationId xmlns:a16="http://schemas.microsoft.com/office/drawing/2014/main" id="{5A988DFF-6645-9541-9604-B261C9711CA9}"/>
              </a:ext>
            </a:extLst>
          </p:cNvPr>
          <p:cNvSpPr txBox="1"/>
          <p:nvPr/>
        </p:nvSpPr>
        <p:spPr>
          <a:xfrm>
            <a:off x="3996645" y="322084"/>
            <a:ext cx="1371600" cy="215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800" b="1" dirty="0">
                <a:latin typeface="+mn-lt"/>
              </a:rPr>
              <a:t>1. Classification Report</a:t>
            </a:r>
          </a:p>
        </p:txBody>
      </p:sp>
      <p:sp>
        <p:nvSpPr>
          <p:cNvPr id="21" name="CasellaDiTesto 20">
            <a:extLst>
              <a:ext uri="{FF2B5EF4-FFF2-40B4-BE49-F238E27FC236}">
                <a16:creationId xmlns:a16="http://schemas.microsoft.com/office/drawing/2014/main" id="{F36F8D63-A99A-361D-C3A8-22F82C16D9AE}"/>
              </a:ext>
            </a:extLst>
          </p:cNvPr>
          <p:cNvSpPr txBox="1"/>
          <p:nvPr/>
        </p:nvSpPr>
        <p:spPr>
          <a:xfrm>
            <a:off x="4000831" y="2636845"/>
            <a:ext cx="1371600" cy="215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800" b="1" dirty="0"/>
              <a:t>4</a:t>
            </a:r>
            <a:r>
              <a:rPr lang="it-IT" sz="800" b="1" dirty="0">
                <a:latin typeface="+mn-lt"/>
              </a:rPr>
              <a:t>. Precision Recall curves**</a:t>
            </a:r>
          </a:p>
        </p:txBody>
      </p:sp>
    </p:spTree>
    <p:extLst>
      <p:ext uri="{BB962C8B-B14F-4D97-AF65-F5344CB8AC3E}">
        <p14:creationId xmlns:p14="http://schemas.microsoft.com/office/powerpoint/2010/main" val="1332321262"/>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magine 22" descr="Immagine che contiene testo, schermata, linea, Diagramma&#10;&#10;Descrizione generata automaticamente">
            <a:extLst>
              <a:ext uri="{FF2B5EF4-FFF2-40B4-BE49-F238E27FC236}">
                <a16:creationId xmlns:a16="http://schemas.microsoft.com/office/drawing/2014/main" id="{CD40939F-DD70-8BC6-A014-DC104B723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2900" y="390145"/>
            <a:ext cx="2882900" cy="1951053"/>
          </a:xfrm>
          <a:prstGeom prst="rect">
            <a:avLst/>
          </a:prstGeom>
        </p:spPr>
      </p:pic>
      <p:pic>
        <p:nvPicPr>
          <p:cNvPr id="20" name="Immagine 19" descr="Immagine che contiene testo, schermata, diagramma, Diagramma&#10;&#10;Descrizione generata automaticamente">
            <a:extLst>
              <a:ext uri="{FF2B5EF4-FFF2-40B4-BE49-F238E27FC236}">
                <a16:creationId xmlns:a16="http://schemas.microsoft.com/office/drawing/2014/main" id="{9C14AD6D-9877-BB4F-20BA-156B48E275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1" y="377020"/>
            <a:ext cx="2876550" cy="1964616"/>
          </a:xfrm>
          <a:prstGeom prst="rect">
            <a:avLst/>
          </a:prstGeom>
        </p:spPr>
      </p:pic>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5">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spc="-45" dirty="0">
                <a:solidFill>
                  <a:schemeClr val="bg1"/>
                </a:solidFill>
                <a:latin typeface="Montserrat" panose="00000500000000000000" pitchFamily="50" charset="0"/>
              </a:rPr>
              <a:t>Model Evaluation and Selection</a:t>
            </a:r>
            <a:endParaRPr lang="it-IT"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6">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8</a:t>
            </a:fld>
            <a:endParaRPr sz="600" b="1" dirty="0">
              <a:latin typeface="Montserrat" panose="00000500000000000000" pitchFamily="50" charset="0"/>
            </a:endParaRPr>
          </a:p>
        </p:txBody>
      </p:sp>
      <p:sp>
        <p:nvSpPr>
          <p:cNvPr id="11" name="Freccia in su 10">
            <a:extLst>
              <a:ext uri="{FF2B5EF4-FFF2-40B4-BE49-F238E27FC236}">
                <a16:creationId xmlns:a16="http://schemas.microsoft.com/office/drawing/2014/main" id="{1C704DAA-7A84-01BB-1151-D2D0B087A921}"/>
              </a:ext>
            </a:extLst>
          </p:cNvPr>
          <p:cNvSpPr/>
          <p:nvPr/>
        </p:nvSpPr>
        <p:spPr>
          <a:xfrm rot="10800000">
            <a:off x="2672210" y="473979"/>
            <a:ext cx="152400" cy="302279"/>
          </a:xfrm>
          <a:prstGeom prst="upArrow">
            <a:avLst/>
          </a:prstGeom>
          <a:solidFill>
            <a:srgbClr val="4BACC6"/>
          </a:solidFill>
          <a:ln w="127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2" name="Freccia in su 11">
            <a:extLst>
              <a:ext uri="{FF2B5EF4-FFF2-40B4-BE49-F238E27FC236}">
                <a16:creationId xmlns:a16="http://schemas.microsoft.com/office/drawing/2014/main" id="{A2CB05C2-CBD7-D9E4-2970-03E29A86C093}"/>
              </a:ext>
            </a:extLst>
          </p:cNvPr>
          <p:cNvSpPr/>
          <p:nvPr/>
        </p:nvSpPr>
        <p:spPr>
          <a:xfrm rot="10800000">
            <a:off x="4058096" y="493274"/>
            <a:ext cx="152400" cy="302279"/>
          </a:xfrm>
          <a:prstGeom prst="upArrow">
            <a:avLst/>
          </a:prstGeom>
          <a:solidFill>
            <a:srgbClr val="4BACC6"/>
          </a:solidFill>
          <a:ln w="127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3" name="Freccia in su 12">
            <a:extLst>
              <a:ext uri="{FF2B5EF4-FFF2-40B4-BE49-F238E27FC236}">
                <a16:creationId xmlns:a16="http://schemas.microsoft.com/office/drawing/2014/main" id="{0E5E2273-DA30-55A9-9556-823A15DA2110}"/>
              </a:ext>
            </a:extLst>
          </p:cNvPr>
          <p:cNvSpPr/>
          <p:nvPr/>
        </p:nvSpPr>
        <p:spPr>
          <a:xfrm rot="10800000">
            <a:off x="4559300" y="493274"/>
            <a:ext cx="152400" cy="302279"/>
          </a:xfrm>
          <a:prstGeom prst="upArrow">
            <a:avLst/>
          </a:prstGeom>
          <a:solidFill>
            <a:srgbClr val="8064A2"/>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4" name="Freccia in su 13">
            <a:extLst>
              <a:ext uri="{FF2B5EF4-FFF2-40B4-BE49-F238E27FC236}">
                <a16:creationId xmlns:a16="http://schemas.microsoft.com/office/drawing/2014/main" id="{DB1B8BE4-A698-56F5-E71B-69220918B12C}"/>
              </a:ext>
            </a:extLst>
          </p:cNvPr>
          <p:cNvSpPr/>
          <p:nvPr/>
        </p:nvSpPr>
        <p:spPr>
          <a:xfrm rot="10800000">
            <a:off x="1667599" y="472798"/>
            <a:ext cx="152400" cy="302279"/>
          </a:xfrm>
          <a:prstGeom prst="upArrow">
            <a:avLst/>
          </a:prstGeom>
          <a:solidFill>
            <a:srgbClr val="8064A2"/>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5" name="CasellaDiTesto 14">
            <a:extLst>
              <a:ext uri="{FF2B5EF4-FFF2-40B4-BE49-F238E27FC236}">
                <a16:creationId xmlns:a16="http://schemas.microsoft.com/office/drawing/2014/main" id="{2862C80F-ECBF-37FA-17DF-920169218764}"/>
              </a:ext>
            </a:extLst>
          </p:cNvPr>
          <p:cNvSpPr txBox="1"/>
          <p:nvPr/>
        </p:nvSpPr>
        <p:spPr>
          <a:xfrm>
            <a:off x="118405" y="2565222"/>
            <a:ext cx="2459695" cy="246221"/>
          </a:xfrm>
          <a:prstGeom prst="rect">
            <a:avLst/>
          </a:prstGeom>
          <a:noFill/>
        </p:spPr>
        <p:txBody>
          <a:bodyPr wrap="square" rtlCol="0">
            <a:spAutoFit/>
          </a:bodyPr>
          <a:lstStyle/>
          <a:p>
            <a:r>
              <a:rPr lang="it-IT" sz="1000" b="1" dirty="0">
                <a:latin typeface="+mn-lt"/>
              </a:rPr>
              <a:t>Tuning strategy: </a:t>
            </a:r>
            <a:r>
              <a:rPr lang="it-IT" sz="1000" dirty="0">
                <a:latin typeface="+mn-lt"/>
              </a:rPr>
              <a:t>Recall score Optimization</a:t>
            </a:r>
          </a:p>
        </p:txBody>
      </p:sp>
      <p:graphicFrame>
        <p:nvGraphicFramePr>
          <p:cNvPr id="2" name="Diagramma 1">
            <a:extLst>
              <a:ext uri="{FF2B5EF4-FFF2-40B4-BE49-F238E27FC236}">
                <a16:creationId xmlns:a16="http://schemas.microsoft.com/office/drawing/2014/main" id="{C834E47F-6660-8680-2761-426EFFAF0024}"/>
              </a:ext>
            </a:extLst>
          </p:cNvPr>
          <p:cNvGraphicFramePr/>
          <p:nvPr>
            <p:extLst>
              <p:ext uri="{D42A27DB-BD31-4B8C-83A1-F6EECF244321}">
                <p14:modId xmlns:p14="http://schemas.microsoft.com/office/powerpoint/2010/main" val="4031372797"/>
              </p:ext>
            </p:extLst>
          </p:nvPr>
        </p:nvGraphicFramePr>
        <p:xfrm>
          <a:off x="2618120" y="1992023"/>
          <a:ext cx="2697721" cy="12528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886749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E4EFCF2E-3911-F577-8AE7-6ABCE1C1610C}"/>
              </a:ext>
            </a:extLst>
          </p:cNvPr>
          <p:cNvSpPr/>
          <p:nvPr/>
        </p:nvSpPr>
        <p:spPr>
          <a:xfrm>
            <a:off x="0" y="250825"/>
            <a:ext cx="5765800" cy="45719"/>
          </a:xfrm>
          <a:prstGeom prst="rect">
            <a:avLst/>
          </a:prstGeom>
          <a:solidFill>
            <a:srgbClr val="FF1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Google Shape;179;g1278543c0aa_0_7">
            <a:extLst>
              <a:ext uri="{FF2B5EF4-FFF2-40B4-BE49-F238E27FC236}">
                <a16:creationId xmlns:a16="http://schemas.microsoft.com/office/drawing/2014/main" id="{822175B5-6322-6149-FBF7-4231CFAF17A6}"/>
              </a:ext>
            </a:extLst>
          </p:cNvPr>
          <p:cNvPicPr preferRelativeResize="0"/>
          <p:nvPr/>
        </p:nvPicPr>
        <p:blipFill rotWithShape="1">
          <a:blip r:embed="rId3">
            <a:alphaModFix/>
          </a:blip>
          <a:srcRect l="735" t="70513" r="1" b="21133"/>
          <a:stretch/>
        </p:blipFill>
        <p:spPr>
          <a:xfrm>
            <a:off x="0" y="0"/>
            <a:ext cx="5765800" cy="270820"/>
          </a:xfrm>
          <a:prstGeom prst="rect">
            <a:avLst/>
          </a:prstGeom>
          <a:noFill/>
          <a:ln>
            <a:noFill/>
          </a:ln>
        </p:spPr>
      </p:pic>
      <p:sp>
        <p:nvSpPr>
          <p:cNvPr id="8" name="object 2">
            <a:extLst>
              <a:ext uri="{FF2B5EF4-FFF2-40B4-BE49-F238E27FC236}">
                <a16:creationId xmlns:a16="http://schemas.microsoft.com/office/drawing/2014/main" id="{BC56D0BC-5E38-7818-17F0-798F1C26037C}"/>
              </a:ext>
            </a:extLst>
          </p:cNvPr>
          <p:cNvSpPr txBox="1">
            <a:spLocks/>
          </p:cNvSpPr>
          <p:nvPr/>
        </p:nvSpPr>
        <p:spPr>
          <a:xfrm>
            <a:off x="139102" y="48847"/>
            <a:ext cx="4115397" cy="201978"/>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it-IT" sz="1200" b="1" spc="-45" dirty="0">
                <a:solidFill>
                  <a:schemeClr val="bg1"/>
                </a:solidFill>
                <a:latin typeface="Montserrat" panose="00000500000000000000" pitchFamily="50" charset="0"/>
              </a:rPr>
              <a:t>Feature </a:t>
            </a:r>
            <a:r>
              <a:rPr lang="en-US" sz="1200" b="1" spc="-45" dirty="0">
                <a:solidFill>
                  <a:schemeClr val="bg1"/>
                </a:solidFill>
                <a:latin typeface="Montserrat" panose="00000500000000000000" pitchFamily="50" charset="0"/>
              </a:rPr>
              <a:t>Importance</a:t>
            </a:r>
            <a:endParaRPr lang="en-US" sz="1200" b="1" kern="0" spc="-45" dirty="0">
              <a:solidFill>
                <a:schemeClr val="bg1"/>
              </a:solidFill>
              <a:latin typeface="Montserrat" panose="00000500000000000000" pitchFamily="50" charset="0"/>
            </a:endParaRPr>
          </a:p>
        </p:txBody>
      </p:sp>
      <p:pic>
        <p:nvPicPr>
          <p:cNvPr id="9" name="Google Shape;181;g1278543c0aa_0_7">
            <a:extLst>
              <a:ext uri="{FF2B5EF4-FFF2-40B4-BE49-F238E27FC236}">
                <a16:creationId xmlns:a16="http://schemas.microsoft.com/office/drawing/2014/main" id="{5E468109-84C1-06ED-243B-341B1D1DC4CE}"/>
              </a:ext>
            </a:extLst>
          </p:cNvPr>
          <p:cNvPicPr preferRelativeResize="0"/>
          <p:nvPr/>
        </p:nvPicPr>
        <p:blipFill rotWithShape="1">
          <a:blip r:embed="rId4">
            <a:alphaModFix/>
          </a:blip>
          <a:srcRect l="10903" t="29784" r="11983" b="31148"/>
          <a:stretch/>
        </p:blipFill>
        <p:spPr>
          <a:xfrm>
            <a:off x="4939006" y="28371"/>
            <a:ext cx="797000" cy="227124"/>
          </a:xfrm>
          <a:prstGeom prst="rect">
            <a:avLst/>
          </a:prstGeom>
          <a:noFill/>
          <a:ln>
            <a:noFill/>
          </a:ln>
        </p:spPr>
      </p:pic>
      <p:sp>
        <p:nvSpPr>
          <p:cNvPr id="10" name="object 5">
            <a:extLst>
              <a:ext uri="{FF2B5EF4-FFF2-40B4-BE49-F238E27FC236}">
                <a16:creationId xmlns:a16="http://schemas.microsoft.com/office/drawing/2014/main" id="{EF4AEEB3-18A0-A0E0-091A-061456FB5D9C}"/>
              </a:ext>
            </a:extLst>
          </p:cNvPr>
          <p:cNvSpPr txBox="1">
            <a:spLocks noGrp="1"/>
          </p:cNvSpPr>
          <p:nvPr>
            <p:ph type="sldNum" sz="quarter" idx="7"/>
          </p:nvPr>
        </p:nvSpPr>
        <p:spPr>
          <a:xfrm>
            <a:off x="5570448" y="3068695"/>
            <a:ext cx="143510" cy="118744"/>
          </a:xfrm>
          <a:prstGeom prst="rect">
            <a:avLst/>
          </a:prstGeom>
        </p:spPr>
        <p:txBody>
          <a:bodyPr vert="horz" wrap="square" lIns="0" tIns="22225" rIns="0" bIns="0" rtlCol="0">
            <a:spAutoFit/>
          </a:bodyPr>
          <a:lstStyle/>
          <a:p>
            <a:pPr marL="33020" algn="ctr">
              <a:lnSpc>
                <a:spcPct val="100000"/>
              </a:lnSpc>
              <a:spcBef>
                <a:spcPts val="175"/>
              </a:spcBef>
            </a:pPr>
            <a:fld id="{81D60167-4931-47E6-BA6A-407CBD079E47}" type="slidenum">
              <a:rPr sz="600" b="1" dirty="0">
                <a:latin typeface="Montserrat" panose="00000500000000000000" pitchFamily="50" charset="0"/>
              </a:rPr>
              <a:t>9</a:t>
            </a:fld>
            <a:endParaRPr sz="600" b="1" dirty="0">
              <a:latin typeface="Montserrat" panose="00000500000000000000" pitchFamily="50" charset="0"/>
            </a:endParaRPr>
          </a:p>
        </p:txBody>
      </p:sp>
      <p:pic>
        <p:nvPicPr>
          <p:cNvPr id="4" name="Immagine 3" descr="Immagine che contiene testo, schermata, software, numero&#10;&#10;Descrizione generata automaticamente">
            <a:extLst>
              <a:ext uri="{FF2B5EF4-FFF2-40B4-BE49-F238E27FC236}">
                <a16:creationId xmlns:a16="http://schemas.microsoft.com/office/drawing/2014/main" id="{E4243D75-F1B3-352D-EB49-E19B7A46F8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00" y="541019"/>
            <a:ext cx="4912127" cy="2311839"/>
          </a:xfrm>
          <a:prstGeom prst="rect">
            <a:avLst/>
          </a:prstGeom>
        </p:spPr>
      </p:pic>
    </p:spTree>
    <p:extLst>
      <p:ext uri="{BB962C8B-B14F-4D97-AF65-F5344CB8AC3E}">
        <p14:creationId xmlns:p14="http://schemas.microsoft.com/office/powerpoint/2010/main" val="249544350"/>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03073dd-8150-4f1f-9ad1-dea5dbddd818">
      <Terms xmlns="http://schemas.microsoft.com/office/infopath/2007/PartnerControls"/>
    </lcf76f155ced4ddcb4097134ff3c332f>
    <TaxCatchAll xmlns="f0662b43-0091-4e39-b288-8cd86c04ec3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B8FC6CF01604D927BE2319DA56E71" ma:contentTypeVersion="8" ma:contentTypeDescription="Create a new document." ma:contentTypeScope="" ma:versionID="2c553d546b9ce55cd33c797a23057d58">
  <xsd:schema xmlns:xsd="http://www.w3.org/2001/XMLSchema" xmlns:xs="http://www.w3.org/2001/XMLSchema" xmlns:p="http://schemas.microsoft.com/office/2006/metadata/properties" xmlns:ns2="d03073dd-8150-4f1f-9ad1-dea5dbddd818" xmlns:ns3="f0662b43-0091-4e39-b288-8cd86c04ec33" targetNamespace="http://schemas.microsoft.com/office/2006/metadata/properties" ma:root="true" ma:fieldsID="44d086ecd4156df18e1d34b881494e5d" ns2:_="" ns3:_="">
    <xsd:import namespace="d03073dd-8150-4f1f-9ad1-dea5dbddd818"/>
    <xsd:import namespace="f0662b43-0091-4e39-b288-8cd86c04ec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073dd-8150-4f1f-9ad1-dea5dbddd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d93189e-e3e0-4ae1-9397-6a7177459dfb"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662b43-0091-4e39-b288-8cd86c04ec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46ba95f-1239-427c-a86d-c7afad10ef77}" ma:internalName="TaxCatchAll" ma:showField="CatchAllData" ma:web="f0662b43-0091-4e39-b288-8cd86c04ec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42A28B-80F0-4552-8057-B406EA8C676B}">
  <ds:schemaRefs>
    <ds:schemaRef ds:uri="f0662b43-0091-4e39-b288-8cd86c04ec33"/>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d03073dd-8150-4f1f-9ad1-dea5dbddd818"/>
    <ds:schemaRef ds:uri="http://purl.org/dc/dcmitype/"/>
  </ds:schemaRefs>
</ds:datastoreItem>
</file>

<file path=customXml/itemProps2.xml><?xml version="1.0" encoding="utf-8"?>
<ds:datastoreItem xmlns:ds="http://schemas.openxmlformats.org/officeDocument/2006/customXml" ds:itemID="{777C55DB-C16B-413B-BD32-B9581D6DC93D}">
  <ds:schemaRefs>
    <ds:schemaRef ds:uri="http://schemas.microsoft.com/sharepoint/v3/contenttype/forms"/>
  </ds:schemaRefs>
</ds:datastoreItem>
</file>

<file path=customXml/itemProps3.xml><?xml version="1.0" encoding="utf-8"?>
<ds:datastoreItem xmlns:ds="http://schemas.openxmlformats.org/officeDocument/2006/customXml" ds:itemID="{B1871E22-E534-4D5C-BD77-E4A6E2B4D9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073dd-8150-4f1f-9ad1-dea5dbddd818"/>
    <ds:schemaRef ds:uri="f0662b43-0091-4e39-b288-8cd86c04ec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1663</TotalTime>
  <Words>739</Words>
  <Application>Microsoft Office PowerPoint</Application>
  <PresentationFormat>Personalizzato</PresentationFormat>
  <Paragraphs>124</Paragraphs>
  <Slides>10</Slides>
  <Notes>10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Arial</vt:lpstr>
      <vt:lpstr>Calibri</vt:lpstr>
      <vt:lpstr>Gilroy</vt:lpstr>
      <vt:lpstr>Gilroy bold</vt:lpstr>
      <vt:lpstr>Montserrat</vt:lpstr>
      <vt:lpstr>Tahoma</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 e Machine Learning 101</dc:title>
  <dc:creator>Giulio Galvan, Francesco Bagattini</dc:creator>
  <cp:lastModifiedBy>Enrico Sain</cp:lastModifiedBy>
  <cp:revision>75</cp:revision>
  <dcterms:created xsi:type="dcterms:W3CDTF">2022-06-17T21:46:28Z</dcterms:created>
  <dcterms:modified xsi:type="dcterms:W3CDTF">2023-07-13T11:37:15Z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2022-02-17T00:00:00Z</vt:filetime>
  </property>
  <property fmtid="{D5CDD505-2E9C-101B-9397-08002B2CF9AE}" pid="3" name="Creator">
    <vt:lpwstr>LaTeX with Beamer class</vt:lpwstr>
  </property>
  <property fmtid="{D5CDD505-2E9C-101B-9397-08002B2CF9AE}" pid="4" name="LastSaved">
    <vt:filetime>2022-06-17T00:00:00Z</vt:filetime>
  </property>
  <property fmtid="{D5CDD505-2E9C-101B-9397-08002B2CF9AE}" pid="5" name="ContentTypeId">
    <vt:lpwstr>0x010100368B8FC6CF01604D927BE2319DA56E71</vt:lpwstr>
  </property>
</Properties>
</file>