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0" r:id="rId5"/>
    <p:sldId id="269" r:id="rId6"/>
    <p:sldId id="271" r:id="rId7"/>
    <p:sldId id="259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ENRICO SALPIETRO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O46002067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0D70A1-5219-4359-A042-E01322012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260763"/>
            <a:ext cx="4717260" cy="635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8EF18A-CB20-45D1-B098-90CAF7EE8E00}"/>
              </a:ext>
            </a:extLst>
          </p:cNvPr>
          <p:cNvSpPr txBox="1"/>
          <p:nvPr/>
        </p:nvSpPr>
        <p:spPr>
          <a:xfrm>
            <a:off x="3948783" y="157579"/>
            <a:ext cx="4294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API PER LE NEWS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ADA045-7E9A-4057-821D-044D706D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2846" r="31115" b="33463"/>
          <a:stretch/>
        </p:blipFill>
        <p:spPr>
          <a:xfrm>
            <a:off x="284086" y="927020"/>
            <a:ext cx="7563775" cy="43678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03BCF7-E076-49D7-88D8-F762440E0999}"/>
              </a:ext>
            </a:extLst>
          </p:cNvPr>
          <p:cNvSpPr txBox="1"/>
          <p:nvPr/>
        </p:nvSpPr>
        <p:spPr>
          <a:xfrm>
            <a:off x="8029575" y="1819275"/>
            <a:ext cx="3964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prima API che ho scelto, </a:t>
            </a:r>
            <a:r>
              <a:rPr lang="it-IT" sz="2000" dirty="0" err="1"/>
              <a:t>Currents</a:t>
            </a:r>
            <a:r>
              <a:rPr lang="it-IT" sz="2000" dirty="0"/>
              <a:t> API, permette di visualizzare a schermo news riguardanti il mondo della Formula 1 tramite l’utilizzo della keyword ‘’formula 1’’. L’API ha bisogno di autenticazione tramite API key.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07CE4C-4EA4-4C39-AB60-1671731EE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14543" r="34466" b="79665"/>
          <a:stretch/>
        </p:blipFill>
        <p:spPr>
          <a:xfrm>
            <a:off x="295383" y="5788241"/>
            <a:ext cx="11774191" cy="6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C3132B-782D-48E7-A656-E69579B4F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10233" r="34175" b="62694"/>
          <a:stretch/>
        </p:blipFill>
        <p:spPr>
          <a:xfrm>
            <a:off x="148668" y="847815"/>
            <a:ext cx="8436038" cy="2103777"/>
          </a:xfrm>
          <a:prstGeom prst="rect">
            <a:avLst/>
          </a:prstGeom>
        </p:spPr>
      </p:pic>
      <p:pic>
        <p:nvPicPr>
          <p:cNvPr id="5" name="Immagine 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D555F588-CE8E-405B-B3E9-229F6FE63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19392" r="55510" b="8280"/>
          <a:stretch/>
        </p:blipFill>
        <p:spPr>
          <a:xfrm>
            <a:off x="6477739" y="1617256"/>
            <a:ext cx="4708978" cy="4958276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911D1F-573D-478F-BD5D-9D76F6E3D0CE}"/>
              </a:ext>
            </a:extLst>
          </p:cNvPr>
          <p:cNvSpPr txBox="1"/>
          <p:nvPr/>
        </p:nvSpPr>
        <p:spPr>
          <a:xfrm>
            <a:off x="3948783" y="78374"/>
            <a:ext cx="4294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API PER LE NEWS</a:t>
            </a:r>
          </a:p>
        </p:txBody>
      </p:sp>
    </p:spTree>
    <p:extLst>
      <p:ext uri="{BB962C8B-B14F-4D97-AF65-F5344CB8AC3E}">
        <p14:creationId xmlns:p14="http://schemas.microsoft.com/office/powerpoint/2010/main" val="278943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8EF18A-CB20-45D1-B098-90CAF7EE8E00}"/>
              </a:ext>
            </a:extLst>
          </p:cNvPr>
          <p:cNvSpPr txBox="1"/>
          <p:nvPr/>
        </p:nvSpPr>
        <p:spPr>
          <a:xfrm>
            <a:off x="2116434" y="157579"/>
            <a:ext cx="7959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API PER LA CLASSIFICA DELLA F1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03BCF7-E076-49D7-88D8-F762440E0999}"/>
              </a:ext>
            </a:extLst>
          </p:cNvPr>
          <p:cNvSpPr txBox="1"/>
          <p:nvPr/>
        </p:nvSpPr>
        <p:spPr>
          <a:xfrm>
            <a:off x="6096000" y="1455937"/>
            <a:ext cx="4832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seconda API che ho scelto, ERGAST F1, permette di visualizzare a schermo la classifica aggiornata del campionato di Formula 1 del 2021, in corso di svolgimento. L’API non ha bisogno di alcun tipo di autenticazione.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5E9A27-2EED-446C-8DCC-8939B09D6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7" t="2298" r="1115" b="34369"/>
          <a:stretch/>
        </p:blipFill>
        <p:spPr>
          <a:xfrm>
            <a:off x="1263590" y="1154473"/>
            <a:ext cx="3630413" cy="5118673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6AF57B-1D6F-4D60-AE1D-FC0BD06C8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8265" r="59063" b="47108"/>
          <a:stretch/>
        </p:blipFill>
        <p:spPr>
          <a:xfrm>
            <a:off x="5380844" y="3560357"/>
            <a:ext cx="6440114" cy="4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911D1F-573D-478F-BD5D-9D76F6E3D0CE}"/>
              </a:ext>
            </a:extLst>
          </p:cNvPr>
          <p:cNvSpPr txBox="1"/>
          <p:nvPr/>
        </p:nvSpPr>
        <p:spPr>
          <a:xfrm>
            <a:off x="2048725" y="78374"/>
            <a:ext cx="8094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API PER LA CLASSIFICA DELLA F1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020AC1-5EA1-43C9-B05D-3270FCFBF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9075" r="32813" b="7370"/>
          <a:stretch/>
        </p:blipFill>
        <p:spPr>
          <a:xfrm>
            <a:off x="1771650" y="952590"/>
            <a:ext cx="8648700" cy="57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7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925" y="276226"/>
            <a:ext cx="5010150" cy="868993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+mn-lt"/>
              </a:rPr>
              <a:t>NUOVO HTML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0792EF-75FF-4E65-BF18-CA4FB23E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30926" r="70547" b="36667"/>
          <a:stretch/>
        </p:blipFill>
        <p:spPr>
          <a:xfrm>
            <a:off x="3228974" y="1469119"/>
            <a:ext cx="5734051" cy="39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24" y="128354"/>
            <a:ext cx="3139551" cy="777875"/>
          </a:xfrm>
        </p:spPr>
        <p:txBody>
          <a:bodyPr/>
          <a:lstStyle/>
          <a:p>
            <a:pPr algn="ctr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NUOVO CSS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7A3E27-E3E3-4BD9-AC5B-CA2D8CC6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11735" r="69344" b="3162"/>
          <a:stretch/>
        </p:blipFill>
        <p:spPr>
          <a:xfrm>
            <a:off x="4715521" y="906842"/>
            <a:ext cx="2866009" cy="5822804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2273B1-E8CF-4356-8726-CE632AF36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" t="13319" r="73629" b="3936"/>
          <a:stretch/>
        </p:blipFill>
        <p:spPr>
          <a:xfrm>
            <a:off x="1154281" y="906842"/>
            <a:ext cx="2488614" cy="5820766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1AE6A0-8458-49A5-85D2-7D489E6F29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3150" r="74688" b="61127"/>
          <a:stretch/>
        </p:blipFill>
        <p:spPr>
          <a:xfrm>
            <a:off x="8549104" y="906842"/>
            <a:ext cx="2780141" cy="22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MHW1 PP</Template>
  <TotalTime>66</TotalTime>
  <Words>111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MHW3</vt:lpstr>
      <vt:lpstr>Layout complessivo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NUOVO HTML</vt:lpstr>
      <vt:lpstr>NUOVO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Enrico Salpietro</dc:creator>
  <cp:lastModifiedBy>Enrico Salpietro</cp:lastModifiedBy>
  <cp:revision>9</cp:revision>
  <dcterms:created xsi:type="dcterms:W3CDTF">2021-04-12T12:43:04Z</dcterms:created>
  <dcterms:modified xsi:type="dcterms:W3CDTF">2021-04-26T09:24:43Z</dcterms:modified>
</cp:coreProperties>
</file>