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rico Spataro" initials="ES" lastIdx="1" clrIdx="0">
    <p:extLst>
      <p:ext uri="{19B8F6BF-5375-455C-9EA6-DF929625EA0E}">
        <p15:presenceInfo xmlns:p15="http://schemas.microsoft.com/office/powerpoint/2012/main" userId="b992a001ae0ac8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6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9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1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68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65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1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0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6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32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18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C395-77F0-464F-A62B-268BC9478E47}" type="datetimeFigureOut">
              <a:rPr lang="it-IT" smtClean="0"/>
              <a:t>22/01/2016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889B-4449-4989-AA39-96DBCA7103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2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4222211" y="3207092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6259303" y="3244098"/>
            <a:ext cx="1312652" cy="36980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36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5638141" y="3579395"/>
            <a:ext cx="290902" cy="28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it-IT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7299324" y="3579395"/>
            <a:ext cx="42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+1</a:t>
            </a:r>
            <a:endParaRPr lang="it-IT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8453525" y="3569349"/>
            <a:ext cx="429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t+2</a:t>
            </a:r>
            <a:endParaRPr lang="it-IT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7995249" y="3335354"/>
            <a:ext cx="759124" cy="2440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20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4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315309" y="3212658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6096000" y="1587260"/>
            <a:ext cx="0" cy="2527540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4083170" y="3429000"/>
            <a:ext cx="3171645" cy="0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4083170" y="2101022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ttore 1 7"/>
          <p:cNvCxnSpPr/>
          <p:nvPr/>
        </p:nvCxnSpPr>
        <p:spPr>
          <a:xfrm flipH="1" flipV="1">
            <a:off x="4863860" y="2317364"/>
            <a:ext cx="1232140" cy="1111636"/>
          </a:xfrm>
          <a:prstGeom prst="line">
            <a:avLst/>
          </a:prstGeom>
          <a:ln w="19050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315309" y="3212658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ttore 2 4"/>
          <p:cNvCxnSpPr/>
          <p:nvPr/>
        </p:nvCxnSpPr>
        <p:spPr>
          <a:xfrm flipV="1">
            <a:off x="6096000" y="2786332"/>
            <a:ext cx="0" cy="2493034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4083170" y="3429000"/>
            <a:ext cx="4025660" cy="0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4083169" y="4354220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ttore 1 7"/>
          <p:cNvCxnSpPr/>
          <p:nvPr/>
        </p:nvCxnSpPr>
        <p:spPr>
          <a:xfrm flipH="1">
            <a:off x="4851918" y="3429000"/>
            <a:ext cx="1244083" cy="1170992"/>
          </a:xfrm>
          <a:prstGeom prst="line">
            <a:avLst/>
          </a:prstGeom>
          <a:ln w="19050">
            <a:solidFill>
              <a:srgbClr val="9900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315309" y="3212658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499525" y="4354219"/>
            <a:ext cx="1561381" cy="4326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endParaRPr lang="it-IT" sz="4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6096000" y="3429000"/>
            <a:ext cx="1184214" cy="1141560"/>
          </a:xfrm>
          <a:prstGeom prst="line">
            <a:avLst/>
          </a:prstGeom>
          <a:ln w="19050">
            <a:solidFill>
              <a:srgbClr val="9900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 flipV="1">
            <a:off x="6096000" y="2786332"/>
            <a:ext cx="0" cy="2493034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>
            <a:off x="4845170" y="3429000"/>
            <a:ext cx="3206151" cy="0"/>
          </a:xfrm>
          <a:prstGeom prst="straightConnector1">
            <a:avLst/>
          </a:prstGeom>
          <a:ln w="1905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Spataro</dc:creator>
  <cp:lastModifiedBy>Enrico Spataro</cp:lastModifiedBy>
  <cp:revision>11</cp:revision>
  <dcterms:created xsi:type="dcterms:W3CDTF">2016-01-22T09:11:28Z</dcterms:created>
  <dcterms:modified xsi:type="dcterms:W3CDTF">2016-01-22T10:55:02Z</dcterms:modified>
</cp:coreProperties>
</file>