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7CE6"/>
    <a:srgbClr val="3A4CC0"/>
    <a:srgbClr val="6788EE"/>
    <a:srgbClr val="6F92F3"/>
    <a:srgbClr val="B303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27" d="100"/>
          <a:sy n="127" d="100"/>
        </p:scale>
        <p:origin x="2011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C379-5394-4340-94F2-2D3AB9CB3022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8A0F-B8B8-404C-945C-6AD2CB2CF66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18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C379-5394-4340-94F2-2D3AB9CB3022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8A0F-B8B8-404C-945C-6AD2CB2CF66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C379-5394-4340-94F2-2D3AB9CB3022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8A0F-B8B8-404C-945C-6AD2CB2CF66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04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C379-5394-4340-94F2-2D3AB9CB3022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8A0F-B8B8-404C-945C-6AD2CB2CF66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38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C379-5394-4340-94F2-2D3AB9CB3022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8A0F-B8B8-404C-945C-6AD2CB2CF66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79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C379-5394-4340-94F2-2D3AB9CB3022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8A0F-B8B8-404C-945C-6AD2CB2CF66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3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C379-5394-4340-94F2-2D3AB9CB3022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8A0F-B8B8-404C-945C-6AD2CB2CF66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8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C379-5394-4340-94F2-2D3AB9CB3022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8A0F-B8B8-404C-945C-6AD2CB2CF66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0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C379-5394-4340-94F2-2D3AB9CB3022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8A0F-B8B8-404C-945C-6AD2CB2CF66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39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C379-5394-4340-94F2-2D3AB9CB3022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8A0F-B8B8-404C-945C-6AD2CB2CF66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4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C379-5394-4340-94F2-2D3AB9CB3022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8A0F-B8B8-404C-945C-6AD2CB2CF66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08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AC379-5394-4340-94F2-2D3AB9CB3022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A8A0F-B8B8-404C-945C-6AD2CB2CF66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9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-1" y="1408916"/>
            <a:ext cx="4936376" cy="2475214"/>
          </a:xfrm>
          <a:prstGeom prst="rect">
            <a:avLst/>
          </a:prstGeom>
          <a:solidFill>
            <a:srgbClr val="5D7CE6"/>
          </a:solidFill>
          <a:ln>
            <a:solidFill>
              <a:srgbClr val="3A4CC0"/>
            </a:solidFill>
          </a:ln>
          <a:scene3d>
            <a:camera prst="orthographicFront">
              <a:rot lat="1800001" lon="1919998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7329"/>
            <a:ext cx="12191999" cy="4306840"/>
          </a:xfrm>
          <a:prstGeom prst="rect">
            <a:avLst/>
          </a:prstGeom>
        </p:spPr>
      </p:pic>
      <p:grpSp>
        <p:nvGrpSpPr>
          <p:cNvPr id="15" name="Groupe 14"/>
          <p:cNvGrpSpPr/>
          <p:nvPr/>
        </p:nvGrpSpPr>
        <p:grpSpPr>
          <a:xfrm>
            <a:off x="9210502" y="3309851"/>
            <a:ext cx="2396837" cy="2525684"/>
            <a:chOff x="9210502" y="3309851"/>
            <a:chExt cx="2396837" cy="2525684"/>
          </a:xfrm>
        </p:grpSpPr>
        <p:cxnSp>
          <p:nvCxnSpPr>
            <p:cNvPr id="6" name="Connecteur droit avec flèche 5"/>
            <p:cNvCxnSpPr/>
            <p:nvPr/>
          </p:nvCxnSpPr>
          <p:spPr>
            <a:xfrm flipV="1">
              <a:off x="9210502" y="5295208"/>
              <a:ext cx="0" cy="540327"/>
            </a:xfrm>
            <a:prstGeom prst="straightConnector1">
              <a:avLst/>
            </a:prstGeom>
            <a:ln w="38100">
              <a:solidFill>
                <a:srgbClr val="B30326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/>
            <p:nvPr/>
          </p:nvCxnSpPr>
          <p:spPr>
            <a:xfrm flipV="1">
              <a:off x="9612284" y="4824153"/>
              <a:ext cx="0" cy="540327"/>
            </a:xfrm>
            <a:prstGeom prst="straightConnector1">
              <a:avLst/>
            </a:prstGeom>
            <a:ln w="38100">
              <a:solidFill>
                <a:srgbClr val="B30326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/>
            <p:nvPr/>
          </p:nvCxnSpPr>
          <p:spPr>
            <a:xfrm flipV="1">
              <a:off x="10027920" y="4425143"/>
              <a:ext cx="0" cy="540327"/>
            </a:xfrm>
            <a:prstGeom prst="straightConnector1">
              <a:avLst/>
            </a:prstGeom>
            <a:ln w="38100">
              <a:solidFill>
                <a:srgbClr val="B30326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/>
            <p:cNvCxnSpPr/>
            <p:nvPr/>
          </p:nvCxnSpPr>
          <p:spPr>
            <a:xfrm flipV="1">
              <a:off x="10418618" y="4042757"/>
              <a:ext cx="0" cy="540327"/>
            </a:xfrm>
            <a:prstGeom prst="straightConnector1">
              <a:avLst/>
            </a:prstGeom>
            <a:ln w="38100">
              <a:solidFill>
                <a:srgbClr val="B30326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/>
            <p:cNvCxnSpPr/>
            <p:nvPr/>
          </p:nvCxnSpPr>
          <p:spPr>
            <a:xfrm flipV="1">
              <a:off x="10809317" y="3680585"/>
              <a:ext cx="0" cy="540327"/>
            </a:xfrm>
            <a:prstGeom prst="straightConnector1">
              <a:avLst/>
            </a:prstGeom>
            <a:ln w="38100">
              <a:solidFill>
                <a:srgbClr val="B30326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/>
            <p:cNvCxnSpPr/>
            <p:nvPr/>
          </p:nvCxnSpPr>
          <p:spPr>
            <a:xfrm flipV="1">
              <a:off x="11224953" y="3336175"/>
              <a:ext cx="0" cy="540327"/>
            </a:xfrm>
            <a:prstGeom prst="straightConnector1">
              <a:avLst/>
            </a:prstGeom>
            <a:ln w="38100">
              <a:solidFill>
                <a:srgbClr val="B30326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/>
            <p:nvPr/>
          </p:nvCxnSpPr>
          <p:spPr>
            <a:xfrm flipV="1">
              <a:off x="11607339" y="3309851"/>
              <a:ext cx="0" cy="540327"/>
            </a:xfrm>
            <a:prstGeom prst="straightConnector1">
              <a:avLst/>
            </a:prstGeom>
            <a:ln w="38100">
              <a:solidFill>
                <a:srgbClr val="B30326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e 15"/>
          <p:cNvGrpSpPr/>
          <p:nvPr/>
        </p:nvGrpSpPr>
        <p:grpSpPr>
          <a:xfrm>
            <a:off x="7454963" y="2889652"/>
            <a:ext cx="2114207" cy="2368557"/>
            <a:chOff x="9210502" y="3466978"/>
            <a:chExt cx="2114207" cy="2368557"/>
          </a:xfrm>
        </p:grpSpPr>
        <p:cxnSp>
          <p:nvCxnSpPr>
            <p:cNvPr id="17" name="Connecteur droit avec flèche 16"/>
            <p:cNvCxnSpPr/>
            <p:nvPr/>
          </p:nvCxnSpPr>
          <p:spPr>
            <a:xfrm flipV="1">
              <a:off x="9210502" y="5295208"/>
              <a:ext cx="0" cy="540327"/>
            </a:xfrm>
            <a:prstGeom prst="straightConnector1">
              <a:avLst/>
            </a:prstGeom>
            <a:ln w="38100">
              <a:solidFill>
                <a:srgbClr val="B30326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/>
            <p:nvPr/>
          </p:nvCxnSpPr>
          <p:spPr>
            <a:xfrm flipV="1">
              <a:off x="9628910" y="4865718"/>
              <a:ext cx="0" cy="540327"/>
            </a:xfrm>
            <a:prstGeom prst="straightConnector1">
              <a:avLst/>
            </a:prstGeom>
            <a:ln w="38100">
              <a:solidFill>
                <a:srgbClr val="B30326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/>
            <p:cNvCxnSpPr/>
            <p:nvPr/>
          </p:nvCxnSpPr>
          <p:spPr>
            <a:xfrm flipV="1">
              <a:off x="10052859" y="4475021"/>
              <a:ext cx="0" cy="540327"/>
            </a:xfrm>
            <a:prstGeom prst="straightConnector1">
              <a:avLst/>
            </a:prstGeom>
            <a:ln w="38100">
              <a:solidFill>
                <a:srgbClr val="B30326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/>
            <p:nvPr/>
          </p:nvCxnSpPr>
          <p:spPr>
            <a:xfrm flipV="1">
              <a:off x="10443557" y="4100948"/>
              <a:ext cx="0" cy="540327"/>
            </a:xfrm>
            <a:prstGeom prst="straightConnector1">
              <a:avLst/>
            </a:prstGeom>
            <a:ln w="38100">
              <a:solidFill>
                <a:srgbClr val="B30326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/>
            <p:cNvCxnSpPr/>
            <p:nvPr/>
          </p:nvCxnSpPr>
          <p:spPr>
            <a:xfrm flipV="1">
              <a:off x="10877857" y="3763715"/>
              <a:ext cx="0" cy="540327"/>
            </a:xfrm>
            <a:prstGeom prst="straightConnector1">
              <a:avLst/>
            </a:prstGeom>
            <a:ln w="38100">
              <a:solidFill>
                <a:srgbClr val="B30326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/>
            <p:nvPr/>
          </p:nvCxnSpPr>
          <p:spPr>
            <a:xfrm flipV="1">
              <a:off x="11324709" y="3466978"/>
              <a:ext cx="0" cy="540327"/>
            </a:xfrm>
            <a:prstGeom prst="straightConnector1">
              <a:avLst/>
            </a:prstGeom>
            <a:ln w="38100">
              <a:solidFill>
                <a:srgbClr val="B30326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e 23"/>
          <p:cNvGrpSpPr/>
          <p:nvPr/>
        </p:nvGrpSpPr>
        <p:grpSpPr>
          <a:xfrm>
            <a:off x="5802568" y="2498735"/>
            <a:ext cx="2081126" cy="2338989"/>
            <a:chOff x="9210502" y="3496546"/>
            <a:chExt cx="2081126" cy="2338989"/>
          </a:xfrm>
        </p:grpSpPr>
        <p:cxnSp>
          <p:nvCxnSpPr>
            <p:cNvPr id="25" name="Connecteur droit avec flèche 24"/>
            <p:cNvCxnSpPr/>
            <p:nvPr/>
          </p:nvCxnSpPr>
          <p:spPr>
            <a:xfrm flipV="1">
              <a:off x="9210502" y="5295208"/>
              <a:ext cx="0" cy="540327"/>
            </a:xfrm>
            <a:prstGeom prst="straightConnector1">
              <a:avLst/>
            </a:prstGeom>
            <a:ln w="38100">
              <a:solidFill>
                <a:srgbClr val="B30326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/>
            <p:cNvCxnSpPr/>
            <p:nvPr/>
          </p:nvCxnSpPr>
          <p:spPr>
            <a:xfrm flipV="1">
              <a:off x="9630946" y="4842815"/>
              <a:ext cx="0" cy="540327"/>
            </a:xfrm>
            <a:prstGeom prst="straightConnector1">
              <a:avLst/>
            </a:prstGeom>
            <a:ln w="38100">
              <a:solidFill>
                <a:srgbClr val="B30326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/>
            <p:nvPr/>
          </p:nvCxnSpPr>
          <p:spPr>
            <a:xfrm flipV="1">
              <a:off x="10046582" y="4443805"/>
              <a:ext cx="0" cy="540327"/>
            </a:xfrm>
            <a:prstGeom prst="straightConnector1">
              <a:avLst/>
            </a:prstGeom>
            <a:ln w="38100">
              <a:solidFill>
                <a:srgbClr val="B30326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/>
            <p:cNvCxnSpPr/>
            <p:nvPr/>
          </p:nvCxnSpPr>
          <p:spPr>
            <a:xfrm flipV="1">
              <a:off x="10475380" y="4080469"/>
              <a:ext cx="0" cy="540327"/>
            </a:xfrm>
            <a:prstGeom prst="straightConnector1">
              <a:avLst/>
            </a:prstGeom>
            <a:ln w="38100">
              <a:solidFill>
                <a:srgbClr val="B30326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avec flèche 28"/>
            <p:cNvCxnSpPr/>
            <p:nvPr/>
          </p:nvCxnSpPr>
          <p:spPr>
            <a:xfrm flipV="1">
              <a:off x="10875604" y="3727822"/>
              <a:ext cx="0" cy="540327"/>
            </a:xfrm>
            <a:prstGeom prst="straightConnector1">
              <a:avLst/>
            </a:prstGeom>
            <a:ln w="38100">
              <a:solidFill>
                <a:srgbClr val="B30326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/>
            <p:cNvCxnSpPr/>
            <p:nvPr/>
          </p:nvCxnSpPr>
          <p:spPr>
            <a:xfrm flipV="1">
              <a:off x="11291628" y="3496546"/>
              <a:ext cx="0" cy="540327"/>
            </a:xfrm>
            <a:prstGeom prst="straightConnector1">
              <a:avLst/>
            </a:prstGeom>
            <a:ln w="38100">
              <a:solidFill>
                <a:srgbClr val="B30326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e 30"/>
          <p:cNvGrpSpPr/>
          <p:nvPr/>
        </p:nvGrpSpPr>
        <p:grpSpPr>
          <a:xfrm>
            <a:off x="4175883" y="2177577"/>
            <a:ext cx="2342553" cy="2111872"/>
            <a:chOff x="9193876" y="3740289"/>
            <a:chExt cx="2342553" cy="2111872"/>
          </a:xfrm>
        </p:grpSpPr>
        <p:cxnSp>
          <p:nvCxnSpPr>
            <p:cNvPr id="32" name="Connecteur droit avec flèche 31"/>
            <p:cNvCxnSpPr/>
            <p:nvPr/>
          </p:nvCxnSpPr>
          <p:spPr>
            <a:xfrm flipV="1">
              <a:off x="9193876" y="5311834"/>
              <a:ext cx="0" cy="540327"/>
            </a:xfrm>
            <a:prstGeom prst="straightConnector1">
              <a:avLst/>
            </a:prstGeom>
            <a:ln w="38100">
              <a:solidFill>
                <a:srgbClr val="B30326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/>
            <p:cNvCxnSpPr/>
            <p:nvPr/>
          </p:nvCxnSpPr>
          <p:spPr>
            <a:xfrm flipV="1">
              <a:off x="9648590" y="5002794"/>
              <a:ext cx="0" cy="540327"/>
            </a:xfrm>
            <a:prstGeom prst="straightConnector1">
              <a:avLst/>
            </a:prstGeom>
            <a:ln w="38100">
              <a:solidFill>
                <a:srgbClr val="B30326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/>
            <p:cNvCxnSpPr/>
            <p:nvPr/>
          </p:nvCxnSpPr>
          <p:spPr>
            <a:xfrm flipV="1">
              <a:off x="10090183" y="4713887"/>
              <a:ext cx="0" cy="540327"/>
            </a:xfrm>
            <a:prstGeom prst="straightConnector1">
              <a:avLst/>
            </a:prstGeom>
            <a:ln w="38100">
              <a:solidFill>
                <a:srgbClr val="B30326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avec flèche 34"/>
            <p:cNvCxnSpPr/>
            <p:nvPr/>
          </p:nvCxnSpPr>
          <p:spPr>
            <a:xfrm flipV="1">
              <a:off x="10544162" y="4354400"/>
              <a:ext cx="0" cy="540327"/>
            </a:xfrm>
            <a:prstGeom prst="straightConnector1">
              <a:avLst/>
            </a:prstGeom>
            <a:ln w="38100">
              <a:solidFill>
                <a:srgbClr val="B30326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/>
            <p:cNvCxnSpPr/>
            <p:nvPr/>
          </p:nvCxnSpPr>
          <p:spPr>
            <a:xfrm flipV="1">
              <a:off x="11002382" y="4048387"/>
              <a:ext cx="0" cy="540327"/>
            </a:xfrm>
            <a:prstGeom prst="straightConnector1">
              <a:avLst/>
            </a:prstGeom>
            <a:ln w="38100">
              <a:solidFill>
                <a:srgbClr val="B30326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/>
            <p:cNvCxnSpPr/>
            <p:nvPr/>
          </p:nvCxnSpPr>
          <p:spPr>
            <a:xfrm flipV="1">
              <a:off x="11536429" y="3740289"/>
              <a:ext cx="0" cy="540327"/>
            </a:xfrm>
            <a:prstGeom prst="straightConnector1">
              <a:avLst/>
            </a:prstGeom>
            <a:ln w="38100">
              <a:solidFill>
                <a:srgbClr val="B30326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e 46"/>
          <p:cNvGrpSpPr/>
          <p:nvPr/>
        </p:nvGrpSpPr>
        <p:grpSpPr>
          <a:xfrm>
            <a:off x="2379788" y="1884544"/>
            <a:ext cx="2814851" cy="1894124"/>
            <a:chOff x="3458787" y="2231103"/>
            <a:chExt cx="2814851" cy="1894124"/>
          </a:xfrm>
        </p:grpSpPr>
        <p:grpSp>
          <p:nvGrpSpPr>
            <p:cNvPr id="48" name="Groupe 47"/>
            <p:cNvGrpSpPr/>
            <p:nvPr/>
          </p:nvGrpSpPr>
          <p:grpSpPr>
            <a:xfrm>
              <a:off x="3458787" y="2231103"/>
              <a:ext cx="2814851" cy="1894124"/>
              <a:chOff x="9210502" y="3941411"/>
              <a:chExt cx="2814851" cy="1894124"/>
            </a:xfrm>
          </p:grpSpPr>
          <p:cxnSp>
            <p:nvCxnSpPr>
              <p:cNvPr id="50" name="Connecteur droit avec flèche 49"/>
              <p:cNvCxnSpPr/>
              <p:nvPr/>
            </p:nvCxnSpPr>
            <p:spPr>
              <a:xfrm flipV="1">
                <a:off x="9210502" y="5295208"/>
                <a:ext cx="0" cy="540327"/>
              </a:xfrm>
              <a:prstGeom prst="straightConnector1">
                <a:avLst/>
              </a:prstGeom>
              <a:ln w="38100">
                <a:solidFill>
                  <a:srgbClr val="B30326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avec flèche 50"/>
              <p:cNvCxnSpPr/>
              <p:nvPr/>
            </p:nvCxnSpPr>
            <p:spPr>
              <a:xfrm flipV="1">
                <a:off x="9626798" y="5067334"/>
                <a:ext cx="0" cy="540327"/>
              </a:xfrm>
              <a:prstGeom prst="straightConnector1">
                <a:avLst/>
              </a:prstGeom>
              <a:ln w="38100">
                <a:solidFill>
                  <a:srgbClr val="B30326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avec flèche 51"/>
              <p:cNvCxnSpPr/>
              <p:nvPr/>
            </p:nvCxnSpPr>
            <p:spPr>
              <a:xfrm flipV="1">
                <a:off x="10077798" y="4832466"/>
                <a:ext cx="0" cy="540327"/>
              </a:xfrm>
              <a:prstGeom prst="straightConnector1">
                <a:avLst/>
              </a:prstGeom>
              <a:ln w="38100">
                <a:solidFill>
                  <a:srgbClr val="B30326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cteur droit avec flèche 52"/>
              <p:cNvCxnSpPr/>
              <p:nvPr/>
            </p:nvCxnSpPr>
            <p:spPr>
              <a:xfrm flipV="1">
                <a:off x="10562820" y="4575048"/>
                <a:ext cx="0" cy="540327"/>
              </a:xfrm>
              <a:prstGeom prst="straightConnector1">
                <a:avLst/>
              </a:prstGeom>
              <a:ln w="38100">
                <a:solidFill>
                  <a:srgbClr val="B30326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cteur droit avec flèche 53"/>
              <p:cNvCxnSpPr/>
              <p:nvPr/>
            </p:nvCxnSpPr>
            <p:spPr>
              <a:xfrm flipV="1">
                <a:off x="11021027" y="4362796"/>
                <a:ext cx="0" cy="540327"/>
              </a:xfrm>
              <a:prstGeom prst="straightConnector1">
                <a:avLst/>
              </a:prstGeom>
              <a:ln w="38100">
                <a:solidFill>
                  <a:srgbClr val="B30326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cteur droit avec flèche 54"/>
              <p:cNvCxnSpPr/>
              <p:nvPr/>
            </p:nvCxnSpPr>
            <p:spPr>
              <a:xfrm flipV="1">
                <a:off x="12025353" y="3941411"/>
                <a:ext cx="0" cy="540327"/>
              </a:xfrm>
              <a:prstGeom prst="straightConnector1">
                <a:avLst/>
              </a:prstGeom>
              <a:ln w="38100">
                <a:solidFill>
                  <a:srgbClr val="B30326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Connecteur droit avec flèche 48"/>
            <p:cNvCxnSpPr/>
            <p:nvPr/>
          </p:nvCxnSpPr>
          <p:spPr>
            <a:xfrm flipV="1">
              <a:off x="5774590" y="2404720"/>
              <a:ext cx="0" cy="540327"/>
            </a:xfrm>
            <a:prstGeom prst="straightConnector1">
              <a:avLst/>
            </a:prstGeom>
            <a:ln w="38100">
              <a:solidFill>
                <a:srgbClr val="B30326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729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Onera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Enrico Stragiotti</dc:creator>
  <cp:lastModifiedBy>Enrico Stragiotti</cp:lastModifiedBy>
  <cp:revision>5</cp:revision>
  <dcterms:created xsi:type="dcterms:W3CDTF">2024-02-09T16:17:00Z</dcterms:created>
  <dcterms:modified xsi:type="dcterms:W3CDTF">2024-02-10T17:36:42Z</dcterms:modified>
</cp:coreProperties>
</file>