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536" y="1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3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AC379-5394-4340-94F2-2D3AB9CB302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-1" y="1408916"/>
            <a:ext cx="4936376" cy="2475214"/>
          </a:xfrm>
          <a:prstGeom prst="rect">
            <a:avLst/>
          </a:prstGeom>
          <a:scene3d>
            <a:camera prst="orthographicFront">
              <a:rot lat="1800001" lon="1919998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329"/>
            <a:ext cx="12191999" cy="430684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9210502" y="3309851"/>
            <a:ext cx="2396837" cy="2525684"/>
            <a:chOff x="9210502" y="3309851"/>
            <a:chExt cx="2396837" cy="2525684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9210502" y="529520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9612284" y="4824153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10027920" y="4425143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10418618" y="4042757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10809317" y="3680585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11224953" y="3336175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V="1">
              <a:off x="11607339" y="3309851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7454963" y="2889652"/>
            <a:ext cx="2114207" cy="2368557"/>
            <a:chOff x="9210502" y="3466978"/>
            <a:chExt cx="2114207" cy="2368557"/>
          </a:xfrm>
        </p:grpSpPr>
        <p:cxnSp>
          <p:nvCxnSpPr>
            <p:cNvPr id="17" name="Connecteur droit avec flèche 16"/>
            <p:cNvCxnSpPr/>
            <p:nvPr/>
          </p:nvCxnSpPr>
          <p:spPr>
            <a:xfrm flipV="1">
              <a:off x="9210502" y="529520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V="1">
              <a:off x="9628910" y="486571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V="1">
              <a:off x="10052859" y="4475021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10443557" y="410094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V="1">
              <a:off x="10877857" y="3763715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11324709" y="346697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5802568" y="2498735"/>
            <a:ext cx="2081126" cy="2338989"/>
            <a:chOff x="9210502" y="3496546"/>
            <a:chExt cx="2081126" cy="2338989"/>
          </a:xfrm>
        </p:grpSpPr>
        <p:cxnSp>
          <p:nvCxnSpPr>
            <p:cNvPr id="25" name="Connecteur droit avec flèche 24"/>
            <p:cNvCxnSpPr/>
            <p:nvPr/>
          </p:nvCxnSpPr>
          <p:spPr>
            <a:xfrm flipV="1">
              <a:off x="9210502" y="529520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9630946" y="4842815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10046582" y="4443805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flipV="1">
              <a:off x="10475380" y="4080469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10875604" y="3727822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11291628" y="3496546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4175883" y="2177577"/>
            <a:ext cx="2342553" cy="2111872"/>
            <a:chOff x="9193876" y="3740289"/>
            <a:chExt cx="2342553" cy="2111872"/>
          </a:xfrm>
        </p:grpSpPr>
        <p:cxnSp>
          <p:nvCxnSpPr>
            <p:cNvPr id="32" name="Connecteur droit avec flèche 31"/>
            <p:cNvCxnSpPr/>
            <p:nvPr/>
          </p:nvCxnSpPr>
          <p:spPr>
            <a:xfrm flipV="1">
              <a:off x="9193876" y="5311834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648590" y="5002794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10090183" y="4713887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10544162" y="4354400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11002382" y="4048387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11536429" y="3740289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2379788" y="1884544"/>
            <a:ext cx="2814851" cy="1894124"/>
            <a:chOff x="3458787" y="2231103"/>
            <a:chExt cx="2814851" cy="1894124"/>
          </a:xfrm>
        </p:grpSpPr>
        <p:grpSp>
          <p:nvGrpSpPr>
            <p:cNvPr id="48" name="Groupe 47"/>
            <p:cNvGrpSpPr/>
            <p:nvPr/>
          </p:nvGrpSpPr>
          <p:grpSpPr>
            <a:xfrm>
              <a:off x="3458787" y="2231103"/>
              <a:ext cx="2814851" cy="1894124"/>
              <a:chOff x="9210502" y="3941411"/>
              <a:chExt cx="2814851" cy="1894124"/>
            </a:xfrm>
          </p:grpSpPr>
          <p:cxnSp>
            <p:nvCxnSpPr>
              <p:cNvPr id="50" name="Connecteur droit avec flèche 49"/>
              <p:cNvCxnSpPr/>
              <p:nvPr/>
            </p:nvCxnSpPr>
            <p:spPr>
              <a:xfrm flipV="1">
                <a:off x="9210502" y="5295208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50"/>
              <p:cNvCxnSpPr/>
              <p:nvPr/>
            </p:nvCxnSpPr>
            <p:spPr>
              <a:xfrm flipV="1">
                <a:off x="9626798" y="5067334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/>
              <p:nvPr/>
            </p:nvCxnSpPr>
            <p:spPr>
              <a:xfrm flipV="1">
                <a:off x="10077798" y="4832466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avec flèche 52"/>
              <p:cNvCxnSpPr/>
              <p:nvPr/>
            </p:nvCxnSpPr>
            <p:spPr>
              <a:xfrm flipV="1">
                <a:off x="10562820" y="4575048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1021027" y="4362796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/>
              <p:nvPr/>
            </p:nvCxnSpPr>
            <p:spPr>
              <a:xfrm flipV="1">
                <a:off x="12025353" y="3941411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Connecteur droit avec flèche 48"/>
            <p:cNvCxnSpPr/>
            <p:nvPr/>
          </p:nvCxnSpPr>
          <p:spPr>
            <a:xfrm flipV="1">
              <a:off x="5774590" y="2404720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72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Enrico Stragiotti</dc:creator>
  <cp:lastModifiedBy>Enrico Stragiotti</cp:lastModifiedBy>
  <cp:revision>4</cp:revision>
  <dcterms:created xsi:type="dcterms:W3CDTF">2024-02-09T16:17:00Z</dcterms:created>
  <dcterms:modified xsi:type="dcterms:W3CDTF">2024-02-09T16:32:30Z</dcterms:modified>
</cp:coreProperties>
</file>