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8" autoAdjust="0"/>
  </p:normalViewPr>
  <p:slideViewPr>
    <p:cSldViewPr>
      <p:cViewPr varScale="1">
        <p:scale>
          <a:sx n="77" d="100"/>
          <a:sy n="77" d="100"/>
        </p:scale>
        <p:origin x="-10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B3EE9-5BBC-4F69-B987-30EFE98806F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3F0F-F884-4A66-8A11-C68F7D0D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Colors: Fire, Water, Grass, Steel</a:t>
            </a:r>
          </a:p>
          <a:p>
            <a:endParaRPr lang="en-US" dirty="0" smtClean="0"/>
          </a:p>
          <a:p>
            <a:r>
              <a:rPr lang="en-US" dirty="0" smtClean="0"/>
              <a:t>Shapes: Rock, Electric</a:t>
            </a:r>
          </a:p>
          <a:p>
            <a:endParaRPr lang="en-US" dirty="0" smtClean="0"/>
          </a:p>
          <a:p>
            <a:r>
              <a:rPr lang="en-US" dirty="0" smtClean="0"/>
              <a:t>Difficult: Dragon, Psychic</a:t>
            </a:r>
          </a:p>
          <a:p>
            <a:endParaRPr lang="en-US" dirty="0" smtClean="0"/>
          </a:p>
          <a:p>
            <a:r>
              <a:rPr lang="en-US" dirty="0" smtClean="0"/>
              <a:t>Confusing:</a:t>
            </a:r>
            <a:r>
              <a:rPr lang="en-US" baseline="0" dirty="0" smtClean="0"/>
              <a:t> Ghost/Dark, Rock/Ground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3F0F-F884-4A66-8A11-C68F7D0DF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Colors: possible</a:t>
            </a:r>
            <a:r>
              <a:rPr lang="en-US" baseline="0" dirty="0" smtClean="0"/>
              <a:t> due to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-shading, used top five from each (ditto had 7 colors) plus weights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Edges: detected total edge mass, eccentricity, and gradient histogram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SFTA: texture-mapping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3F0F-F884-4A66-8A11-C68F7D0DF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F48FF69-6588-4536-9268-C4351C4B342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A65FD28-C635-45E9-9712-DDF7A71E58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Pokémon Type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Browder, Tai Enrico,</a:t>
            </a:r>
          </a:p>
          <a:p>
            <a:r>
              <a:rPr lang="en-US" dirty="0" smtClean="0"/>
              <a:t>Orion Martin, Josh Maurer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079681" y="903971"/>
            <a:ext cx="3064827" cy="1503037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Dragon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61097" y="2583373"/>
            <a:ext cx="3048891" cy="2100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Pokémon types are weird!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Some have clear colors or shapes; some don’t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Certain types are very similar in appearance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Victory Road is full of new Pokémon</a:t>
            </a:r>
            <a:endParaRPr lang="en-US" dirty="0"/>
          </a:p>
        </p:txBody>
      </p:sp>
      <p:pic>
        <p:nvPicPr>
          <p:cNvPr id="1026" name="Picture 2" descr="C:\Users\martinop\Documents\Courses\15-2Winter\CSSE463\FinalProject\pokemon\training\10_fire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59" y="157003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tinop\Documents\Courses\15-2Winter\CSSE463\FinalProject\pokemon\training\10_fire\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34" y="2362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tinop\Documents\Courses\15-2Winter\CSSE463\FinalProject\pokemon\training\10_fire\1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71" y="23007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rtinop\Documents\Courses\15-2Winter\CSSE463\FinalProject\pokemon\training\16_dragon\37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71" y="3810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rtinop\Documents\Courses\15-2Winter\CSSE463\FinalProject\pokemon\training\16_dragon\33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34" y="44593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artinop\Documents\Courses\15-2Winter\CSSE463\FinalProject\pokemon\training\16_dragon\14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04" y="363357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artinop\Documents\Courses\15-2Winter\CSSE463\FinalProject\pokemon\training\16_dragon\33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847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rtinop\Documents\Courses\15-2Winter\CSSE463\FinalProject\pokemon\training\10_fire\7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54" y="151923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Prominent colors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/>
              <a:t>Original:		Color groups:</a:t>
            </a:r>
            <a:endParaRPr lang="en-US" sz="1800" dirty="0" smtClean="0"/>
          </a:p>
          <a:p>
            <a:pPr>
              <a:lnSpc>
                <a:spcPct val="200000"/>
              </a:lnSpc>
            </a:pPr>
            <a:r>
              <a:rPr lang="en-US" sz="1800" dirty="0" smtClean="0"/>
              <a:t>Edge properties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/>
              <a:t>Original:		Edge magnitude: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800" dirty="0" smtClean="0"/>
              <a:t>Segmentation-Based Fractal Texture Analysis (SFTA)</a:t>
            </a:r>
            <a:endParaRPr lang="en-US" sz="1800" dirty="0"/>
          </a:p>
        </p:txBody>
      </p:sp>
      <p:pic>
        <p:nvPicPr>
          <p:cNvPr id="2050" name="Picture 2" descr="C:\Users\martinop\Documents\Courses\15-2Winter\CSSE463\FinalProject\pokemon\gen1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2536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artinop\Documents\Courses\15-2Winter\CSSE463\FinalProject\pokemon\gen1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57" y="3276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artinop\Documents\Courses\15-2Winter\CSSE463\PokemonClassifier\1_edges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artinop\Desktop\1_colors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2536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SVM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Checks all 18 types simultaneously</a:t>
            </a:r>
          </a:p>
          <a:p>
            <a:r>
              <a:rPr lang="en-US" dirty="0" smtClean="0"/>
              <a:t>Requires large training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Must check each type individually</a:t>
            </a:r>
          </a:p>
          <a:p>
            <a:r>
              <a:rPr lang="en-US" dirty="0" smtClean="0"/>
              <a:t>Works with smaller training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079652" y="1093417"/>
            <a:ext cx="3063240" cy="1499616"/>
          </a:xfrm>
        </p:spPr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61121" y="2769611"/>
            <a:ext cx="3044952" cy="210312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6" name="Picture 4" descr="C:\Users\martinop\Documents\Courses\15-2Winter\CSSE463\PokemonClassifier\pokemon\gen1\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799"/>
            <a:ext cx="2438787" cy="24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8199" y="4522305"/>
            <a:ext cx="17656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Jynx</a:t>
            </a:r>
            <a:endParaRPr lang="en-US" sz="3200" dirty="0" smtClean="0"/>
          </a:p>
          <a:p>
            <a:pPr algn="ctr"/>
            <a:r>
              <a:rPr lang="en-US" dirty="0" smtClean="0"/>
              <a:t>Ice/Psychic type</a:t>
            </a:r>
            <a:endParaRPr lang="en-US" dirty="0"/>
          </a:p>
        </p:txBody>
      </p:sp>
      <p:pic>
        <p:nvPicPr>
          <p:cNvPr id="3077" name="Picture 5" descr="C:\Users\martinop\Documents\Courses\15-2Winter\CSSE463\PokemonClassifier\pokemon\gen1\1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12" y="1066800"/>
            <a:ext cx="2438787" cy="24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5133" y="1869455"/>
            <a:ext cx="18233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Vaporeon</a:t>
            </a:r>
            <a:endParaRPr lang="en-US" dirty="0" smtClean="0"/>
          </a:p>
          <a:p>
            <a:pPr algn="ctr"/>
            <a:r>
              <a:rPr lang="en-US" dirty="0" smtClean="0"/>
              <a:t>Water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115</TotalTime>
  <Words>145</Words>
  <Application>Microsoft Office PowerPoint</Application>
  <PresentationFormat>On-screen Show (4:3)</PresentationFormat>
  <Paragraphs>49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Pokémon Type Classifier</vt:lpstr>
      <vt:lpstr>Problem</vt:lpstr>
      <vt:lpstr>Distinguishing Features</vt:lpstr>
      <vt:lpstr>Classification</vt:lpstr>
      <vt:lpstr>Color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Type Classifier</dc:title>
  <dc:creator>Orion Martin</dc:creator>
  <cp:lastModifiedBy>Orion Martin</cp:lastModifiedBy>
  <cp:revision>11</cp:revision>
  <dcterms:created xsi:type="dcterms:W3CDTF">2016-02-18T16:02:21Z</dcterms:created>
  <dcterms:modified xsi:type="dcterms:W3CDTF">2016-02-18T17:57:25Z</dcterms:modified>
</cp:coreProperties>
</file>