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4858-7AF1-43EB-9DC9-E7BA19824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73F0B-9076-41FD-88A0-44D0FAFE1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E8B8-489F-44AF-A07E-DB5237DE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C7AD-3BC7-440F-884B-9A7ACFAA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90BD5-C297-4817-AB90-5631A791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B829-CD23-4ADF-B039-45D38FC5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11BC4-018E-43A3-8DBA-E5312E43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E3A72-640F-40A0-B261-714E348A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9B6C-1C31-45A0-8D39-C686558C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4BF2-530A-4974-A028-2F29B14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BBBF5-59FD-4CCA-AB93-D0A6DD7F9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170D8-98C3-431A-9F07-99AE5B38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993F-A009-417B-91F6-03F49E5A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5F8B-A837-4777-85B0-D28B0665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25D6-C09C-49E7-AC02-35FA810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7EB4-9224-493F-9AA6-2783449E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2581-4AE8-45D0-B6C0-EE20D05A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9AB3-3F35-420C-B98C-B2EBBDDD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7D7BD-8028-4910-AE7E-E867F782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CB28-FC39-4DFB-904F-3862FF06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D6FA-8607-456C-B92E-8F7029A8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C8505-F265-4402-8481-97682BCF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D70C-91D3-4C06-A51C-1971D143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130A-8576-4178-9BE5-B54F234F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9601-442A-49D5-A45C-9F5336AE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6189-4224-45F9-8DF3-621B7ED8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B3AF-F1CF-4098-B21C-D9A4ACA5D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E6E5A-5E8B-46A3-A696-6E75ACBDE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6BD7-032E-40B1-95A4-8BE8D76E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D555-4D13-48A7-9535-F8B811BE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DC33-1B95-49BE-924C-54A55FCC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DC2B-81D0-4592-8A3A-24303A57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2CEE-9171-4A0A-B84F-D80EEB27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BDC7-6BB1-4551-AECF-1BB2B4C55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87453-8552-4263-8B07-B1BE510CD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08568-ABF7-4075-A177-CB10B64B5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28692-9398-44EB-A085-D212A68A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068E1-9A21-4A2B-876C-3C55FE24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BDDBB-3163-4DD6-B4AC-D030AB02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A721-56AE-430F-B691-0931B6AC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ABF3-B720-4038-B7FC-80E81FD6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FD10F-663D-4C82-BD3D-A3B01628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6707-DC67-43BB-8788-B9A8A470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56FA9-1B65-43E5-ACB5-9B0EA6A9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A20EB-CFA9-4FAA-AEA0-FC67BE7A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8F011-146E-44DB-B1CE-5D443F50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1DC-F38E-4A12-846F-9D716A54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185D-A1AD-4512-A0A4-EFCAA216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70F75-ECAF-491C-B273-5B70DFF89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1E6D3-A1B4-4EAD-B75B-1BFC03A9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D1CF-7226-4DF9-A710-B9AF804D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0C83-AF95-4511-AE7C-9B6D7BD6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635A-BE2E-4CC6-91C0-088FE30D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21C3B-A253-4E9D-96E3-BD1894A2E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4DF7D-7E14-4B7F-B156-270C7D1F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8A3F7-75AD-4A75-994C-502F6B76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B2DAF-F186-4D49-ADFC-5B43E0B8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B1118-C509-45BB-B746-481B186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F6EE0-CA09-43AB-93C4-4CAD2B8C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820C-5819-40EA-A744-E181E86A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ED0F-C632-4F80-B60D-538158651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616D-991F-464D-86F9-71AB4474068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02A9-9B78-4074-B794-983834FAC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441B-B422-417C-B16D-C51224AAB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0E595-37DE-428D-8D3B-6136CDAB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B3C1-C159-49DB-8D99-DD971E2C4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94394-7488-478E-B35B-35E1BF9EF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r>
              <a:rPr lang="pt-BR" dirty="0"/>
              <a:t> de </a:t>
            </a:r>
            <a:r>
              <a:rPr lang="pt-BR"/>
              <a:t>exemplo do 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7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3</cp:revision>
  <dcterms:created xsi:type="dcterms:W3CDTF">2024-03-20T01:29:21Z</dcterms:created>
  <dcterms:modified xsi:type="dcterms:W3CDTF">2024-03-20T01:29:43Z</dcterms:modified>
</cp:coreProperties>
</file>