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76052-6937-464F-A7D6-D67D37DCDD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ACB9B0-EB52-4153-A2F0-ED9B4EA5F0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User-friendly interface.</a:t>
          </a:r>
          <a:endParaRPr lang="en-US" dirty="0"/>
        </a:p>
      </dgm:t>
    </dgm:pt>
    <dgm:pt modelId="{A03B85B7-5B20-4EC8-8D22-0BB3D7BCAC2D}" type="parTrans" cxnId="{A36A3B67-91EC-4D5B-ACE6-AE1F3023516A}">
      <dgm:prSet/>
      <dgm:spPr/>
      <dgm:t>
        <a:bodyPr/>
        <a:lstStyle/>
        <a:p>
          <a:endParaRPr lang="en-US"/>
        </a:p>
      </dgm:t>
    </dgm:pt>
    <dgm:pt modelId="{D7384EDB-EAEF-419C-A4A5-DCFC7F5E8C23}" type="sibTrans" cxnId="{A36A3B67-91EC-4D5B-ACE6-AE1F3023516A}">
      <dgm:prSet/>
      <dgm:spPr/>
      <dgm:t>
        <a:bodyPr/>
        <a:lstStyle/>
        <a:p>
          <a:endParaRPr lang="en-US"/>
        </a:p>
      </dgm:t>
    </dgm:pt>
    <dgm:pt modelId="{C7191530-4573-43EF-823F-0BA9DE78F4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Will make it easier to bring sponsors and organisers together, tackling the problem of sponsors not knowing how to get into e-sports.</a:t>
          </a:r>
          <a:endParaRPr lang="en-US" dirty="0"/>
        </a:p>
      </dgm:t>
    </dgm:pt>
    <dgm:pt modelId="{81BB48FF-4EDE-425F-B61E-E919E358D236}" type="parTrans" cxnId="{AEB0EDD9-9BE0-49DF-86A7-1152295B674C}">
      <dgm:prSet/>
      <dgm:spPr/>
      <dgm:t>
        <a:bodyPr/>
        <a:lstStyle/>
        <a:p>
          <a:endParaRPr lang="en-US"/>
        </a:p>
      </dgm:t>
    </dgm:pt>
    <dgm:pt modelId="{D314F964-4E6F-41D6-A83F-489E1F8EA751}" type="sibTrans" cxnId="{AEB0EDD9-9BE0-49DF-86A7-1152295B674C}">
      <dgm:prSet/>
      <dgm:spPr/>
      <dgm:t>
        <a:bodyPr/>
        <a:lstStyle/>
        <a:p>
          <a:endParaRPr lang="en-US"/>
        </a:p>
      </dgm:t>
    </dgm:pt>
    <dgm:pt modelId="{364931B0-3894-43F8-BC7B-B86897873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exposure for the organizers events.</a:t>
          </a:r>
        </a:p>
      </dgm:t>
    </dgm:pt>
    <dgm:pt modelId="{101EC575-697A-4A50-9A50-8B862CFE6CC3}" type="parTrans" cxnId="{2DEDE3C0-606D-4ECA-8376-3087B25714DF}">
      <dgm:prSet/>
      <dgm:spPr/>
      <dgm:t>
        <a:bodyPr/>
        <a:lstStyle/>
        <a:p>
          <a:endParaRPr lang="en-US"/>
        </a:p>
      </dgm:t>
    </dgm:pt>
    <dgm:pt modelId="{59A0AF80-E3D8-46DB-9CB7-639DFE22D321}" type="sibTrans" cxnId="{2DEDE3C0-606D-4ECA-8376-3087B25714DF}">
      <dgm:prSet/>
      <dgm:spPr/>
      <dgm:t>
        <a:bodyPr/>
        <a:lstStyle/>
        <a:p>
          <a:endParaRPr lang="en-US"/>
        </a:p>
      </dgm:t>
    </dgm:pt>
    <dgm:pt modelId="{67D4ECCC-AFA9-4F4E-A7B8-22F0B3E3CA8A}" type="pres">
      <dgm:prSet presAssocID="{34A76052-6937-464F-A7D6-D67D37DCDD68}" presName="root" presStyleCnt="0">
        <dgm:presLayoutVars>
          <dgm:dir/>
          <dgm:resizeHandles val="exact"/>
        </dgm:presLayoutVars>
      </dgm:prSet>
      <dgm:spPr/>
    </dgm:pt>
    <dgm:pt modelId="{128971B3-CE36-4797-8A89-EC3404685F9A}" type="pres">
      <dgm:prSet presAssocID="{2DACB9B0-EB52-4153-A2F0-ED9B4EA5F07F}" presName="compNode" presStyleCnt="0"/>
      <dgm:spPr/>
    </dgm:pt>
    <dgm:pt modelId="{2E694539-029E-4BB1-8CDC-4E8CF97B026E}" type="pres">
      <dgm:prSet presAssocID="{2DACB9B0-EB52-4153-A2F0-ED9B4EA5F07F}" presName="bgRect" presStyleLbl="bgShp" presStyleIdx="0" presStyleCnt="3"/>
      <dgm:spPr/>
    </dgm:pt>
    <dgm:pt modelId="{C99AA3A9-AC79-40ED-BF4F-3A611900DCA1}" type="pres">
      <dgm:prSet presAssocID="{2DACB9B0-EB52-4153-A2F0-ED9B4EA5F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EF84A1-434F-475B-87F7-4AD5509C83F1}" type="pres">
      <dgm:prSet presAssocID="{2DACB9B0-EB52-4153-A2F0-ED9B4EA5F07F}" presName="spaceRect" presStyleCnt="0"/>
      <dgm:spPr/>
    </dgm:pt>
    <dgm:pt modelId="{5AAE3D45-4D48-453E-8D16-F79AB2BB1B44}" type="pres">
      <dgm:prSet presAssocID="{2DACB9B0-EB52-4153-A2F0-ED9B4EA5F07F}" presName="parTx" presStyleLbl="revTx" presStyleIdx="0" presStyleCnt="3">
        <dgm:presLayoutVars>
          <dgm:chMax val="0"/>
          <dgm:chPref val="0"/>
        </dgm:presLayoutVars>
      </dgm:prSet>
      <dgm:spPr/>
    </dgm:pt>
    <dgm:pt modelId="{54879D6C-4871-458C-9525-6D76C0C1AB8D}" type="pres">
      <dgm:prSet presAssocID="{D7384EDB-EAEF-419C-A4A5-DCFC7F5E8C23}" presName="sibTrans" presStyleCnt="0"/>
      <dgm:spPr/>
    </dgm:pt>
    <dgm:pt modelId="{9210CEAD-84CE-4F69-A5A8-BACC43451E3D}" type="pres">
      <dgm:prSet presAssocID="{C7191530-4573-43EF-823F-0BA9DE78F4F2}" presName="compNode" presStyleCnt="0"/>
      <dgm:spPr/>
    </dgm:pt>
    <dgm:pt modelId="{C15F23DC-1CF1-4A4C-93B7-4338D7A8844E}" type="pres">
      <dgm:prSet presAssocID="{C7191530-4573-43EF-823F-0BA9DE78F4F2}" presName="bgRect" presStyleLbl="bgShp" presStyleIdx="1" presStyleCnt="3"/>
      <dgm:spPr/>
    </dgm:pt>
    <dgm:pt modelId="{4FF76A91-B9C1-4677-9CA7-518A2E712AA4}" type="pres">
      <dgm:prSet presAssocID="{C7191530-4573-43EF-823F-0BA9DE78F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631623-6B2E-403D-84C2-2E290D108BD4}" type="pres">
      <dgm:prSet presAssocID="{C7191530-4573-43EF-823F-0BA9DE78F4F2}" presName="spaceRect" presStyleCnt="0"/>
      <dgm:spPr/>
    </dgm:pt>
    <dgm:pt modelId="{7E8039D0-928D-4A70-B5A8-5AE14977CF03}" type="pres">
      <dgm:prSet presAssocID="{C7191530-4573-43EF-823F-0BA9DE78F4F2}" presName="parTx" presStyleLbl="revTx" presStyleIdx="1" presStyleCnt="3">
        <dgm:presLayoutVars>
          <dgm:chMax val="0"/>
          <dgm:chPref val="0"/>
        </dgm:presLayoutVars>
      </dgm:prSet>
      <dgm:spPr/>
    </dgm:pt>
    <dgm:pt modelId="{8C74555C-B2CD-424B-8FC2-B01AB6E19333}" type="pres">
      <dgm:prSet presAssocID="{D314F964-4E6F-41D6-A83F-489E1F8EA751}" presName="sibTrans" presStyleCnt="0"/>
      <dgm:spPr/>
    </dgm:pt>
    <dgm:pt modelId="{DB79D498-F18F-4B75-851A-58A8F7E89B2B}" type="pres">
      <dgm:prSet presAssocID="{364931B0-3894-43F8-BC7B-B86897873765}" presName="compNode" presStyleCnt="0"/>
      <dgm:spPr/>
    </dgm:pt>
    <dgm:pt modelId="{E3217CA9-01A1-4536-BFCF-74581CD3C20D}" type="pres">
      <dgm:prSet presAssocID="{364931B0-3894-43F8-BC7B-B86897873765}" presName="bgRect" presStyleLbl="bgShp" presStyleIdx="2" presStyleCnt="3"/>
      <dgm:spPr/>
    </dgm:pt>
    <dgm:pt modelId="{505608A5-936C-48AF-8E8F-DB802A698B63}" type="pres">
      <dgm:prSet presAssocID="{364931B0-3894-43F8-BC7B-B868978737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A2FFC8C-5D6D-4EC6-B0F7-1CF6D185B3E1}" type="pres">
      <dgm:prSet presAssocID="{364931B0-3894-43F8-BC7B-B86897873765}" presName="spaceRect" presStyleCnt="0"/>
      <dgm:spPr/>
    </dgm:pt>
    <dgm:pt modelId="{F5C97721-9802-43DC-A2A9-DEB9918B6201}" type="pres">
      <dgm:prSet presAssocID="{364931B0-3894-43F8-BC7B-B868978737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577001-8011-48DB-A9B6-D079EB80AA92}" type="presOf" srcId="{34A76052-6937-464F-A7D6-D67D37DCDD68}" destId="{67D4ECCC-AFA9-4F4E-A7B8-22F0B3E3CA8A}" srcOrd="0" destOrd="0" presId="urn:microsoft.com/office/officeart/2018/2/layout/IconVerticalSolidList"/>
    <dgm:cxn modelId="{F6559B2F-F6D2-48C7-879E-76F37E0A2194}" type="presOf" srcId="{C7191530-4573-43EF-823F-0BA9DE78F4F2}" destId="{7E8039D0-928D-4A70-B5A8-5AE14977CF03}" srcOrd="0" destOrd="0" presId="urn:microsoft.com/office/officeart/2018/2/layout/IconVerticalSolidList"/>
    <dgm:cxn modelId="{A36A3B67-91EC-4D5B-ACE6-AE1F3023516A}" srcId="{34A76052-6937-464F-A7D6-D67D37DCDD68}" destId="{2DACB9B0-EB52-4153-A2F0-ED9B4EA5F07F}" srcOrd="0" destOrd="0" parTransId="{A03B85B7-5B20-4EC8-8D22-0BB3D7BCAC2D}" sibTransId="{D7384EDB-EAEF-419C-A4A5-DCFC7F5E8C23}"/>
    <dgm:cxn modelId="{2DEDE3C0-606D-4ECA-8376-3087B25714DF}" srcId="{34A76052-6937-464F-A7D6-D67D37DCDD68}" destId="{364931B0-3894-43F8-BC7B-B86897873765}" srcOrd="2" destOrd="0" parTransId="{101EC575-697A-4A50-9A50-8B862CFE6CC3}" sibTransId="{59A0AF80-E3D8-46DB-9CB7-639DFE22D321}"/>
    <dgm:cxn modelId="{4778A8CF-754E-4EA8-8A65-D0B84581C53F}" type="presOf" srcId="{364931B0-3894-43F8-BC7B-B86897873765}" destId="{F5C97721-9802-43DC-A2A9-DEB9918B6201}" srcOrd="0" destOrd="0" presId="urn:microsoft.com/office/officeart/2018/2/layout/IconVerticalSolidList"/>
    <dgm:cxn modelId="{AEB0EDD9-9BE0-49DF-86A7-1152295B674C}" srcId="{34A76052-6937-464F-A7D6-D67D37DCDD68}" destId="{C7191530-4573-43EF-823F-0BA9DE78F4F2}" srcOrd="1" destOrd="0" parTransId="{81BB48FF-4EDE-425F-B61E-E919E358D236}" sibTransId="{D314F964-4E6F-41D6-A83F-489E1F8EA751}"/>
    <dgm:cxn modelId="{9F7ADCDD-992A-4685-AFA6-3CC70CC36562}" type="presOf" srcId="{2DACB9B0-EB52-4153-A2F0-ED9B4EA5F07F}" destId="{5AAE3D45-4D48-453E-8D16-F79AB2BB1B44}" srcOrd="0" destOrd="0" presId="urn:microsoft.com/office/officeart/2018/2/layout/IconVerticalSolidList"/>
    <dgm:cxn modelId="{3E7E68C8-ABBF-4FFF-9982-250B51F93C10}" type="presParOf" srcId="{67D4ECCC-AFA9-4F4E-A7B8-22F0B3E3CA8A}" destId="{128971B3-CE36-4797-8A89-EC3404685F9A}" srcOrd="0" destOrd="0" presId="urn:microsoft.com/office/officeart/2018/2/layout/IconVerticalSolidList"/>
    <dgm:cxn modelId="{4F326E98-F56B-4FE7-9536-B785714F19CE}" type="presParOf" srcId="{128971B3-CE36-4797-8A89-EC3404685F9A}" destId="{2E694539-029E-4BB1-8CDC-4E8CF97B026E}" srcOrd="0" destOrd="0" presId="urn:microsoft.com/office/officeart/2018/2/layout/IconVerticalSolidList"/>
    <dgm:cxn modelId="{9DED2B89-6951-4714-A203-ABF23FF89981}" type="presParOf" srcId="{128971B3-CE36-4797-8A89-EC3404685F9A}" destId="{C99AA3A9-AC79-40ED-BF4F-3A611900DCA1}" srcOrd="1" destOrd="0" presId="urn:microsoft.com/office/officeart/2018/2/layout/IconVerticalSolidList"/>
    <dgm:cxn modelId="{006DC8FC-7DE3-4BC7-80BE-A7D2C9DED7D6}" type="presParOf" srcId="{128971B3-CE36-4797-8A89-EC3404685F9A}" destId="{32EF84A1-434F-475B-87F7-4AD5509C83F1}" srcOrd="2" destOrd="0" presId="urn:microsoft.com/office/officeart/2018/2/layout/IconVerticalSolidList"/>
    <dgm:cxn modelId="{E8A19524-D08B-4AA6-BCD1-134397761667}" type="presParOf" srcId="{128971B3-CE36-4797-8A89-EC3404685F9A}" destId="{5AAE3D45-4D48-453E-8D16-F79AB2BB1B44}" srcOrd="3" destOrd="0" presId="urn:microsoft.com/office/officeart/2018/2/layout/IconVerticalSolidList"/>
    <dgm:cxn modelId="{DDFE095D-AE08-440D-8802-551A5D535FCE}" type="presParOf" srcId="{67D4ECCC-AFA9-4F4E-A7B8-22F0B3E3CA8A}" destId="{54879D6C-4871-458C-9525-6D76C0C1AB8D}" srcOrd="1" destOrd="0" presId="urn:microsoft.com/office/officeart/2018/2/layout/IconVerticalSolidList"/>
    <dgm:cxn modelId="{988C88C3-57B8-4132-81DE-AC0AA4DF9C07}" type="presParOf" srcId="{67D4ECCC-AFA9-4F4E-A7B8-22F0B3E3CA8A}" destId="{9210CEAD-84CE-4F69-A5A8-BACC43451E3D}" srcOrd="2" destOrd="0" presId="urn:microsoft.com/office/officeart/2018/2/layout/IconVerticalSolidList"/>
    <dgm:cxn modelId="{467C3A13-E55C-4988-8087-653F55783335}" type="presParOf" srcId="{9210CEAD-84CE-4F69-A5A8-BACC43451E3D}" destId="{C15F23DC-1CF1-4A4C-93B7-4338D7A8844E}" srcOrd="0" destOrd="0" presId="urn:microsoft.com/office/officeart/2018/2/layout/IconVerticalSolidList"/>
    <dgm:cxn modelId="{A2376334-07BA-466A-A893-08445B90BF7A}" type="presParOf" srcId="{9210CEAD-84CE-4F69-A5A8-BACC43451E3D}" destId="{4FF76A91-B9C1-4677-9CA7-518A2E712AA4}" srcOrd="1" destOrd="0" presId="urn:microsoft.com/office/officeart/2018/2/layout/IconVerticalSolidList"/>
    <dgm:cxn modelId="{6342591F-EF41-497B-9229-5080464ECC36}" type="presParOf" srcId="{9210CEAD-84CE-4F69-A5A8-BACC43451E3D}" destId="{56631623-6B2E-403D-84C2-2E290D108BD4}" srcOrd="2" destOrd="0" presId="urn:microsoft.com/office/officeart/2018/2/layout/IconVerticalSolidList"/>
    <dgm:cxn modelId="{FF9C7C7B-8B8A-4411-BA97-C28FF991FFA5}" type="presParOf" srcId="{9210CEAD-84CE-4F69-A5A8-BACC43451E3D}" destId="{7E8039D0-928D-4A70-B5A8-5AE14977CF03}" srcOrd="3" destOrd="0" presId="urn:microsoft.com/office/officeart/2018/2/layout/IconVerticalSolidList"/>
    <dgm:cxn modelId="{CE8A5380-D881-4C5C-911F-1F4F25AE81A6}" type="presParOf" srcId="{67D4ECCC-AFA9-4F4E-A7B8-22F0B3E3CA8A}" destId="{8C74555C-B2CD-424B-8FC2-B01AB6E19333}" srcOrd="3" destOrd="0" presId="urn:microsoft.com/office/officeart/2018/2/layout/IconVerticalSolidList"/>
    <dgm:cxn modelId="{E9B6804C-3FFC-4A0D-A939-E01AB04D546D}" type="presParOf" srcId="{67D4ECCC-AFA9-4F4E-A7B8-22F0B3E3CA8A}" destId="{DB79D498-F18F-4B75-851A-58A8F7E89B2B}" srcOrd="4" destOrd="0" presId="urn:microsoft.com/office/officeart/2018/2/layout/IconVerticalSolidList"/>
    <dgm:cxn modelId="{59E7BD02-FE95-4C4B-8DA6-18F661492FF9}" type="presParOf" srcId="{DB79D498-F18F-4B75-851A-58A8F7E89B2B}" destId="{E3217CA9-01A1-4536-BFCF-74581CD3C20D}" srcOrd="0" destOrd="0" presId="urn:microsoft.com/office/officeart/2018/2/layout/IconVerticalSolidList"/>
    <dgm:cxn modelId="{835A229D-5895-4429-A483-2C59A019C367}" type="presParOf" srcId="{DB79D498-F18F-4B75-851A-58A8F7E89B2B}" destId="{505608A5-936C-48AF-8E8F-DB802A698B63}" srcOrd="1" destOrd="0" presId="urn:microsoft.com/office/officeart/2018/2/layout/IconVerticalSolidList"/>
    <dgm:cxn modelId="{B7D8C73B-1DB8-4C88-B2A2-CE88791F7DC7}" type="presParOf" srcId="{DB79D498-F18F-4B75-851A-58A8F7E89B2B}" destId="{DA2FFC8C-5D6D-4EC6-B0F7-1CF6D185B3E1}" srcOrd="2" destOrd="0" presId="urn:microsoft.com/office/officeart/2018/2/layout/IconVerticalSolidList"/>
    <dgm:cxn modelId="{C730B042-3717-400C-8C6C-AA8D9FDE4EA8}" type="presParOf" srcId="{DB79D498-F18F-4B75-851A-58A8F7E89B2B}" destId="{F5C97721-9802-43DC-A2A9-DEB9918B62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6EAD3-2447-496E-84C3-6EC6D40AB1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8ECE4335-26AB-42FC-8633-3025220686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will be easier for players to browse nearby events which they might be interested in, as well as buying the tickets directly from the website</a:t>
          </a:r>
          <a:endParaRPr lang="en-US" dirty="0"/>
        </a:p>
      </dgm:t>
    </dgm:pt>
    <dgm:pt modelId="{28307AE3-C32E-4394-815E-E97FAB6F9E22}" type="parTrans" cxnId="{D9B3CC87-8EA8-4C3A-93F2-239303AA284D}">
      <dgm:prSet/>
      <dgm:spPr/>
      <dgm:t>
        <a:bodyPr/>
        <a:lstStyle/>
        <a:p>
          <a:endParaRPr lang="en-US"/>
        </a:p>
      </dgm:t>
    </dgm:pt>
    <dgm:pt modelId="{1318E26B-D254-463A-88C4-865BA15A499B}" type="sibTrans" cxnId="{D9B3CC87-8EA8-4C3A-93F2-239303AA284D}">
      <dgm:prSet/>
      <dgm:spPr/>
      <dgm:t>
        <a:bodyPr/>
        <a:lstStyle/>
        <a:p>
          <a:endParaRPr lang="en-US"/>
        </a:p>
      </dgm:t>
    </dgm:pt>
    <dgm:pt modelId="{DFF4B288-3DBB-4BFB-BD00-5C55B94389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They will also be able to keep track of any upcoming events they might have.</a:t>
          </a:r>
          <a:endParaRPr lang="en-US"/>
        </a:p>
      </dgm:t>
    </dgm:pt>
    <dgm:pt modelId="{79F39F04-5F6E-444C-B818-F44834DFCFC1}" type="parTrans" cxnId="{B1AA7A9F-0AF6-4C9D-A25E-D2DA3E0089FE}">
      <dgm:prSet/>
      <dgm:spPr/>
      <dgm:t>
        <a:bodyPr/>
        <a:lstStyle/>
        <a:p>
          <a:endParaRPr lang="en-US"/>
        </a:p>
      </dgm:t>
    </dgm:pt>
    <dgm:pt modelId="{E02F592A-962A-4F33-AAAD-951DD3DCCF0B}" type="sibTrans" cxnId="{B1AA7A9F-0AF6-4C9D-A25E-D2DA3E0089FE}">
      <dgm:prSet/>
      <dgm:spPr/>
      <dgm:t>
        <a:bodyPr/>
        <a:lstStyle/>
        <a:p>
          <a:endParaRPr lang="en-US"/>
        </a:p>
      </dgm:t>
    </dgm:pt>
    <dgm:pt modelId="{735DAE50-2566-4146-BF09-F5FD74081C68}" type="pres">
      <dgm:prSet presAssocID="{73E6EAD3-2447-496E-84C3-6EC6D40AB178}" presName="root" presStyleCnt="0">
        <dgm:presLayoutVars>
          <dgm:dir/>
          <dgm:resizeHandles val="exact"/>
        </dgm:presLayoutVars>
      </dgm:prSet>
      <dgm:spPr/>
    </dgm:pt>
    <dgm:pt modelId="{D4A35C1E-FBC5-4F18-8DEC-9CBCA573C5A9}" type="pres">
      <dgm:prSet presAssocID="{8ECE4335-26AB-42FC-8633-302522068622}" presName="compNode" presStyleCnt="0"/>
      <dgm:spPr/>
    </dgm:pt>
    <dgm:pt modelId="{D4DEE525-D119-497B-8895-DDCBEF18062E}" type="pres">
      <dgm:prSet presAssocID="{8ECE4335-26AB-42FC-8633-302522068622}" presName="bgRect" presStyleLbl="bgShp" presStyleIdx="0" presStyleCnt="2"/>
      <dgm:spPr/>
    </dgm:pt>
    <dgm:pt modelId="{302CE294-BC70-4346-8BD5-D0580CBF3242}" type="pres">
      <dgm:prSet presAssocID="{8ECE4335-26AB-42FC-8633-3025220686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9506C0-4857-4665-9D4A-C21BFF84E5CB}" type="pres">
      <dgm:prSet presAssocID="{8ECE4335-26AB-42FC-8633-302522068622}" presName="spaceRect" presStyleCnt="0"/>
      <dgm:spPr/>
    </dgm:pt>
    <dgm:pt modelId="{9A37958A-F59E-4E42-976C-F168F21101C7}" type="pres">
      <dgm:prSet presAssocID="{8ECE4335-26AB-42FC-8633-302522068622}" presName="parTx" presStyleLbl="revTx" presStyleIdx="0" presStyleCnt="2">
        <dgm:presLayoutVars>
          <dgm:chMax val="0"/>
          <dgm:chPref val="0"/>
        </dgm:presLayoutVars>
      </dgm:prSet>
      <dgm:spPr/>
    </dgm:pt>
    <dgm:pt modelId="{24504906-53D9-43D6-9A24-1AFEBB3EC7FB}" type="pres">
      <dgm:prSet presAssocID="{1318E26B-D254-463A-88C4-865BA15A499B}" presName="sibTrans" presStyleCnt="0"/>
      <dgm:spPr/>
    </dgm:pt>
    <dgm:pt modelId="{087D9905-B64B-451D-9459-7421BD499C75}" type="pres">
      <dgm:prSet presAssocID="{DFF4B288-3DBB-4BFB-BD00-5C55B94389A6}" presName="compNode" presStyleCnt="0"/>
      <dgm:spPr/>
    </dgm:pt>
    <dgm:pt modelId="{43920DAD-0D3C-4E38-B629-15C781D3C6BB}" type="pres">
      <dgm:prSet presAssocID="{DFF4B288-3DBB-4BFB-BD00-5C55B94389A6}" presName="bgRect" presStyleLbl="bgShp" presStyleIdx="1" presStyleCnt="2"/>
      <dgm:spPr/>
    </dgm:pt>
    <dgm:pt modelId="{BDBAE64D-BEBD-4C20-A03D-B95D1FCF7E8A}" type="pres">
      <dgm:prSet presAssocID="{DFF4B288-3DBB-4BFB-BD00-5C55B94389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CA77246-B3C5-4A21-ACA8-D70C07F06D9C}" type="pres">
      <dgm:prSet presAssocID="{DFF4B288-3DBB-4BFB-BD00-5C55B94389A6}" presName="spaceRect" presStyleCnt="0"/>
      <dgm:spPr/>
    </dgm:pt>
    <dgm:pt modelId="{EC6DAF6E-3FA5-4E29-86A7-9DF60A6AF994}" type="pres">
      <dgm:prSet presAssocID="{DFF4B288-3DBB-4BFB-BD00-5C55B94389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1F2834-F7AD-4EB3-9793-E89005AA90D2}" type="presOf" srcId="{73E6EAD3-2447-496E-84C3-6EC6D40AB178}" destId="{735DAE50-2566-4146-BF09-F5FD74081C68}" srcOrd="0" destOrd="0" presId="urn:microsoft.com/office/officeart/2018/2/layout/IconVerticalSolidList"/>
    <dgm:cxn modelId="{6B87423C-2B29-43CD-A383-B224BE90C9A2}" type="presOf" srcId="{8ECE4335-26AB-42FC-8633-302522068622}" destId="{9A37958A-F59E-4E42-976C-F168F21101C7}" srcOrd="0" destOrd="0" presId="urn:microsoft.com/office/officeart/2018/2/layout/IconVerticalSolidList"/>
    <dgm:cxn modelId="{D9B3CC87-8EA8-4C3A-93F2-239303AA284D}" srcId="{73E6EAD3-2447-496E-84C3-6EC6D40AB178}" destId="{8ECE4335-26AB-42FC-8633-302522068622}" srcOrd="0" destOrd="0" parTransId="{28307AE3-C32E-4394-815E-E97FAB6F9E22}" sibTransId="{1318E26B-D254-463A-88C4-865BA15A499B}"/>
    <dgm:cxn modelId="{B1AA7A9F-0AF6-4C9D-A25E-D2DA3E0089FE}" srcId="{73E6EAD3-2447-496E-84C3-6EC6D40AB178}" destId="{DFF4B288-3DBB-4BFB-BD00-5C55B94389A6}" srcOrd="1" destOrd="0" parTransId="{79F39F04-5F6E-444C-B818-F44834DFCFC1}" sibTransId="{E02F592A-962A-4F33-AAAD-951DD3DCCF0B}"/>
    <dgm:cxn modelId="{BE66A0BB-875C-4FF4-BDCB-F5E7FA535C0E}" type="presOf" srcId="{DFF4B288-3DBB-4BFB-BD00-5C55B94389A6}" destId="{EC6DAF6E-3FA5-4E29-86A7-9DF60A6AF994}" srcOrd="0" destOrd="0" presId="urn:microsoft.com/office/officeart/2018/2/layout/IconVerticalSolidList"/>
    <dgm:cxn modelId="{CF3B9572-0499-4931-9489-18F37A6D7D0E}" type="presParOf" srcId="{735DAE50-2566-4146-BF09-F5FD74081C68}" destId="{D4A35C1E-FBC5-4F18-8DEC-9CBCA573C5A9}" srcOrd="0" destOrd="0" presId="urn:microsoft.com/office/officeart/2018/2/layout/IconVerticalSolidList"/>
    <dgm:cxn modelId="{45D10BA1-0500-4DD4-A084-9EBD7A0E8662}" type="presParOf" srcId="{D4A35C1E-FBC5-4F18-8DEC-9CBCA573C5A9}" destId="{D4DEE525-D119-497B-8895-DDCBEF18062E}" srcOrd="0" destOrd="0" presId="urn:microsoft.com/office/officeart/2018/2/layout/IconVerticalSolidList"/>
    <dgm:cxn modelId="{1B2CF4E4-24EE-4B38-A0A4-FA2A4F4276FF}" type="presParOf" srcId="{D4A35C1E-FBC5-4F18-8DEC-9CBCA573C5A9}" destId="{302CE294-BC70-4346-8BD5-D0580CBF3242}" srcOrd="1" destOrd="0" presId="urn:microsoft.com/office/officeart/2018/2/layout/IconVerticalSolidList"/>
    <dgm:cxn modelId="{2CE2BA49-52AE-4B91-9E13-BEFA97D7DB7D}" type="presParOf" srcId="{D4A35C1E-FBC5-4F18-8DEC-9CBCA573C5A9}" destId="{239506C0-4857-4665-9D4A-C21BFF84E5CB}" srcOrd="2" destOrd="0" presId="urn:microsoft.com/office/officeart/2018/2/layout/IconVerticalSolidList"/>
    <dgm:cxn modelId="{ABF14149-FF0E-4CC0-9254-B94EEFD8F8DA}" type="presParOf" srcId="{D4A35C1E-FBC5-4F18-8DEC-9CBCA573C5A9}" destId="{9A37958A-F59E-4E42-976C-F168F21101C7}" srcOrd="3" destOrd="0" presId="urn:microsoft.com/office/officeart/2018/2/layout/IconVerticalSolidList"/>
    <dgm:cxn modelId="{A30655D3-C345-4640-A6D5-D3E6344A6677}" type="presParOf" srcId="{735DAE50-2566-4146-BF09-F5FD74081C68}" destId="{24504906-53D9-43D6-9A24-1AFEBB3EC7FB}" srcOrd="1" destOrd="0" presId="urn:microsoft.com/office/officeart/2018/2/layout/IconVerticalSolidList"/>
    <dgm:cxn modelId="{B2F99E5B-6DBD-45EA-B841-52DB14A342BB}" type="presParOf" srcId="{735DAE50-2566-4146-BF09-F5FD74081C68}" destId="{087D9905-B64B-451D-9459-7421BD499C75}" srcOrd="2" destOrd="0" presId="urn:microsoft.com/office/officeart/2018/2/layout/IconVerticalSolidList"/>
    <dgm:cxn modelId="{FAF06874-5802-4594-BC65-767C3B62B14B}" type="presParOf" srcId="{087D9905-B64B-451D-9459-7421BD499C75}" destId="{43920DAD-0D3C-4E38-B629-15C781D3C6BB}" srcOrd="0" destOrd="0" presId="urn:microsoft.com/office/officeart/2018/2/layout/IconVerticalSolidList"/>
    <dgm:cxn modelId="{1F9DE860-48E8-413F-BC9C-938C2DC1B2FB}" type="presParOf" srcId="{087D9905-B64B-451D-9459-7421BD499C75}" destId="{BDBAE64D-BEBD-4C20-A03D-B95D1FCF7E8A}" srcOrd="1" destOrd="0" presId="urn:microsoft.com/office/officeart/2018/2/layout/IconVerticalSolidList"/>
    <dgm:cxn modelId="{28F71F10-8204-4483-8508-F36346244EF6}" type="presParOf" srcId="{087D9905-B64B-451D-9459-7421BD499C75}" destId="{ACA77246-B3C5-4A21-ACA8-D70C07F06D9C}" srcOrd="2" destOrd="0" presId="urn:microsoft.com/office/officeart/2018/2/layout/IconVerticalSolidList"/>
    <dgm:cxn modelId="{5E670E9C-68E2-4DAE-A1C8-77150CC0E8FA}" type="presParOf" srcId="{087D9905-B64B-451D-9459-7421BD499C75}" destId="{EC6DAF6E-3FA5-4E29-86A7-9DF60A6AF9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94539-029E-4BB1-8CDC-4E8CF97B026E}">
      <dsp:nvSpPr>
        <dsp:cNvPr id="0" name=""/>
        <dsp:cNvSpPr/>
      </dsp:nvSpPr>
      <dsp:spPr>
        <a:xfrm>
          <a:off x="0" y="676"/>
          <a:ext cx="470892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A3A9-AC79-40ED-BF4F-3A611900DCA1}">
      <dsp:nvSpPr>
        <dsp:cNvPr id="0" name=""/>
        <dsp:cNvSpPr/>
      </dsp:nvSpPr>
      <dsp:spPr>
        <a:xfrm>
          <a:off x="479004" y="356960"/>
          <a:ext cx="870916" cy="87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E3D45-4D48-453E-8D16-F79AB2BB1B44}">
      <dsp:nvSpPr>
        <dsp:cNvPr id="0" name=""/>
        <dsp:cNvSpPr/>
      </dsp:nvSpPr>
      <dsp:spPr>
        <a:xfrm>
          <a:off x="1828924" y="676"/>
          <a:ext cx="287999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User-friendly interface.</a:t>
          </a:r>
          <a:endParaRPr lang="en-US" sz="1500" kern="1200" dirty="0"/>
        </a:p>
      </dsp:txBody>
      <dsp:txXfrm>
        <a:off x="1828924" y="676"/>
        <a:ext cx="2879997" cy="1583484"/>
      </dsp:txXfrm>
    </dsp:sp>
    <dsp:sp modelId="{C15F23DC-1CF1-4A4C-93B7-4338D7A8844E}">
      <dsp:nvSpPr>
        <dsp:cNvPr id="0" name=""/>
        <dsp:cNvSpPr/>
      </dsp:nvSpPr>
      <dsp:spPr>
        <a:xfrm>
          <a:off x="0" y="1980032"/>
          <a:ext cx="470892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6A91-B9C1-4677-9CA7-518A2E712AA4}">
      <dsp:nvSpPr>
        <dsp:cNvPr id="0" name=""/>
        <dsp:cNvSpPr/>
      </dsp:nvSpPr>
      <dsp:spPr>
        <a:xfrm>
          <a:off x="479004" y="2336316"/>
          <a:ext cx="870916" cy="87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039D0-928D-4A70-B5A8-5AE14977CF03}">
      <dsp:nvSpPr>
        <dsp:cNvPr id="0" name=""/>
        <dsp:cNvSpPr/>
      </dsp:nvSpPr>
      <dsp:spPr>
        <a:xfrm>
          <a:off x="1828924" y="1980032"/>
          <a:ext cx="287999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Will make it easier to bring sponsors and organisers together, tackling the problem of sponsors not knowing how to get into e-sports.</a:t>
          </a:r>
          <a:endParaRPr lang="en-US" sz="1500" kern="1200" dirty="0"/>
        </a:p>
      </dsp:txBody>
      <dsp:txXfrm>
        <a:off x="1828924" y="1980032"/>
        <a:ext cx="2879997" cy="1583484"/>
      </dsp:txXfrm>
    </dsp:sp>
    <dsp:sp modelId="{E3217CA9-01A1-4536-BFCF-74581CD3C20D}">
      <dsp:nvSpPr>
        <dsp:cNvPr id="0" name=""/>
        <dsp:cNvSpPr/>
      </dsp:nvSpPr>
      <dsp:spPr>
        <a:xfrm>
          <a:off x="0" y="3959388"/>
          <a:ext cx="470892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608A5-936C-48AF-8E8F-DB802A698B63}">
      <dsp:nvSpPr>
        <dsp:cNvPr id="0" name=""/>
        <dsp:cNvSpPr/>
      </dsp:nvSpPr>
      <dsp:spPr>
        <a:xfrm>
          <a:off x="479004" y="4315672"/>
          <a:ext cx="870916" cy="87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97721-9802-43DC-A2A9-DEB9918B6201}">
      <dsp:nvSpPr>
        <dsp:cNvPr id="0" name=""/>
        <dsp:cNvSpPr/>
      </dsp:nvSpPr>
      <dsp:spPr>
        <a:xfrm>
          <a:off x="1828924" y="3959388"/>
          <a:ext cx="287999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Increased exposure for the organizers events.</a:t>
          </a:r>
        </a:p>
      </dsp:txBody>
      <dsp:txXfrm>
        <a:off x="1828924" y="3959388"/>
        <a:ext cx="2879997" cy="158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EE525-D119-497B-8895-DDCBEF18062E}">
      <dsp:nvSpPr>
        <dsp:cNvPr id="0" name=""/>
        <dsp:cNvSpPr/>
      </dsp:nvSpPr>
      <dsp:spPr>
        <a:xfrm>
          <a:off x="0" y="900826"/>
          <a:ext cx="4708922" cy="1663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CE294-BC70-4346-8BD5-D0580CBF3242}">
      <dsp:nvSpPr>
        <dsp:cNvPr id="0" name=""/>
        <dsp:cNvSpPr/>
      </dsp:nvSpPr>
      <dsp:spPr>
        <a:xfrm>
          <a:off x="503077" y="1275016"/>
          <a:ext cx="914685" cy="914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7958A-F59E-4E42-976C-F168F21101C7}">
      <dsp:nvSpPr>
        <dsp:cNvPr id="0" name=""/>
        <dsp:cNvSpPr/>
      </dsp:nvSpPr>
      <dsp:spPr>
        <a:xfrm>
          <a:off x="1920840" y="900826"/>
          <a:ext cx="2788081" cy="1663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08" tIns="176008" rIns="176008" bIns="176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 will be easier for players to browse nearby events which they might be interested in, as well as buying the tickets directly from the website</a:t>
          </a:r>
          <a:endParaRPr lang="en-US" sz="1600" kern="1200" dirty="0"/>
        </a:p>
      </dsp:txBody>
      <dsp:txXfrm>
        <a:off x="1920840" y="900826"/>
        <a:ext cx="2788081" cy="1663065"/>
      </dsp:txXfrm>
    </dsp:sp>
    <dsp:sp modelId="{43920DAD-0D3C-4E38-B629-15C781D3C6BB}">
      <dsp:nvSpPr>
        <dsp:cNvPr id="0" name=""/>
        <dsp:cNvSpPr/>
      </dsp:nvSpPr>
      <dsp:spPr>
        <a:xfrm>
          <a:off x="0" y="2979658"/>
          <a:ext cx="4708922" cy="1663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AE64D-BEBD-4C20-A03D-B95D1FCF7E8A}">
      <dsp:nvSpPr>
        <dsp:cNvPr id="0" name=""/>
        <dsp:cNvSpPr/>
      </dsp:nvSpPr>
      <dsp:spPr>
        <a:xfrm>
          <a:off x="503077" y="3353847"/>
          <a:ext cx="914685" cy="914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DAF6E-3FA5-4E29-86A7-9DF60A6AF994}">
      <dsp:nvSpPr>
        <dsp:cNvPr id="0" name=""/>
        <dsp:cNvSpPr/>
      </dsp:nvSpPr>
      <dsp:spPr>
        <a:xfrm>
          <a:off x="1920840" y="2979658"/>
          <a:ext cx="2788081" cy="1663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08" tIns="176008" rIns="176008" bIns="1760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They will also be able to keep track of any upcoming events they might have.</a:t>
          </a:r>
          <a:endParaRPr lang="en-US" sz="1600" kern="1200"/>
        </a:p>
      </dsp:txBody>
      <dsp:txXfrm>
        <a:off x="1920840" y="2979658"/>
        <a:ext cx="2788081" cy="1663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6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2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8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2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5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06C5AB5E-2EF4-4EBC-8A24-5DD6C32FE3FB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7A31A76-6DC4-43E9-A7AB-E87BE6E7E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14251"/>
            <a:ext cx="8192729" cy="1125190"/>
          </a:xfrm>
        </p:spPr>
        <p:txBody>
          <a:bodyPr>
            <a:normAutofit/>
          </a:bodyPr>
          <a:lstStyle/>
          <a:p>
            <a:pPr algn="ctr"/>
            <a:r>
              <a:rPr lang="en-GB" sz="5700" dirty="0">
                <a:cs typeface="Courier New" pitchFamily="49" charset="0"/>
              </a:rPr>
              <a:t>Crab Cola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12" descr="Bottle">
            <a:extLst>
              <a:ext uri="{FF2B5EF4-FFF2-40B4-BE49-F238E27FC236}">
                <a16:creationId xmlns:a16="http://schemas.microsoft.com/office/drawing/2014/main" id="{BE1F92C8-C15D-467D-821D-5308E7EF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4197" y="643467"/>
            <a:ext cx="3590205" cy="3590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499CE-C878-4083-AB86-7C854AE69A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92896"/>
            <a:ext cx="828092" cy="828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GB" sz="3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What is Crab Cola?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+mj-lt"/>
                <a:cs typeface="Courier New" pitchFamily="49" charset="0"/>
              </a:rPr>
              <a:t>Crab Cola is a full stack service having one centralized system to easily deploy and run LAN parties and e-sports events.</a:t>
            </a:r>
          </a:p>
          <a:p>
            <a:endParaRPr lang="en-GB" dirty="0">
              <a:latin typeface="+mj-lt"/>
              <a:cs typeface="Courier New" pitchFamily="49" charset="0"/>
            </a:endParaRPr>
          </a:p>
          <a:p>
            <a:r>
              <a:rPr lang="en-GB" dirty="0">
                <a:latin typeface="+mj-lt"/>
                <a:cs typeface="Courier New" pitchFamily="49" charset="0"/>
              </a:rPr>
              <a:t>The service is split into four main categories, corresponding to each of the roles at an e-sports event: Organisers, Sponsors, Players, Spectators.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593" y="643467"/>
            <a:ext cx="2511806" cy="5584296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Advantages of using Crab Cola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396B9CD-6E90-4121-9F97-DEAC56CDD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767515"/>
              </p:ext>
            </p:extLst>
          </p:nvPr>
        </p:nvGraphicFramePr>
        <p:xfrm>
          <a:off x="475059" y="684213"/>
          <a:ext cx="470892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593" y="643467"/>
            <a:ext cx="2511806" cy="5584296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Advantages of using Crab Cola</a:t>
            </a:r>
            <a:endParaRPr lang="en-GB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9E783-8E52-46DC-AFEE-516E29F2C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6227"/>
              </p:ext>
            </p:extLst>
          </p:nvPr>
        </p:nvGraphicFramePr>
        <p:xfrm>
          <a:off x="475059" y="684213"/>
          <a:ext cx="470892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GB" sz="29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rPr lang="en-GB" u="sng" dirty="0">
                <a:latin typeface="Calibri Light (Body)"/>
                <a:cs typeface="Courier New" pitchFamily="49" charset="0"/>
              </a:rPr>
              <a:t>Advertisements</a:t>
            </a:r>
            <a:r>
              <a:rPr lang="en-GB" dirty="0">
                <a:latin typeface="Calibri Light (Body)"/>
                <a:cs typeface="Courier New" pitchFamily="49" charset="0"/>
              </a:rPr>
              <a:t> will be shown as banners throughout the website.</a:t>
            </a:r>
          </a:p>
          <a:p>
            <a:r>
              <a:rPr lang="en-GB" dirty="0">
                <a:latin typeface="Calibri Light (Body)"/>
                <a:cs typeface="Courier New" pitchFamily="49" charset="0"/>
              </a:rPr>
              <a:t>A commission of 5% from ticket sales will be kept.</a:t>
            </a:r>
          </a:p>
          <a:p>
            <a:r>
              <a:rPr lang="en-GB" dirty="0">
                <a:latin typeface="Calibri Light (Body)"/>
                <a:cs typeface="Courier New" pitchFamily="49" charset="0"/>
              </a:rPr>
              <a:t>Event organisers will be able to buy a recurring €15/month subscription instead of €20/event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GB" sz="29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Crunching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rPr lang="en-GB" sz="1700" dirty="0">
                <a:latin typeface="Calibri Light (Body)"/>
                <a:cs typeface="Courier New" pitchFamily="49" charset="0"/>
              </a:rPr>
              <a:t>Consider the example of a mid-size event of approximately 300 attendees, 30 of which are players. If ticket prices are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10 for players and 30 for spectators. Also, two sponsors decide to sponsor the event through the Crab Cola service (1000 each).</a:t>
            </a:r>
          </a:p>
          <a:p>
            <a:endParaRPr lang="en-GB" sz="1700" dirty="0">
              <a:latin typeface="Calibri Light (Body)"/>
              <a:cs typeface="Courier New" pitchFamily="49" charset="0"/>
            </a:endParaRP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5% from tickets =(30*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10)+(270*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30)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420</a:t>
            </a: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5% from sponsors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100</a:t>
            </a: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Ads : 3ads/page at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0.15 each. Assuming 500 views gives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225</a:t>
            </a:r>
          </a:p>
          <a:p>
            <a:endParaRPr lang="en-GB" sz="1700" dirty="0">
              <a:latin typeface="Calibri Light (Body)"/>
              <a:cs typeface="Courier New" pitchFamily="49" charset="0"/>
            </a:endParaRP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Therefore, total income is </a:t>
            </a:r>
            <a:r>
              <a:rPr lang="en-MT" sz="1700" b="1" dirty="0">
                <a:latin typeface="Calibri Light (Body)"/>
              </a:rPr>
              <a:t>€</a:t>
            </a:r>
            <a:r>
              <a:rPr lang="en-GB" sz="1700" b="1" dirty="0">
                <a:latin typeface="Calibri Light (Body)"/>
                <a:cs typeface="Courier New" pitchFamily="49" charset="0"/>
              </a:rPr>
              <a:t>745</a:t>
            </a:r>
            <a:r>
              <a:rPr lang="en-GB" sz="1700" dirty="0">
                <a:latin typeface="Calibri Light (Body)"/>
                <a:cs typeface="Courier New" pitchFamily="49" charset="0"/>
              </a:rPr>
              <a:t>.</a:t>
            </a:r>
          </a:p>
          <a:p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GB" sz="29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Crunching the numbers</a:t>
            </a:r>
            <a:endParaRPr lang="en-GB" sz="2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rPr lang="en-GB" sz="1700" dirty="0">
                <a:latin typeface="Calibri Light (Body)"/>
                <a:cs typeface="Courier New" pitchFamily="49" charset="0"/>
              </a:rPr>
              <a:t>Consider that a total of 7 events are held each month. Also assume that 10 organisers are subscribed to the service at a point in time. Consider that the website is visited 2000 times a month.</a:t>
            </a:r>
          </a:p>
          <a:p>
            <a:endParaRPr lang="en-GB" sz="1700" dirty="0">
              <a:latin typeface="Calibri Light (Body)"/>
              <a:cs typeface="Courier New" pitchFamily="49" charset="0"/>
            </a:endParaRP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Income from events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745*7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5215</a:t>
            </a: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Income from subscriptions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15*10 =150</a:t>
            </a: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Income from ads = 2000 *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0.45 = </a:t>
            </a:r>
            <a:r>
              <a:rPr lang="en-MT" sz="1700" dirty="0">
                <a:latin typeface="Calibri Light (Body)"/>
              </a:rPr>
              <a:t>€</a:t>
            </a:r>
            <a:r>
              <a:rPr lang="en-GB" sz="1700" dirty="0">
                <a:latin typeface="Calibri Light (Body)"/>
                <a:cs typeface="Courier New" pitchFamily="49" charset="0"/>
              </a:rPr>
              <a:t>900</a:t>
            </a:r>
          </a:p>
          <a:p>
            <a:endParaRPr lang="en-GB" sz="1700" dirty="0">
              <a:latin typeface="Calibri Light (Body)"/>
              <a:cs typeface="Courier New" pitchFamily="49" charset="0"/>
            </a:endParaRPr>
          </a:p>
          <a:p>
            <a:r>
              <a:rPr lang="en-GB" sz="1700" dirty="0">
                <a:latin typeface="Calibri Light (Body)"/>
                <a:cs typeface="Courier New" pitchFamily="49" charset="0"/>
              </a:rPr>
              <a:t>Therefore, monthly income is </a:t>
            </a:r>
            <a:r>
              <a:rPr lang="en-MT" sz="1700" b="1" dirty="0">
                <a:latin typeface="Calibri Light (Body)"/>
              </a:rPr>
              <a:t>€</a:t>
            </a:r>
            <a:r>
              <a:rPr lang="en-GB" sz="1700" b="1" dirty="0">
                <a:latin typeface="Calibri Light (Body)"/>
                <a:cs typeface="Courier New" pitchFamily="49" charset="0"/>
              </a:rPr>
              <a:t>6265</a:t>
            </a:r>
            <a:endParaRPr lang="en-GB" sz="1700" b="1" dirty="0">
              <a:latin typeface="Calibri Light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366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Calibri Light (Body)</vt:lpstr>
      <vt:lpstr>Courier New</vt:lpstr>
      <vt:lpstr>Metropolitan</vt:lpstr>
      <vt:lpstr>Crab Cola</vt:lpstr>
      <vt:lpstr>What is Crab Cola?</vt:lpstr>
      <vt:lpstr>Advantages of using Crab Cola</vt:lpstr>
      <vt:lpstr>Advantages of using Crab Cola</vt:lpstr>
      <vt:lpstr>Business Model</vt:lpstr>
      <vt:lpstr>Crunching the numbers</vt:lpstr>
      <vt:lpstr>Crunching the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Crab Cola</dc:title>
  <dc:creator>Andrew Muscat</dc:creator>
  <cp:lastModifiedBy>Andrew Muscat</cp:lastModifiedBy>
  <cp:revision>1</cp:revision>
  <dcterms:created xsi:type="dcterms:W3CDTF">2019-04-20T13:52:07Z</dcterms:created>
  <dcterms:modified xsi:type="dcterms:W3CDTF">2019-04-21T13:24:26Z</dcterms:modified>
</cp:coreProperties>
</file>