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6C5AB5E-2EF4-4EBC-8A24-5DD6C32FE3FB}" type="datetimeFigureOut">
              <a:rPr lang="en-GB" smtClean="0"/>
              <a:t>20/04/2019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A31A76-6DC4-43E9-A7AB-E87BE6E7E72B}"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C5AB5E-2EF4-4EBC-8A24-5DD6C32FE3FB}" type="datetimeFigureOut">
              <a:rPr lang="en-GB" smtClean="0"/>
              <a:t>20/04/2019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A31A76-6DC4-43E9-A7AB-E87BE6E7E72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C5AB5E-2EF4-4EBC-8A24-5DD6C32FE3FB}" type="datetimeFigureOut">
              <a:rPr lang="en-GB" smtClean="0"/>
              <a:t>20/04/2019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A31A76-6DC4-43E9-A7AB-E87BE6E7E72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C5AB5E-2EF4-4EBC-8A24-5DD6C32FE3FB}" type="datetimeFigureOut">
              <a:rPr lang="en-GB" smtClean="0"/>
              <a:t>20/04/2019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A31A76-6DC4-43E9-A7AB-E87BE6E7E72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C5AB5E-2EF4-4EBC-8A24-5DD6C32FE3FB}" type="datetimeFigureOut">
              <a:rPr lang="en-GB" smtClean="0"/>
              <a:t>20/04/2019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A31A76-6DC4-43E9-A7AB-E87BE6E7E72B}"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6C5AB5E-2EF4-4EBC-8A24-5DD6C32FE3FB}" type="datetimeFigureOut">
              <a:rPr lang="en-GB" smtClean="0"/>
              <a:t>20/04/2019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A31A76-6DC4-43E9-A7AB-E87BE6E7E72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6C5AB5E-2EF4-4EBC-8A24-5DD6C32FE3FB}" type="datetimeFigureOut">
              <a:rPr lang="en-GB" smtClean="0"/>
              <a:t>20/04/2019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7A31A76-6DC4-43E9-A7AB-E87BE6E7E72B}"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6C5AB5E-2EF4-4EBC-8A24-5DD6C32FE3FB}" type="datetimeFigureOut">
              <a:rPr lang="en-GB" smtClean="0"/>
              <a:t>20/04/2019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7A31A76-6DC4-43E9-A7AB-E87BE6E7E72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5AB5E-2EF4-4EBC-8A24-5DD6C32FE3FB}" type="datetimeFigureOut">
              <a:rPr lang="en-GB" smtClean="0"/>
              <a:t>20/04/2019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7A31A76-6DC4-43E9-A7AB-E87BE6E7E72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C5AB5E-2EF4-4EBC-8A24-5DD6C32FE3FB}" type="datetimeFigureOut">
              <a:rPr lang="en-GB" smtClean="0"/>
              <a:t>20/04/2019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A31A76-6DC4-43E9-A7AB-E87BE6E7E72B}"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C5AB5E-2EF4-4EBC-8A24-5DD6C32FE3FB}" type="datetimeFigureOut">
              <a:rPr lang="en-GB" smtClean="0"/>
              <a:t>20/04/2019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A31A76-6DC4-43E9-A7AB-E87BE6E7E72B}"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5AB5E-2EF4-4EBC-8A24-5DD6C32FE3FB}" type="datetimeFigureOut">
              <a:rPr lang="en-GB" smtClean="0"/>
              <a:t>20/04/2019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31A76-6DC4-43E9-A7AB-E87BE6E7E72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llpaper.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p:txBody>
          <a:bodyPr/>
          <a:lstStyle/>
          <a:p>
            <a:r>
              <a:rPr lang="en-GB" dirty="0" smtClean="0">
                <a:solidFill>
                  <a:schemeClr val="tx1">
                    <a:lumMod val="95000"/>
                    <a:lumOff val="5000"/>
                  </a:schemeClr>
                </a:solidFill>
                <a:latin typeface="Courier New" pitchFamily="49" charset="0"/>
                <a:cs typeface="Courier New" pitchFamily="49" charset="0"/>
              </a:rPr>
              <a:t>Crab Cola</a:t>
            </a:r>
            <a:endParaRPr lang="en-GB" dirty="0">
              <a:solidFill>
                <a:schemeClr val="tx1">
                  <a:lumMod val="95000"/>
                  <a:lumOff val="5000"/>
                </a:schemeClr>
              </a:solidFill>
              <a:latin typeface="Courier New" pitchFamily="49" charset="0"/>
              <a:cs typeface="Courier New" pitchFamily="49" charset="0"/>
            </a:endParaRPr>
          </a:p>
        </p:txBody>
      </p:sp>
      <p:sp>
        <p:nvSpPr>
          <p:cNvPr id="3" name="Subtitle 2"/>
          <p:cNvSpPr>
            <a:spLocks noGrp="1"/>
          </p:cNvSpPr>
          <p:nvPr>
            <p:ph type="subTitle" idx="1"/>
          </p:nvPr>
        </p:nvSpPr>
        <p:spPr/>
        <p:txBody>
          <a:bodyPr/>
          <a:lstStyle/>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llpaper.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dirty="0" smtClean="0">
                <a:latin typeface="Courier New" pitchFamily="49" charset="0"/>
                <a:cs typeface="Courier New" pitchFamily="49" charset="0"/>
              </a:rPr>
              <a:t>What is Crab Cola?</a:t>
            </a:r>
            <a:endParaRPr lang="en-GB" dirty="0">
              <a:latin typeface="Courier New" pitchFamily="49" charset="0"/>
              <a:cs typeface="Courier New" pitchFamily="49" charset="0"/>
            </a:endParaRPr>
          </a:p>
        </p:txBody>
      </p:sp>
      <p:sp>
        <p:nvSpPr>
          <p:cNvPr id="3" name="Content Placeholder 2"/>
          <p:cNvSpPr>
            <a:spLocks noGrp="1"/>
          </p:cNvSpPr>
          <p:nvPr>
            <p:ph idx="1"/>
          </p:nvPr>
        </p:nvSpPr>
        <p:spPr/>
        <p:txBody>
          <a:bodyPr>
            <a:normAutofit/>
          </a:bodyPr>
          <a:lstStyle/>
          <a:p>
            <a:pPr algn="just"/>
            <a:r>
              <a:rPr lang="en-GB" sz="2800" dirty="0" smtClean="0">
                <a:latin typeface="Courier New" pitchFamily="49" charset="0"/>
                <a:cs typeface="Courier New" pitchFamily="49" charset="0"/>
              </a:rPr>
              <a:t>Crab Cola is a new service where users will have one centralised system with regards to </a:t>
            </a:r>
            <a:r>
              <a:rPr lang="en-GB" sz="2800" dirty="0" err="1" smtClean="0">
                <a:latin typeface="Courier New" pitchFamily="49" charset="0"/>
                <a:cs typeface="Courier New" pitchFamily="49" charset="0"/>
              </a:rPr>
              <a:t>esports</a:t>
            </a:r>
            <a:r>
              <a:rPr lang="en-GB" sz="2800" dirty="0" smtClean="0">
                <a:latin typeface="Courier New" pitchFamily="49" charset="0"/>
                <a:cs typeface="Courier New" pitchFamily="49" charset="0"/>
              </a:rPr>
              <a:t> events.</a:t>
            </a:r>
          </a:p>
          <a:p>
            <a:pPr algn="just"/>
            <a:endParaRPr lang="en-GB" sz="2800" dirty="0">
              <a:latin typeface="Courier New" pitchFamily="49" charset="0"/>
              <a:cs typeface="Courier New" pitchFamily="49" charset="0"/>
            </a:endParaRPr>
          </a:p>
          <a:p>
            <a:pPr algn="just"/>
            <a:r>
              <a:rPr lang="en-GB" sz="2800" dirty="0" smtClean="0">
                <a:latin typeface="Courier New" pitchFamily="49" charset="0"/>
                <a:cs typeface="Courier New" pitchFamily="49" charset="0"/>
              </a:rPr>
              <a:t>The service is split into four main categories, corresponding to each of the roles at an </a:t>
            </a:r>
            <a:r>
              <a:rPr lang="en-GB" sz="2800" dirty="0" err="1" smtClean="0">
                <a:latin typeface="Courier New" pitchFamily="49" charset="0"/>
                <a:cs typeface="Courier New" pitchFamily="49" charset="0"/>
              </a:rPr>
              <a:t>esports</a:t>
            </a:r>
            <a:r>
              <a:rPr lang="en-GB" sz="2800" dirty="0" smtClean="0">
                <a:latin typeface="Courier New" pitchFamily="49" charset="0"/>
                <a:cs typeface="Courier New" pitchFamily="49" charset="0"/>
              </a:rPr>
              <a:t> event.</a:t>
            </a:r>
            <a:endParaRPr lang="en-GB" sz="28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llpaper.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GB" sz="3600" dirty="0" smtClean="0">
                <a:latin typeface="Courier New" pitchFamily="49" charset="0"/>
                <a:cs typeface="Courier New" pitchFamily="49" charset="0"/>
              </a:rPr>
              <a:t>Advantages of using Crab Cola</a:t>
            </a:r>
            <a:endParaRPr lang="en-GB" sz="36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fontScale="92500"/>
          </a:bodyPr>
          <a:lstStyle/>
          <a:p>
            <a:pPr algn="just"/>
            <a:r>
              <a:rPr lang="en-GB" sz="2800" dirty="0" smtClean="0">
                <a:latin typeface="Courier New" pitchFamily="49" charset="0"/>
                <a:cs typeface="Courier New" pitchFamily="49" charset="0"/>
              </a:rPr>
              <a:t>User-friendly interface, thus very easy to use.</a:t>
            </a:r>
          </a:p>
          <a:p>
            <a:pPr algn="just"/>
            <a:endParaRPr lang="en-GB" sz="2800" dirty="0">
              <a:latin typeface="Courier New" pitchFamily="49" charset="0"/>
              <a:cs typeface="Courier New" pitchFamily="49" charset="0"/>
            </a:endParaRPr>
          </a:p>
          <a:p>
            <a:pPr algn="just"/>
            <a:r>
              <a:rPr lang="en-GB" sz="2800" dirty="0" smtClean="0">
                <a:latin typeface="Courier New" pitchFamily="49" charset="0"/>
                <a:cs typeface="Courier New" pitchFamily="49" charset="0"/>
              </a:rPr>
              <a:t>Will make it easier to bring sponsors and organisers together, tackling the problem of sponsors not knowing how to get into </a:t>
            </a:r>
            <a:r>
              <a:rPr lang="en-GB" sz="2800" dirty="0" err="1" smtClean="0">
                <a:latin typeface="Courier New" pitchFamily="49" charset="0"/>
                <a:cs typeface="Courier New" pitchFamily="49" charset="0"/>
              </a:rPr>
              <a:t>esports</a:t>
            </a:r>
            <a:r>
              <a:rPr lang="en-GB" sz="2800" dirty="0" smtClean="0">
                <a:latin typeface="Courier New" pitchFamily="49" charset="0"/>
                <a:cs typeface="Courier New" pitchFamily="49" charset="0"/>
              </a:rPr>
              <a:t>.</a:t>
            </a:r>
          </a:p>
          <a:p>
            <a:pPr algn="just"/>
            <a:endParaRPr lang="en-GB" sz="2800" dirty="0">
              <a:latin typeface="Courier New" pitchFamily="49" charset="0"/>
              <a:cs typeface="Courier New" pitchFamily="49" charset="0"/>
            </a:endParaRPr>
          </a:p>
          <a:p>
            <a:pPr algn="just"/>
            <a:r>
              <a:rPr lang="en-GB" sz="2800" dirty="0" smtClean="0">
                <a:latin typeface="Courier New" pitchFamily="49" charset="0"/>
                <a:cs typeface="Courier New" pitchFamily="49" charset="0"/>
              </a:rPr>
              <a:t>Event organisers essentially get some exposure to sponsors and advertisers.</a:t>
            </a:r>
            <a:endParaRPr lang="en-GB" sz="28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llpaper.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GB" sz="3600" dirty="0" smtClean="0">
                <a:latin typeface="Courier New" pitchFamily="49" charset="0"/>
                <a:cs typeface="Courier New" pitchFamily="49" charset="0"/>
              </a:rPr>
              <a:t>Advantages of using Crab Cola</a:t>
            </a:r>
            <a:endParaRPr lang="en-GB" sz="3600" dirty="0"/>
          </a:p>
        </p:txBody>
      </p:sp>
      <p:sp>
        <p:nvSpPr>
          <p:cNvPr id="3" name="Content Placeholder 2"/>
          <p:cNvSpPr>
            <a:spLocks noGrp="1"/>
          </p:cNvSpPr>
          <p:nvPr>
            <p:ph idx="1"/>
          </p:nvPr>
        </p:nvSpPr>
        <p:spPr/>
        <p:txBody>
          <a:bodyPr/>
          <a:lstStyle/>
          <a:p>
            <a:r>
              <a:rPr lang="en-GB" dirty="0" smtClean="0">
                <a:latin typeface="Courier New" pitchFamily="49" charset="0"/>
                <a:cs typeface="Courier New" pitchFamily="49" charset="0"/>
              </a:rPr>
              <a:t>Players will be easily able to browse nearby events which they might be interested in, and buy any tickets as required.</a:t>
            </a:r>
          </a:p>
          <a:p>
            <a:endParaRPr lang="en-GB" dirty="0">
              <a:latin typeface="Courier New" pitchFamily="49" charset="0"/>
              <a:cs typeface="Courier New" pitchFamily="49" charset="0"/>
            </a:endParaRPr>
          </a:p>
          <a:p>
            <a:r>
              <a:rPr lang="en-GB" dirty="0" smtClean="0">
                <a:latin typeface="Courier New" pitchFamily="49" charset="0"/>
                <a:cs typeface="Courier New" pitchFamily="49" charset="0"/>
              </a:rPr>
              <a:t>They will also be able to keep track of any upcoming events they might have.</a:t>
            </a:r>
            <a:endParaRPr lang="en-GB"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llpaper.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dirty="0" smtClean="0">
                <a:latin typeface="Courier New" pitchFamily="49" charset="0"/>
                <a:cs typeface="Courier New" pitchFamily="49" charset="0"/>
              </a:rPr>
              <a:t>Acquiring the </a:t>
            </a:r>
            <a:r>
              <a:rPr lang="en-GB" dirty="0" err="1" smtClean="0">
                <a:latin typeface="Courier New" pitchFamily="49" charset="0"/>
                <a:cs typeface="Courier New" pitchFamily="49" charset="0"/>
              </a:rPr>
              <a:t>blockchain</a:t>
            </a:r>
            <a:endParaRPr lang="en-GB" dirty="0">
              <a:latin typeface="Courier New" pitchFamily="49" charset="0"/>
              <a:cs typeface="Courier New" pitchFamily="49" charset="0"/>
            </a:endParaRPr>
          </a:p>
        </p:txBody>
      </p:sp>
      <p:sp>
        <p:nvSpPr>
          <p:cNvPr id="3" name="Content Placeholder 2"/>
          <p:cNvSpPr>
            <a:spLocks noGrp="1"/>
          </p:cNvSpPr>
          <p:nvPr>
            <p:ph idx="1"/>
          </p:nvPr>
        </p:nvSpPr>
        <p:spPr/>
        <p:txBody>
          <a:bodyPr/>
          <a:lstStyle/>
          <a:p>
            <a:r>
              <a:rPr lang="en-GB" dirty="0" smtClean="0">
                <a:latin typeface="Courier New" pitchFamily="49" charset="0"/>
                <a:cs typeface="Courier New" pitchFamily="49" charset="0"/>
              </a:rPr>
              <a:t>Advertisements will be shown as banners throughout the website.</a:t>
            </a:r>
          </a:p>
          <a:p>
            <a:r>
              <a:rPr lang="en-GB" dirty="0" smtClean="0">
                <a:latin typeface="Courier New" pitchFamily="49" charset="0"/>
                <a:cs typeface="Courier New" pitchFamily="49" charset="0"/>
              </a:rPr>
              <a:t>A commission of 5% from ticket sales will be kept.</a:t>
            </a:r>
          </a:p>
          <a:p>
            <a:r>
              <a:rPr lang="en-GB" dirty="0" smtClean="0">
                <a:latin typeface="Courier New" pitchFamily="49" charset="0"/>
                <a:cs typeface="Courier New" pitchFamily="49" charset="0"/>
              </a:rPr>
              <a:t>Event organisers will be able to buy a recurring </a:t>
            </a:r>
            <a:r>
              <a:rPr lang="en-GB" dirty="0">
                <a:latin typeface="Courier New" pitchFamily="49" charset="0"/>
                <a:cs typeface="Courier New" pitchFamily="49" charset="0"/>
              </a:rPr>
              <a:t>€</a:t>
            </a:r>
            <a:r>
              <a:rPr lang="en-GB" dirty="0" smtClean="0">
                <a:latin typeface="Courier New" pitchFamily="49" charset="0"/>
                <a:cs typeface="Courier New" pitchFamily="49" charset="0"/>
              </a:rPr>
              <a:t>15/month subscription instead of </a:t>
            </a:r>
            <a:r>
              <a:rPr lang="en-GB" dirty="0" smtClean="0">
                <a:latin typeface="Courier New" pitchFamily="49" charset="0"/>
                <a:cs typeface="Courier New" pitchFamily="49" charset="0"/>
              </a:rPr>
              <a:t>€20/event</a:t>
            </a:r>
            <a:endParaRPr lang="en-GB"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allpaper.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dirty="0" smtClean="0">
                <a:latin typeface="Courier New" pitchFamily="49" charset="0"/>
                <a:cs typeface="Courier New" pitchFamily="49" charset="0"/>
              </a:rPr>
              <a:t>Crunching the numbers</a:t>
            </a:r>
            <a:endParaRPr lang="en-GB" dirty="0">
              <a:latin typeface="Courier New" pitchFamily="49" charset="0"/>
              <a:cs typeface="Courier New" pitchFamily="49" charset="0"/>
            </a:endParaRPr>
          </a:p>
        </p:txBody>
      </p:sp>
      <p:sp>
        <p:nvSpPr>
          <p:cNvPr id="3" name="Content Placeholder 2"/>
          <p:cNvSpPr>
            <a:spLocks noGrp="1"/>
          </p:cNvSpPr>
          <p:nvPr>
            <p:ph idx="1"/>
          </p:nvPr>
        </p:nvSpPr>
        <p:spPr/>
        <p:txBody>
          <a:bodyPr/>
          <a:lstStyle/>
          <a:p>
            <a:r>
              <a:rPr lang="en-GB" sz="2000" dirty="0" smtClean="0">
                <a:latin typeface="Courier New" pitchFamily="49" charset="0"/>
                <a:cs typeface="Courier New" pitchFamily="49" charset="0"/>
              </a:rPr>
              <a:t>Consider the example of a mid-size event of approx. 300 attendees, 30 of which are players. If ticket prices are 10euro for players and 30 for spectators. Also, two sponsors decide to sponsor the event through the Crab Cola service (1000 each).</a:t>
            </a:r>
          </a:p>
          <a:p>
            <a:endParaRPr lang="en-GB" sz="2000" dirty="0" smtClean="0">
              <a:latin typeface="Courier New" pitchFamily="49" charset="0"/>
              <a:cs typeface="Courier New" pitchFamily="49" charset="0"/>
            </a:endParaRPr>
          </a:p>
          <a:p>
            <a:r>
              <a:rPr lang="en-GB" sz="2000" dirty="0" smtClean="0">
                <a:latin typeface="Courier New" pitchFamily="49" charset="0"/>
                <a:cs typeface="Courier New" pitchFamily="49" charset="0"/>
              </a:rPr>
              <a:t>5% from tickets =(30*10)+(270*30) = 420euro</a:t>
            </a:r>
          </a:p>
          <a:p>
            <a:r>
              <a:rPr lang="en-GB" sz="2000" dirty="0" smtClean="0">
                <a:latin typeface="Courier New" pitchFamily="49" charset="0"/>
                <a:cs typeface="Courier New" pitchFamily="49" charset="0"/>
              </a:rPr>
              <a:t>5% from sponsors = 100euro</a:t>
            </a:r>
          </a:p>
          <a:p>
            <a:r>
              <a:rPr lang="en-GB" sz="2000" dirty="0" smtClean="0">
                <a:latin typeface="Courier New" pitchFamily="49" charset="0"/>
                <a:cs typeface="Courier New" pitchFamily="49" charset="0"/>
              </a:rPr>
              <a:t>Ads : 3ads/page at 0.15euro each. Assuming 500 views gives 225euro</a:t>
            </a:r>
          </a:p>
          <a:p>
            <a:endParaRPr lang="en-GB" sz="2000" dirty="0">
              <a:latin typeface="Courier New" pitchFamily="49" charset="0"/>
              <a:cs typeface="Courier New" pitchFamily="49" charset="0"/>
            </a:endParaRPr>
          </a:p>
          <a:p>
            <a:r>
              <a:rPr lang="en-GB" sz="2000" dirty="0" smtClean="0">
                <a:latin typeface="Courier New" pitchFamily="49" charset="0"/>
                <a:cs typeface="Courier New" pitchFamily="49" charset="0"/>
              </a:rPr>
              <a:t>Therefore, total income is 745euro.</a:t>
            </a:r>
          </a:p>
          <a:p>
            <a:endParaRPr lang="en-GB"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llpaper.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GB" sz="3600" dirty="0" smtClean="0">
                <a:latin typeface="Courier New" pitchFamily="49" charset="0"/>
                <a:cs typeface="Courier New" pitchFamily="49" charset="0"/>
              </a:rPr>
              <a:t>Crunching the monthly numbers</a:t>
            </a:r>
            <a:endParaRPr lang="en-GB" sz="3600" dirty="0"/>
          </a:p>
        </p:txBody>
      </p:sp>
      <p:sp>
        <p:nvSpPr>
          <p:cNvPr id="3" name="Content Placeholder 2"/>
          <p:cNvSpPr>
            <a:spLocks noGrp="1"/>
          </p:cNvSpPr>
          <p:nvPr>
            <p:ph idx="1"/>
          </p:nvPr>
        </p:nvSpPr>
        <p:spPr/>
        <p:txBody>
          <a:bodyPr>
            <a:normAutofit/>
          </a:bodyPr>
          <a:lstStyle/>
          <a:p>
            <a:r>
              <a:rPr lang="en-GB" sz="2000" dirty="0" smtClean="0">
                <a:latin typeface="Courier New" pitchFamily="49" charset="0"/>
                <a:cs typeface="Courier New" pitchFamily="49" charset="0"/>
              </a:rPr>
              <a:t>Consider that a total of 7 events are held each month. Also assume that 10 organisers are subscribed to the service at a point in time. Consider that the website is visited 2000 times a month.</a:t>
            </a:r>
          </a:p>
          <a:p>
            <a:endParaRPr lang="en-GB" sz="2000" dirty="0">
              <a:latin typeface="Courier New" pitchFamily="49" charset="0"/>
              <a:cs typeface="Courier New" pitchFamily="49" charset="0"/>
            </a:endParaRPr>
          </a:p>
          <a:p>
            <a:r>
              <a:rPr lang="en-GB" sz="2000" dirty="0" smtClean="0">
                <a:latin typeface="Courier New" pitchFamily="49" charset="0"/>
                <a:cs typeface="Courier New" pitchFamily="49" charset="0"/>
              </a:rPr>
              <a:t>Income from events = 745*7 = 5215</a:t>
            </a:r>
          </a:p>
          <a:p>
            <a:r>
              <a:rPr lang="en-GB" sz="2000" dirty="0" smtClean="0">
                <a:latin typeface="Courier New" pitchFamily="49" charset="0"/>
                <a:cs typeface="Courier New" pitchFamily="49" charset="0"/>
              </a:rPr>
              <a:t>Income from subscriptions = 15*10 =150</a:t>
            </a:r>
          </a:p>
          <a:p>
            <a:r>
              <a:rPr lang="en-GB" sz="2000" dirty="0" smtClean="0">
                <a:latin typeface="Courier New" pitchFamily="49" charset="0"/>
                <a:cs typeface="Courier New" pitchFamily="49" charset="0"/>
              </a:rPr>
              <a:t>Income from ads = 2000 * 0.45 = 900</a:t>
            </a:r>
          </a:p>
          <a:p>
            <a:endParaRPr lang="en-GB" sz="2000" dirty="0">
              <a:latin typeface="Courier New" pitchFamily="49" charset="0"/>
              <a:cs typeface="Courier New" pitchFamily="49" charset="0"/>
            </a:endParaRPr>
          </a:p>
          <a:p>
            <a:r>
              <a:rPr lang="en-GB" sz="2000" dirty="0" smtClean="0">
                <a:latin typeface="Courier New" pitchFamily="49" charset="0"/>
                <a:cs typeface="Courier New" pitchFamily="49" charset="0"/>
              </a:rPr>
              <a:t>Therefore, monthly income is 6265</a:t>
            </a:r>
            <a:endParaRPr lang="en-GB"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llpaper.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dirty="0" smtClean="0"/>
              <a:t>Meet the Team</a:t>
            </a:r>
            <a:endParaRPr lang="en-GB" dirty="0"/>
          </a:p>
        </p:txBody>
      </p:sp>
      <p:sp>
        <p:nvSpPr>
          <p:cNvPr id="3" name="Content Placeholder 2"/>
          <p:cNvSpPr>
            <a:spLocks noGrp="1"/>
          </p:cNvSpPr>
          <p:nvPr>
            <p:ph idx="1"/>
          </p:nvPr>
        </p:nvSpPr>
        <p:spPr/>
        <p:txBody>
          <a:bodyPr/>
          <a:lstStyle/>
          <a:p>
            <a:r>
              <a:rPr lang="en-GB" dirty="0" err="1" smtClean="0"/>
              <a:t>Moeg</a:t>
            </a:r>
            <a:r>
              <a:rPr lang="en-GB" dirty="0" smtClean="0"/>
              <a:t> – Homosexual CEO</a:t>
            </a:r>
          </a:p>
          <a:p>
            <a:r>
              <a:rPr lang="en-GB" dirty="0" err="1" smtClean="0"/>
              <a:t>Roeg</a:t>
            </a:r>
            <a:r>
              <a:rPr lang="en-GB" dirty="0" smtClean="0"/>
              <a:t> – Co-founder and Head Programmer</a:t>
            </a:r>
          </a:p>
          <a:p>
            <a:r>
              <a:rPr lang="en-GB" dirty="0" err="1" smtClean="0"/>
              <a:t>Droeg</a:t>
            </a:r>
            <a:r>
              <a:rPr lang="en-GB" dirty="0" smtClean="0"/>
              <a:t> – Programmer</a:t>
            </a:r>
          </a:p>
          <a:p>
            <a:r>
              <a:rPr lang="en-GB" dirty="0" err="1" smtClean="0"/>
              <a:t>Goeg</a:t>
            </a:r>
            <a:r>
              <a:rPr lang="en-GB" dirty="0" smtClean="0"/>
              <a:t> – Customer</a:t>
            </a:r>
          </a:p>
          <a:p>
            <a:r>
              <a:rPr lang="en-GB" dirty="0" err="1" smtClean="0"/>
              <a:t>Toeg</a:t>
            </a:r>
            <a:r>
              <a:rPr lang="en-GB" dirty="0" smtClean="0"/>
              <a:t> - Customer</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362</Words>
  <Application>Microsoft Office PowerPoint</Application>
  <PresentationFormat>On-screen Show (4:3)</PresentationFormat>
  <Paragraphs>41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Crab Cola</vt:lpstr>
      <vt:lpstr>What is Crab Cola?</vt:lpstr>
      <vt:lpstr>Advantages of using Crab Cola</vt:lpstr>
      <vt:lpstr>Advantages of using Crab Cola</vt:lpstr>
      <vt:lpstr>Acquiring the blockchain</vt:lpstr>
      <vt:lpstr>Crunching the numbers</vt:lpstr>
      <vt:lpstr>Crunching the monthly numbers</vt:lpstr>
      <vt:lpstr>Meet the Team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Crab Cola</dc:title>
  <dc:creator>Oliver Fsadni</dc:creator>
  <cp:lastModifiedBy>Oliver Fsadni</cp:lastModifiedBy>
  <cp:revision>20</cp:revision>
  <dcterms:created xsi:type="dcterms:W3CDTF">2019-04-20T06:59:43Z</dcterms:created>
  <dcterms:modified xsi:type="dcterms:W3CDTF">2019-04-20T11:18:32Z</dcterms:modified>
</cp:coreProperties>
</file>