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A91F-BEB4-4C4F-9095-CB5F2A4F2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HR Form Creator  </a:t>
            </a:r>
            <a:endParaRPr lang="en-M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DF610-34C6-43E1-B744-4E7FE7BD7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Enrico and Daniel</a:t>
            </a:r>
            <a:endParaRPr lang="en-M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2B1E6-F064-4114-A3C8-502FB097E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549015"/>
            <a:ext cx="3098800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3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B996-F08F-4CA2-A40A-C9E50E6D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a Form</a:t>
            </a:r>
            <a:endParaRPr lang="en-M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DAE1B-08AC-4FDD-A54D-06320DAEF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66" y="1573751"/>
            <a:ext cx="6185167" cy="49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1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6A29F7-B2A4-4991-AC43-B631422F9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69" y="438539"/>
            <a:ext cx="6967592" cy="59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2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FB04A-7F02-4F62-AE3A-40B3153C0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14" y="593412"/>
            <a:ext cx="6952429" cy="58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8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0D8-C5AF-4FD9-9F01-69856DE2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Areas Covered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6387-1809-4597-9643-25DD103F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Purpose of the Application</a:t>
            </a:r>
          </a:p>
          <a:p>
            <a:r>
              <a:rPr lang="en-GB" dirty="0"/>
              <a:t>Home Page and Possible Uses</a:t>
            </a:r>
          </a:p>
          <a:p>
            <a:r>
              <a:rPr lang="en-GB" dirty="0"/>
              <a:t>Fill Form and Possible Uses</a:t>
            </a:r>
          </a:p>
          <a:p>
            <a:r>
              <a:rPr lang="en-GB" dirty="0"/>
              <a:t>Explanation of Form1 and Data Gathered</a:t>
            </a:r>
          </a:p>
          <a:p>
            <a:r>
              <a:rPr lang="en-GB" dirty="0"/>
              <a:t>View Data and Possible Uses</a:t>
            </a:r>
          </a:p>
          <a:p>
            <a:r>
              <a:rPr lang="en-GB" dirty="0"/>
              <a:t>Edit Form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328442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F8F46-AFA3-4A0E-A3E3-094D2AAD6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17" t="333" r="25092" b="-333"/>
          <a:stretch/>
        </p:blipFill>
        <p:spPr>
          <a:xfrm>
            <a:off x="1893259" y="1364238"/>
            <a:ext cx="6186196" cy="56019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D909E0E-17F3-457D-9544-3389F57F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891" y="614822"/>
            <a:ext cx="3131268" cy="749416"/>
          </a:xfrm>
        </p:spPr>
        <p:txBody>
          <a:bodyPr/>
          <a:lstStyle/>
          <a:p>
            <a:r>
              <a:rPr lang="en-GB" dirty="0"/>
              <a:t>Homepage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228726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EF7AB9-F725-4629-9A68-6AD562A24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547"/>
          <a:stretch/>
        </p:blipFill>
        <p:spPr>
          <a:xfrm>
            <a:off x="1230186" y="1660849"/>
            <a:ext cx="7140133" cy="272453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0D8694A-FB2B-407E-8BD1-0C7E155D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890" y="614822"/>
            <a:ext cx="5234109" cy="749416"/>
          </a:xfrm>
        </p:spPr>
        <p:txBody>
          <a:bodyPr>
            <a:normAutofit/>
          </a:bodyPr>
          <a:lstStyle/>
          <a:p>
            <a:r>
              <a:rPr lang="en-GB" dirty="0"/>
              <a:t>List of Available Forms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57985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29EEC9-CAE7-4A78-A167-56530AF77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927" y="727787"/>
            <a:ext cx="6620070" cy="55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7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4AF921-F2EF-4B1C-8087-F12A4710D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35" y="715718"/>
            <a:ext cx="6560473" cy="56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795A19-CC14-4732-B645-8DF6E2170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75" y="400488"/>
            <a:ext cx="7278329" cy="621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6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05AE-A0EA-4A77-84AB-0BFD1631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Data </a:t>
            </a:r>
            <a:endParaRPr lang="en-M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7DDE9-A512-4E3B-832D-1D1C08F1C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83" y="1620254"/>
            <a:ext cx="6714013" cy="50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6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8ABCCB-899E-47BE-92C0-F88EF442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02" y="1482960"/>
            <a:ext cx="8765042" cy="36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519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47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HR Form Creator  </vt:lpstr>
      <vt:lpstr>Presentation Areas Covered</vt:lpstr>
      <vt:lpstr>Homepage</vt:lpstr>
      <vt:lpstr>List of Available Forms</vt:lpstr>
      <vt:lpstr>PowerPoint Presentation</vt:lpstr>
      <vt:lpstr>PowerPoint Presentation</vt:lpstr>
      <vt:lpstr>PowerPoint Presentation</vt:lpstr>
      <vt:lpstr>View Data </vt:lpstr>
      <vt:lpstr>PowerPoint Presentation</vt:lpstr>
      <vt:lpstr>Viewing a Form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Form Creator</dc:title>
  <dc:creator>Daniel Falzon</dc:creator>
  <cp:lastModifiedBy>Daniel Falzon</cp:lastModifiedBy>
  <cp:revision>4</cp:revision>
  <dcterms:created xsi:type="dcterms:W3CDTF">2018-06-28T10:58:19Z</dcterms:created>
  <dcterms:modified xsi:type="dcterms:W3CDTF">2018-06-28T11:46:42Z</dcterms:modified>
</cp:coreProperties>
</file>