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1pPr>
    <a:lvl2pPr marL="0" marR="0" indent="4572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2pPr>
    <a:lvl3pPr marL="0" marR="0" indent="9144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3pPr>
    <a:lvl4pPr marL="0" marR="0" indent="13716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4pPr>
    <a:lvl5pPr marL="0" marR="0" indent="18288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5pPr>
    <a:lvl6pPr marL="0" marR="0" indent="22860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6pPr>
    <a:lvl7pPr marL="0" marR="0" indent="27432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7pPr>
    <a:lvl8pPr marL="0" marR="0" indent="32004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8pPr>
    <a:lvl9pPr marL="0" marR="0" indent="365760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Avenir Next Regular"/>
          <a:ea typeface="Avenir Next Regular"/>
          <a:cs typeface="Avenir Next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Avenir Next Regular"/>
          <a:ea typeface="Avenir Next Regular"/>
          <a:cs typeface="Avenir Next Regular"/>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Avenir Next Regular"/>
          <a:ea typeface="Avenir Next Regular"/>
          <a:cs typeface="Avenir Next Regular"/>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Avenir Next Demi Bold"/>
          <a:ea typeface="Avenir Next Demi Bold"/>
          <a:cs typeface="Avenir Next Demi 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Avenir Next Regular"/>
          <a:ea typeface="Avenir Next Regular"/>
          <a:cs typeface="Avenir Next Regular"/>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CEEEE"/>
          </a:solidFill>
        </a:fill>
      </a:tcStyle>
    </a:band2H>
    <a:firstCol>
      <a:tcTxStyle b="on" i="off">
        <a:font>
          <a:latin typeface="Avenir Next Demi Bold"/>
          <a:ea typeface="Avenir Next Demi Bold"/>
          <a:cs typeface="Avenir Next Demi 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Avenir Next Regular"/>
          <a:ea typeface="Avenir Next Regular"/>
          <a:cs typeface="Avenir Next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Avenir Next Demi Bold"/>
          <a:ea typeface="Avenir Next Demi Bold"/>
          <a:cs typeface="Avenir Next Demi 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Avenir Next Regular"/>
          <a:ea typeface="Avenir Next Regular"/>
          <a:cs typeface="Avenir Next Regular"/>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9036"/>
              <a:lumOff val="17111"/>
            </a:schemeClr>
          </a:solidFill>
        </a:fill>
      </a:tcStyle>
    </a:band2H>
    <a:firstCol>
      <a:tcTxStyle b="on" i="off">
        <a:font>
          <a:latin typeface="Avenir Next Demi Bold"/>
          <a:ea typeface="Avenir Next Demi Bold"/>
          <a:cs typeface="Avenir Next Demi 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Avenir Next Demi Bold"/>
          <a:ea typeface="Avenir Next Demi Bold"/>
          <a:cs typeface="Avenir Next Demi 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Avenir Next Demi Bold"/>
          <a:ea typeface="Avenir Next Demi Bold"/>
          <a:cs typeface="Avenir Next Demi 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b="def" i="def"/>
      <a:tcStyle>
        <a:tcBdr/>
        <a:fill>
          <a:solidFill>
            <a:srgbClr val="ECEEEF"/>
          </a:solidFill>
        </a:fill>
      </a:tcStyle>
    </a:band2H>
    <a:firstCol>
      <a:tcTxStyle b="on" i="off">
        <a:font>
          <a:latin typeface="Avenir Next Demi Bold"/>
          <a:ea typeface="Avenir Next Demi Bold"/>
          <a:cs typeface="Avenir Next Demi 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Avenir Next Demi Bold"/>
          <a:ea typeface="Avenir Next Demi Bold"/>
          <a:cs typeface="Avenir Next Demi 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Avenir Next Demi Bold"/>
          <a:ea typeface="Avenir Next Demi Bold"/>
          <a:cs typeface="Avenir Next Demi 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Avenir Next Regular"/>
          <a:ea typeface="Avenir Next Regular"/>
          <a:cs typeface="Avenir Next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F"/>
          </a:solidFill>
        </a:fill>
      </a:tcStyle>
    </a:band2H>
    <a:firstCol>
      <a:tcTxStyle b="on" i="off">
        <a:font>
          <a:latin typeface="Avenir Next Demi Bold"/>
          <a:ea typeface="Avenir Next Demi Bold"/>
          <a:cs typeface="Avenir Next Demi 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Shape 173"/>
          <p:cNvSpPr/>
          <p:nvPr>
            <p:ph type="sldImg"/>
          </p:nvPr>
        </p:nvSpPr>
        <p:spPr>
          <a:prstGeom prst="rect">
            <a:avLst/>
          </a:prstGeom>
        </p:spPr>
        <p:txBody>
          <a:bodyPr/>
          <a:lstStyle/>
          <a:p>
            <a:pPr/>
          </a:p>
        </p:txBody>
      </p:sp>
      <p:sp>
        <p:nvSpPr>
          <p:cNvPr id="174" name="Shape 174"/>
          <p:cNvSpPr/>
          <p:nvPr>
            <p:ph type="body" sz="quarter" idx="1"/>
          </p:nvPr>
        </p:nvSpPr>
        <p:spPr>
          <a:prstGeom prst="rect">
            <a:avLst/>
          </a:prstGeom>
        </p:spPr>
        <p:txBody>
          <a:bodyPr/>
          <a:lstStyle/>
          <a:p>
            <a:pPr/>
            <a:r>
              <a:t>CONVOLUTIONAL NEURAL NETWORK</a:t>
            </a:r>
          </a:p>
          <a:p>
            <a:pPr/>
            <a:r>
              <a:t>a type of neural network that learns using filter (or kernel) optimization. This type of deep learning network to make predictions from many different types of data including text, images and audio.</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Shape 182"/>
          <p:cNvSpPr/>
          <p:nvPr>
            <p:ph type="sldImg"/>
          </p:nvPr>
        </p:nvSpPr>
        <p:spPr>
          <a:prstGeom prst="rect">
            <a:avLst/>
          </a:prstGeom>
        </p:spPr>
        <p:txBody>
          <a:bodyPr/>
          <a:lstStyle/>
          <a:p>
            <a:pPr/>
          </a:p>
        </p:txBody>
      </p:sp>
      <p:sp>
        <p:nvSpPr>
          <p:cNvPr id="183" name="Shape 183"/>
          <p:cNvSpPr/>
          <p:nvPr>
            <p:ph type="body" sz="quarter" idx="1"/>
          </p:nvPr>
        </p:nvSpPr>
        <p:spPr>
          <a:prstGeom prst="rect">
            <a:avLst/>
          </a:prstGeom>
        </p:spPr>
        <p:txBody>
          <a:bodyPr/>
          <a:lstStyle/>
          <a:p>
            <a:pPr/>
            <a:r>
              <a:t>A quick guide through data preprocessing : </a:t>
            </a:r>
            <a:br/>
            <a:r>
              <a:t>- Start by loading the CIFAR-10 dataset:</a:t>
            </a:r>
          </a:p>
          <a:p>
            <a:pPr/>
            <a:r>
              <a:t>	Size: 60,000 32×32 color images in 10 classes, balanced</a:t>
            </a:r>
          </a:p>
          <a:p>
            <a:pPr/>
            <a:r>
              <a:t>	Classes: airplane, automobile, bird, cat, deer, dog, frog, horse, ship, truck</a:t>
            </a:r>
          </a:p>
          <a:p>
            <a:pPr marL="273050" indent="-273050">
              <a:buSzPct val="150000"/>
              <a:buChar char="-"/>
            </a:pPr>
            <a:r>
              <a:t>Augmentation and normalising was one of the most important steps, since it helped get a better result. I did different new kind of augmentation and I force the normalization so the training was quicker (the values are the mean and standard deviation for each color channel). The goal is to center this around 0 and scale it. For example, For a red pixel value, you subtract 0.4914 and divide by 0.2470.</a:t>
            </a:r>
          </a:p>
          <a:p>
            <a:pPr marL="273050" indent="-273050">
              <a:buSzPct val="150000"/>
              <a:buChar char="-"/>
            </a:pPr>
            <a:r>
              <a:t>This is a preview of the dataset once I finished this process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Shape 189"/>
          <p:cNvSpPr/>
          <p:nvPr>
            <p:ph type="sldImg"/>
          </p:nvPr>
        </p:nvSpPr>
        <p:spPr>
          <a:prstGeom prst="rect">
            <a:avLst/>
          </a:prstGeom>
        </p:spPr>
        <p:txBody>
          <a:bodyPr/>
          <a:lstStyle/>
          <a:p>
            <a:pPr/>
          </a:p>
        </p:txBody>
      </p:sp>
      <p:sp>
        <p:nvSpPr>
          <p:cNvPr id="190" name="Shape 190"/>
          <p:cNvSpPr/>
          <p:nvPr>
            <p:ph type="body" sz="quarter" idx="1"/>
          </p:nvPr>
        </p:nvSpPr>
        <p:spPr>
          <a:prstGeom prst="rect">
            <a:avLst/>
          </a:prstGeom>
        </p:spPr>
        <p:txBody>
          <a:bodyPr/>
          <a:lstStyle/>
          <a:p>
            <a:pPr/>
            <a:r>
              <a:t>MaxPooling takes the maximum value in each region of the window. I did 2</a:t>
            </a:r>
          </a:p>
          <a:p>
            <a:pPr/>
            <a:r>
              <a:t>Dropout randomly sets to zero a fraction of the neuron’s in a layer, so the network learns redundant representations so it improves generalisation. I did 0,25</a:t>
            </a:r>
          </a:p>
          <a:p>
            <a:pPr/>
            <a:r>
              <a:t>Batch normalization normalises the output of a layer for a mean of 0 and a standard deviation of 1. </a:t>
            </a:r>
          </a:p>
          <a:p>
            <a:pPr/>
            <a:r>
              <a:t>Rectified Linear Unit as activation function, it introduces non-linearity helping to reduce the vanishing gradient problem. ReLU "activates" only positive values and sets all negative values to zero. I chose ReLu because is a multi-class classifier (Sigmoid was discarded) and because my model got stagnant really quick.</a:t>
            </a:r>
          </a:p>
          <a:p>
            <a:pPr/>
          </a:p>
          <a:p>
            <a:pPr/>
            <a:r>
              <a:t>Its purpose is to automatically determine the correct input size for the first fully connected (Linear) layer</a:t>
            </a:r>
          </a:p>
          <a:p>
            <a:pPr/>
          </a:p>
          <a:p>
            <a:pPr/>
            <a:r>
              <a:t>It creates a dummy input tensor with the same shape as your images (e.g., (3, 32, 32) for CIFAR-10).</a:t>
            </a:r>
          </a:p>
          <a:p>
            <a:pPr/>
            <a:r>
              <a:t>It passes this dummy input through all the convolutional, pooling, and flatten layers of your model (without training or updating weights).</a:t>
            </a:r>
          </a:p>
          <a:p>
            <a:pPr/>
            <a:r>
              <a:t>It checks the output shape after flattening, which tells you how many features are needed as input for the first Linear layer.</a:t>
            </a:r>
          </a:p>
          <a:p>
            <a:pPr/>
            <a:r>
              <a:t>It then redefines fc1 (the first fully connected layer) to have the correct number of input features, avoiding manual calculation and errors.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Shape 195"/>
          <p:cNvSpPr/>
          <p:nvPr>
            <p:ph type="sldImg"/>
          </p:nvPr>
        </p:nvSpPr>
        <p:spPr>
          <a:prstGeom prst="rect">
            <a:avLst/>
          </a:prstGeom>
        </p:spPr>
        <p:txBody>
          <a:bodyPr/>
          <a:lstStyle/>
          <a:p>
            <a:pPr/>
          </a:p>
        </p:txBody>
      </p:sp>
      <p:sp>
        <p:nvSpPr>
          <p:cNvPr id="196" name="Shape 196"/>
          <p:cNvSpPr/>
          <p:nvPr>
            <p:ph type="body" sz="quarter" idx="1"/>
          </p:nvPr>
        </p:nvSpPr>
        <p:spPr>
          <a:prstGeom prst="rect">
            <a:avLst/>
          </a:prstGeom>
        </p:spPr>
        <p:txBody>
          <a:bodyPr/>
          <a:lstStyle/>
          <a:p>
            <a:pPr/>
            <a:r>
              <a:t> Early stopping to stop training when validation loss stops improving.</a:t>
            </a:r>
          </a:p>
          <a:p>
            <a:pPr/>
            <a:r>
              <a:t>        Args:</a:t>
            </a:r>
          </a:p>
          <a:p>
            <a:pPr/>
            <a:r>
              <a:t>            patience (int): How many epochs to wait after last improvement</a:t>
            </a:r>
          </a:p>
          <a:p>
            <a:pPr/>
            <a:r>
              <a:t>            min_delta (float): Minimum change to qualify as an improvement</a:t>
            </a:r>
          </a:p>
          <a:p>
            <a:pPr/>
            <a:r>
              <a:t>Loss function: It penalizes the model more when it is confident but actually is wrong, encouraging correct and confident predictions.</a:t>
            </a:r>
          </a:p>
          <a:p>
            <a:pPr/>
            <a:r>
              <a:t>Adam: Adaptative moment Estimation: LR by default and weight_decay=1e-4 adds L2 regularization, which helps prevent overfitting by penalizing large weights.</a:t>
            </a:r>
          </a:p>
          <a:p>
            <a:pPr/>
            <a:r>
              <a:t>Cosine Annealing (Scheduler): This scheduler adjusts the learning rate following a cosine curve. It’s adjusted to one cosine cycle over 30 epochs (the epochs I selected for my model). The result is a smooth descent around the cosine.</a:t>
            </a:r>
          </a:p>
          <a:p>
            <a:pPr/>
            <a:r>
              <a:t>	If you do not set a scheduler, the learning rate remains constant throughout training (it stays at the value you set in the optimizer, e.g., lr=0.001 for Adam). the learning rate would not change automatically during training.</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Shape 202"/>
          <p:cNvSpPr/>
          <p:nvPr>
            <p:ph type="sldImg"/>
          </p:nvPr>
        </p:nvSpPr>
        <p:spPr>
          <a:prstGeom prst="rect">
            <a:avLst/>
          </a:prstGeom>
        </p:spPr>
        <p:txBody>
          <a:bodyPr/>
          <a:lstStyle/>
          <a:p>
            <a:pPr/>
          </a:p>
        </p:txBody>
      </p:sp>
      <p:sp>
        <p:nvSpPr>
          <p:cNvPr id="203" name="Shape 203"/>
          <p:cNvSpPr/>
          <p:nvPr>
            <p:ph type="body" sz="quarter" idx="1"/>
          </p:nvPr>
        </p:nvSpPr>
        <p:spPr>
          <a:prstGeom prst="rect">
            <a:avLst/>
          </a:prstGeom>
        </p:spPr>
        <p:txBody>
          <a:bodyPr/>
          <a:lstStyle/>
          <a:p>
            <a:pPr/>
            <a:r>
              <a:t>Not overfitting nor underfitting in my opinion</a:t>
            </a:r>
          </a:p>
          <a:p>
            <a:pPr/>
            <a:r>
              <a:t>These results don’t show overfitting (a large gap between high training accuracy and lower validation accuracy) or underfitting (both loss are high, and both accuracies are low).</a:t>
            </a:r>
          </a:p>
          <a:p>
            <a:pPr/>
            <a:r>
              <a:t>Rows: Actual (true) classes</a:t>
            </a:r>
          </a:p>
          <a:p>
            <a:pPr/>
            <a:r>
              <a:t>Columns: Predicted classes</a:t>
            </a:r>
          </a:p>
          <a:p>
            <a:pPr/>
            <a:r>
              <a:t>Each cell [i, j] shows how many images of class i were predicted as class j.</a:t>
            </a:r>
          </a:p>
          <a:p>
            <a:pPr/>
            <a:r>
              <a:t>We can see, that even when a cat is a cat, it’s not highly efficient, but there’s not much of misclassifications.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Shape 211"/>
          <p:cNvSpPr/>
          <p:nvPr>
            <p:ph type="sldImg"/>
          </p:nvPr>
        </p:nvSpPr>
        <p:spPr>
          <a:prstGeom prst="rect">
            <a:avLst/>
          </a:prstGeom>
        </p:spPr>
        <p:txBody>
          <a:bodyPr/>
          <a:lstStyle/>
          <a:p>
            <a:pPr/>
          </a:p>
        </p:txBody>
      </p:sp>
      <p:sp>
        <p:nvSpPr>
          <p:cNvPr id="212" name="Shape 212"/>
          <p:cNvSpPr/>
          <p:nvPr>
            <p:ph type="body" sz="quarter" idx="1"/>
          </p:nvPr>
        </p:nvSpPr>
        <p:spPr>
          <a:prstGeom prst="rect">
            <a:avLst/>
          </a:prstGeom>
        </p:spPr>
        <p:txBody>
          <a:bodyPr/>
          <a:lstStyle/>
          <a:p>
            <a:pPr/>
            <a:r>
              <a:t>As you know, transfer learning is a machine learning technique where a model developed for one task is reused as the starting point for a model on a second, related task.</a:t>
            </a:r>
          </a:p>
          <a:p>
            <a:pPr/>
            <a:r>
              <a:t>	Taking a neural network pre-trained on a large dataset (like ImageNet).</a:t>
            </a:r>
          </a:p>
          <a:p>
            <a:pPr/>
            <a:r>
              <a:t>	Keeping most of its learned weights (features).</a:t>
            </a:r>
          </a:p>
          <a:p>
            <a:pPr/>
            <a:r>
              <a:t>	Replacing and retraining only the final layers for your specific task (e.g., CIFAR-10 classification).</a:t>
            </a:r>
          </a:p>
          <a:p>
            <a:pPr/>
            <a:r>
              <a:t>At first, I tried with Resnet18, but the output wasn’t good enough and I had problems with deployment, so I chose MobileNetV2, which gave me better results. With Resnet18, everything that I tested was an airplane.</a:t>
            </a:r>
          </a:p>
          <a:p>
            <a:pPr/>
            <a:r>
              <a:t>But yet, the best was efficientnet_b0, which I discarded because of the time of training.</a:t>
            </a:r>
          </a:p>
          <a:p>
            <a:pPr/>
            <a:r>
              <a:t>Also, I only did 3 epochs of each because it took too much time!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5" name="Shape 215"/>
          <p:cNvSpPr/>
          <p:nvPr>
            <p:ph type="sldImg"/>
          </p:nvPr>
        </p:nvSpPr>
        <p:spPr>
          <a:prstGeom prst="rect">
            <a:avLst/>
          </a:prstGeom>
        </p:spPr>
        <p:txBody>
          <a:bodyPr/>
          <a:lstStyle/>
          <a:p>
            <a:pPr/>
          </a:p>
        </p:txBody>
      </p:sp>
      <p:sp>
        <p:nvSpPr>
          <p:cNvPr id="216" name="Shape 216"/>
          <p:cNvSpPr/>
          <p:nvPr>
            <p:ph type="body" sz="quarter" idx="1"/>
          </p:nvPr>
        </p:nvSpPr>
        <p:spPr>
          <a:prstGeom prst="rect">
            <a:avLst/>
          </a:prstGeom>
        </p:spPr>
        <p:txBody>
          <a:bodyPr/>
          <a:lstStyle/>
          <a:p>
            <a:pPr/>
            <a:r>
              <a:t>As you see, if we use accuracy as the main stat to keep in mind, there’s not a big difference among the models.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Shape 225"/>
          <p:cNvSpPr/>
          <p:nvPr>
            <p:ph type="sldImg"/>
          </p:nvPr>
        </p:nvSpPr>
        <p:spPr>
          <a:prstGeom prst="rect">
            <a:avLst/>
          </a:prstGeom>
        </p:spPr>
        <p:txBody>
          <a:bodyPr/>
          <a:lstStyle/>
          <a:p>
            <a:pPr/>
          </a:p>
        </p:txBody>
      </p:sp>
      <p:sp>
        <p:nvSpPr>
          <p:cNvPr id="226" name="Shape 226"/>
          <p:cNvSpPr/>
          <p:nvPr>
            <p:ph type="body" sz="quarter" idx="1"/>
          </p:nvPr>
        </p:nvSpPr>
        <p:spPr>
          <a:prstGeom prst="rect">
            <a:avLst/>
          </a:prstGeom>
        </p:spPr>
        <p:txBody>
          <a:bodyPr/>
          <a:lstStyle/>
          <a:p>
            <a:pPr/>
            <a:r>
              <a:t>Small, light, good for small images and good results. I wanted something light for the deployment (at first I tried ResNet18, but it was too heavy and the results weren’t so different)</a:t>
            </a:r>
          </a:p>
          <a:p>
            <a:pPr/>
            <a:r>
              <a:t>The curves shows a good tendency, even if the result is not extraordinary. The validation set is very sharped, </a:t>
            </a:r>
          </a:p>
          <a:p>
            <a:pPr/>
            <a:r>
              <a:t>A "sharp" (or erratic, unstable, or noisy) validation loss curve across epochs in machine learning typically indicates instability or problems with the training process or the dataset itself, suggesting that the model is having difficulty finding a stable, generalizable solution. Maybe the learning rate is too high. </a:t>
            </a:r>
          </a:p>
          <a:p>
            <a:pPr/>
          </a:p>
          <a:p>
            <a:pPr/>
            <a:r>
              <a:t>For the comparison, the one at right is Efficient NET</a:t>
            </a:r>
          </a:p>
          <a:p>
            <a:pPr/>
          </a:p>
          <a:p>
            <a:pPr/>
            <a:r>
              <a:t>all layers are frozen except the final classifier layer. So, you are using just one unfrozen (trainable) layer in each transfer learning model—the final classifier layer.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Shape 230"/>
          <p:cNvSpPr/>
          <p:nvPr>
            <p:ph type="sldImg"/>
          </p:nvPr>
        </p:nvSpPr>
        <p:spPr>
          <a:prstGeom prst="rect">
            <a:avLst/>
          </a:prstGeom>
        </p:spPr>
        <p:txBody>
          <a:bodyPr/>
          <a:lstStyle/>
          <a:p>
            <a:pPr/>
          </a:p>
        </p:txBody>
      </p:sp>
      <p:sp>
        <p:nvSpPr>
          <p:cNvPr id="231" name="Shape 231"/>
          <p:cNvSpPr/>
          <p:nvPr>
            <p:ph type="body" sz="quarter" idx="1"/>
          </p:nvPr>
        </p:nvSpPr>
        <p:spPr>
          <a:prstGeom prst="rect">
            <a:avLst/>
          </a:prstGeom>
        </p:spPr>
        <p:txBody>
          <a:bodyPr/>
          <a:lstStyle/>
          <a:p>
            <a:pPr/>
            <a:r>
              <a:t>Rows: Actual (true) classes</a:t>
            </a:r>
          </a:p>
          <a:p>
            <a:pPr/>
            <a:r>
              <a:t>Columns: Predicted classes</a:t>
            </a:r>
          </a:p>
          <a:p>
            <a:pPr/>
            <a:r>
              <a:t>Each cell [i, j] shows how many images of class i were predicted as class j.</a:t>
            </a:r>
          </a:p>
          <a:p>
            <a:pPr/>
            <a:r>
              <a:t>We can see, that even when a cat is a cat, it’s not highly efficient, but there’s not much of misclassifications.</a:t>
            </a:r>
          </a:p>
          <a:p>
            <a:pPr/>
            <a:r>
              <a:t>In a perfect matrix confusion, only the diagonal are non-zero.</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ítulo">
    <p:spTree>
      <p:nvGrpSpPr>
        <p:cNvPr id="1" name=""/>
        <p:cNvGrpSpPr/>
        <p:nvPr/>
      </p:nvGrpSpPr>
      <p:grpSpPr>
        <a:xfrm>
          <a:off x="0" y="0"/>
          <a:ext cx="0" cy="0"/>
          <a:chOff x="0" y="0"/>
          <a:chExt cx="0" cy="0"/>
        </a:xfrm>
      </p:grpSpPr>
      <p:sp>
        <p:nvSpPr>
          <p:cNvPr id="11" name="Autor y fecha"/>
          <p:cNvSpPr txBox="1"/>
          <p:nvPr>
            <p:ph type="body" sz="quarter" idx="21" hasCustomPrompt="1"/>
          </p:nvPr>
        </p:nvSpPr>
        <p:spPr>
          <a:xfrm>
            <a:off x="1219200" y="11986162"/>
            <a:ext cx="21945599" cy="605791"/>
          </a:xfrm>
          <a:prstGeom prst="rect">
            <a:avLst/>
          </a:prstGeom>
        </p:spPr>
        <p:txBody>
          <a:bodyPr/>
          <a:lstStyle>
            <a:lvl1pPr marL="0" indent="0" algn="ctr" defTabSz="808990">
              <a:lnSpc>
                <a:spcPct val="100000"/>
              </a:lnSpc>
              <a:spcBef>
                <a:spcPts val="0"/>
              </a:spcBef>
              <a:buSzTx/>
              <a:buNone/>
              <a:defRPr spc="-29" sz="2940">
                <a:latin typeface="Avenir Next Medium"/>
                <a:ea typeface="Avenir Next Medium"/>
                <a:cs typeface="Avenir Next Medium"/>
                <a:sym typeface="Avenir Next Medium"/>
              </a:defRPr>
            </a:lvl1pPr>
          </a:lstStyle>
          <a:p>
            <a:pPr/>
            <a:r>
              <a:t>Autor y fecha</a:t>
            </a:r>
          </a:p>
        </p:txBody>
      </p:sp>
      <p:sp>
        <p:nvSpPr>
          <p:cNvPr id="12" name="Título de la presentación"/>
          <p:cNvSpPr txBox="1"/>
          <p:nvPr>
            <p:ph type="title" hasCustomPrompt="1"/>
          </p:nvPr>
        </p:nvSpPr>
        <p:spPr>
          <a:xfrm>
            <a:off x="1219200" y="3543300"/>
            <a:ext cx="21945600" cy="4267200"/>
          </a:xfrm>
          <a:prstGeom prst="rect">
            <a:avLst/>
          </a:prstGeom>
        </p:spPr>
        <p:txBody>
          <a:bodyPr anchor="b"/>
          <a:lstStyle>
            <a:lvl1pPr>
              <a:defRPr spc="-128" sz="12800"/>
            </a:lvl1pPr>
          </a:lstStyle>
          <a:p>
            <a:pPr/>
            <a:r>
              <a:t>Título de la presentación</a:t>
            </a:r>
          </a:p>
        </p:txBody>
      </p:sp>
      <p:sp>
        <p:nvSpPr>
          <p:cNvPr id="13" name="Nivel de texto 1…"/>
          <p:cNvSpPr txBox="1"/>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pc="-59" sz="6000">
                <a:latin typeface="Avenir Next Demi Bold"/>
                <a:ea typeface="Avenir Next Demi Bold"/>
                <a:cs typeface="Avenir Next Demi Bold"/>
                <a:sym typeface="Avenir Next Demi Bold"/>
              </a:defRPr>
            </a:lvl1pPr>
            <a:lvl2pPr marL="0" indent="457200" algn="ctr" defTabSz="825500">
              <a:lnSpc>
                <a:spcPct val="100000"/>
              </a:lnSpc>
              <a:spcBef>
                <a:spcPts val="0"/>
              </a:spcBef>
              <a:buSzTx/>
              <a:buNone/>
              <a:defRPr spc="-59" sz="6000">
                <a:latin typeface="Avenir Next Demi Bold"/>
                <a:ea typeface="Avenir Next Demi Bold"/>
                <a:cs typeface="Avenir Next Demi Bold"/>
                <a:sym typeface="Avenir Next Demi Bold"/>
              </a:defRPr>
            </a:lvl2pPr>
            <a:lvl3pPr marL="0" indent="914400" algn="ctr" defTabSz="825500">
              <a:lnSpc>
                <a:spcPct val="100000"/>
              </a:lnSpc>
              <a:spcBef>
                <a:spcPts val="0"/>
              </a:spcBef>
              <a:buSzTx/>
              <a:buNone/>
              <a:defRPr spc="-59" sz="6000">
                <a:latin typeface="Avenir Next Demi Bold"/>
                <a:ea typeface="Avenir Next Demi Bold"/>
                <a:cs typeface="Avenir Next Demi Bold"/>
                <a:sym typeface="Avenir Next Demi Bold"/>
              </a:defRPr>
            </a:lvl3pPr>
            <a:lvl4pPr marL="0" indent="1371600" algn="ctr" defTabSz="825500">
              <a:lnSpc>
                <a:spcPct val="100000"/>
              </a:lnSpc>
              <a:spcBef>
                <a:spcPts val="0"/>
              </a:spcBef>
              <a:buSzTx/>
              <a:buNone/>
              <a:defRPr spc="-59" sz="6000">
                <a:latin typeface="Avenir Next Demi Bold"/>
                <a:ea typeface="Avenir Next Demi Bold"/>
                <a:cs typeface="Avenir Next Demi Bold"/>
                <a:sym typeface="Avenir Next Demi Bold"/>
              </a:defRPr>
            </a:lvl4pPr>
            <a:lvl5pPr marL="0" indent="1828800" algn="ctr" defTabSz="825500">
              <a:lnSpc>
                <a:spcPct val="100000"/>
              </a:lnSpc>
              <a:spcBef>
                <a:spcPts val="0"/>
              </a:spcBef>
              <a:buSzTx/>
              <a:buNone/>
              <a:defRPr spc="-59" sz="6000">
                <a:latin typeface="Avenir Next Demi Bold"/>
                <a:ea typeface="Avenir Next Demi Bold"/>
                <a:cs typeface="Avenir Next Demi Bold"/>
                <a:sym typeface="Avenir Next Demi Bold"/>
              </a:defRPr>
            </a:lvl5pPr>
          </a:lstStyle>
          <a:p>
            <a:pPr/>
            <a:r>
              <a:t>Subtítulo de la presentación</a:t>
            </a:r>
          </a:p>
          <a:p>
            <a:pPr lvl="1"/>
            <a:r>
              <a:t/>
            </a:r>
          </a:p>
          <a:p>
            <a:pPr lvl="2"/>
            <a:r>
              <a:t/>
            </a:r>
          </a:p>
          <a:p>
            <a:pPr lvl="3"/>
            <a:r>
              <a:t/>
            </a:r>
          </a:p>
          <a:p>
            <a:pPr lvl="4"/>
            <a:r>
              <a:t/>
            </a:r>
          </a:p>
        </p:txBody>
      </p:sp>
      <p:sp>
        <p:nvSpPr>
          <p:cNvPr id="14" name="Número de diapositiva"/>
          <p:cNvSpPr txBox="1"/>
          <p:nvPr>
            <p:ph type="sldNum" sz="quarter" idx="2"/>
          </p:nvPr>
        </p:nvSpPr>
        <p:spPr>
          <a:xfrm>
            <a:off x="11991339"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olo título">
    <p:spTree>
      <p:nvGrpSpPr>
        <p:cNvPr id="1" name=""/>
        <p:cNvGrpSpPr/>
        <p:nvPr/>
      </p:nvGrpSpPr>
      <p:grpSpPr>
        <a:xfrm>
          <a:off x="0" y="0"/>
          <a:ext cx="0" cy="0"/>
          <a:chOff x="0" y="0"/>
          <a:chExt cx="0" cy="0"/>
        </a:xfrm>
      </p:grpSpPr>
      <p:sp>
        <p:nvSpPr>
          <p:cNvPr id="99" name="Título de la diapositiva"/>
          <p:cNvSpPr txBox="1"/>
          <p:nvPr>
            <p:ph type="title" hasCustomPrompt="1"/>
          </p:nvPr>
        </p:nvSpPr>
        <p:spPr>
          <a:prstGeom prst="rect">
            <a:avLst/>
          </a:prstGeom>
        </p:spPr>
        <p:txBody>
          <a:bodyPr/>
          <a:lstStyle/>
          <a:p>
            <a:pPr/>
            <a:r>
              <a:t>Título de la diapositiva</a:t>
            </a:r>
          </a:p>
        </p:txBody>
      </p:sp>
      <p:sp>
        <p:nvSpPr>
          <p:cNvPr id="100" name="Subtítulo de la diapositiva"/>
          <p:cNvSpPr txBox="1"/>
          <p:nvPr>
            <p:ph type="body" sz="quarter" idx="21" hasCustomPrompt="1"/>
          </p:nvPr>
        </p:nvSpPr>
        <p:spPr>
          <a:xfrm>
            <a:off x="1219200" y="2384648"/>
            <a:ext cx="21945602" cy="832613"/>
          </a:xfrm>
          <a:prstGeom prst="rect">
            <a:avLst/>
          </a:prstGeom>
        </p:spPr>
        <p:txBody>
          <a:bodyPr/>
          <a:lstStyle>
            <a:lvl1pPr marL="0" indent="0" algn="ctr" defTabSz="792479">
              <a:lnSpc>
                <a:spcPct val="100000"/>
              </a:lnSpc>
              <a:spcBef>
                <a:spcPts val="0"/>
              </a:spcBef>
              <a:buSzTx/>
              <a:buNone/>
              <a:defRPr spc="-42" sz="4224">
                <a:latin typeface="Avenir Next Demi Bold"/>
                <a:ea typeface="Avenir Next Demi Bold"/>
                <a:cs typeface="Avenir Next Demi Bold"/>
                <a:sym typeface="Avenir Next Demi Bold"/>
              </a:defRPr>
            </a:lvl1pPr>
          </a:lstStyle>
          <a:p>
            <a:pPr/>
            <a:r>
              <a:t>Subtítulo de la diapositiva</a:t>
            </a:r>
          </a:p>
        </p:txBody>
      </p:sp>
      <p:sp>
        <p:nvSpPr>
          <p:cNvPr id="101" name="Número de diapositiva"/>
          <p:cNvSpPr txBox="1"/>
          <p:nvPr>
            <p:ph type="sldNum" sz="quarter" idx="2"/>
          </p:nvPr>
        </p:nvSpPr>
        <p:spPr>
          <a:xfrm>
            <a:off x="11991339"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Título de agenda"/>
          <p:cNvSpPr txBox="1"/>
          <p:nvPr>
            <p:ph type="title" hasCustomPrompt="1"/>
          </p:nvPr>
        </p:nvSpPr>
        <p:spPr>
          <a:prstGeom prst="rect">
            <a:avLst/>
          </a:prstGeom>
        </p:spPr>
        <p:txBody>
          <a:bodyPr/>
          <a:lstStyle/>
          <a:p>
            <a:pPr/>
            <a:r>
              <a:t>Título de agenda</a:t>
            </a:r>
          </a:p>
        </p:txBody>
      </p:sp>
      <p:sp>
        <p:nvSpPr>
          <p:cNvPr id="109" name="Nivel de texto 1…"/>
          <p:cNvSpPr txBox="1"/>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pc="-136" sz="6800">
                <a:latin typeface="Canela Deck Regular"/>
                <a:ea typeface="Canela Deck Regular"/>
                <a:cs typeface="Canela Deck Regular"/>
                <a:sym typeface="Canela Deck Regular"/>
              </a:defRPr>
            </a:lvl1pPr>
            <a:lvl2pPr marL="0" indent="457200" defTabSz="825500">
              <a:lnSpc>
                <a:spcPct val="100000"/>
              </a:lnSpc>
              <a:buSzTx/>
              <a:buNone/>
              <a:defRPr spc="-136" sz="6800">
                <a:latin typeface="Canela Deck Regular"/>
                <a:ea typeface="Canela Deck Regular"/>
                <a:cs typeface="Canela Deck Regular"/>
                <a:sym typeface="Canela Deck Regular"/>
              </a:defRPr>
            </a:lvl2pPr>
            <a:lvl3pPr marL="0" indent="914400" defTabSz="825500">
              <a:lnSpc>
                <a:spcPct val="100000"/>
              </a:lnSpc>
              <a:buSzTx/>
              <a:buNone/>
              <a:defRPr spc="-136" sz="6800">
                <a:latin typeface="Canela Deck Regular"/>
                <a:ea typeface="Canela Deck Regular"/>
                <a:cs typeface="Canela Deck Regular"/>
                <a:sym typeface="Canela Deck Regular"/>
              </a:defRPr>
            </a:lvl3pPr>
            <a:lvl4pPr marL="0" indent="1371600" defTabSz="825500">
              <a:lnSpc>
                <a:spcPct val="100000"/>
              </a:lnSpc>
              <a:buSzTx/>
              <a:buNone/>
              <a:defRPr spc="-136" sz="6800">
                <a:latin typeface="Canela Deck Regular"/>
                <a:ea typeface="Canela Deck Regular"/>
                <a:cs typeface="Canela Deck Regular"/>
                <a:sym typeface="Canela Deck Regular"/>
              </a:defRPr>
            </a:lvl4pPr>
            <a:lvl5pPr marL="0" indent="1828800" defTabSz="825500">
              <a:lnSpc>
                <a:spcPct val="100000"/>
              </a:lnSpc>
              <a:buSzTx/>
              <a:buNone/>
              <a:defRPr spc="-136" sz="6800">
                <a:latin typeface="Canela Deck Regular"/>
                <a:ea typeface="Canela Deck Regular"/>
                <a:cs typeface="Canela Deck Regular"/>
                <a:sym typeface="Canela Deck Regular"/>
              </a:defRPr>
            </a:lvl5pPr>
          </a:lstStyle>
          <a:p>
            <a:pPr/>
            <a:r>
              <a:t>Temas relacionados con la agenda</a:t>
            </a:r>
          </a:p>
          <a:p>
            <a:pPr lvl="1"/>
            <a:r>
              <a:t/>
            </a:r>
          </a:p>
          <a:p>
            <a:pPr lvl="2"/>
            <a:r>
              <a:t/>
            </a:r>
          </a:p>
          <a:p>
            <a:pPr lvl="3"/>
            <a:r>
              <a:t/>
            </a:r>
          </a:p>
          <a:p>
            <a:pPr lvl="4"/>
            <a:r>
              <a:t/>
            </a:r>
          </a:p>
        </p:txBody>
      </p:sp>
      <p:sp>
        <p:nvSpPr>
          <p:cNvPr id="110" name="Subtítulo de agenda"/>
          <p:cNvSpPr txBox="1"/>
          <p:nvPr>
            <p:ph type="body" sz="quarter" idx="21" hasCustomPrompt="1"/>
          </p:nvPr>
        </p:nvSpPr>
        <p:spPr>
          <a:xfrm>
            <a:off x="1219200" y="2387115"/>
            <a:ext cx="21945602" cy="832613"/>
          </a:xfrm>
          <a:prstGeom prst="rect">
            <a:avLst/>
          </a:prstGeom>
        </p:spPr>
        <p:txBody>
          <a:bodyPr/>
          <a:lstStyle>
            <a:lvl1pPr marL="0" indent="0" algn="ctr" defTabSz="792479">
              <a:lnSpc>
                <a:spcPct val="100000"/>
              </a:lnSpc>
              <a:spcBef>
                <a:spcPts val="0"/>
              </a:spcBef>
              <a:buSzTx/>
              <a:buNone/>
              <a:defRPr spc="-42" sz="4224">
                <a:latin typeface="Avenir Next Demi Bold"/>
                <a:ea typeface="Avenir Next Demi Bold"/>
                <a:cs typeface="Avenir Next Demi Bold"/>
                <a:sym typeface="Avenir Next Demi Bold"/>
              </a:defRPr>
            </a:lvl1pPr>
          </a:lstStyle>
          <a:p>
            <a:pPr/>
            <a:r>
              <a:t>Subtítulo de agenda</a:t>
            </a:r>
          </a:p>
        </p:txBody>
      </p:sp>
      <p:sp>
        <p:nvSpPr>
          <p:cNvPr id="111" name="Número de diapositiva"/>
          <p:cNvSpPr txBox="1"/>
          <p:nvPr>
            <p:ph type="sldNum" sz="quarter" idx="2"/>
          </p:nvPr>
        </p:nvSpPr>
        <p:spPr>
          <a:xfrm>
            <a:off x="11991339"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claración">
    <p:spTree>
      <p:nvGrpSpPr>
        <p:cNvPr id="1" name=""/>
        <p:cNvGrpSpPr/>
        <p:nvPr/>
      </p:nvGrpSpPr>
      <p:grpSpPr>
        <a:xfrm>
          <a:off x="0" y="0"/>
          <a:ext cx="0" cy="0"/>
          <a:chOff x="0" y="0"/>
          <a:chExt cx="0" cy="0"/>
        </a:xfrm>
      </p:grpSpPr>
      <p:sp>
        <p:nvSpPr>
          <p:cNvPr id="118" name="Nivel de texto 1…"/>
          <p:cNvSpPr txBox="1"/>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pPr/>
            <a:r>
              <a:t>Declaración</a:t>
            </a:r>
          </a:p>
          <a:p>
            <a:pPr lvl="1"/>
            <a:r>
              <a:t/>
            </a:r>
          </a:p>
          <a:p>
            <a:pPr lvl="2"/>
            <a:r>
              <a:t/>
            </a:r>
          </a:p>
          <a:p>
            <a:pPr lvl="3"/>
            <a:r>
              <a:t/>
            </a:r>
          </a:p>
          <a:p>
            <a:pPr lvl="4"/>
            <a:r>
              <a:t/>
            </a:r>
          </a:p>
        </p:txBody>
      </p:sp>
      <p:sp>
        <p:nvSpPr>
          <p:cNvPr id="119"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ato importante">
    <p:spTree>
      <p:nvGrpSpPr>
        <p:cNvPr id="1" name=""/>
        <p:cNvGrpSpPr/>
        <p:nvPr/>
      </p:nvGrpSpPr>
      <p:grpSpPr>
        <a:xfrm>
          <a:off x="0" y="0"/>
          <a:ext cx="0" cy="0"/>
          <a:chOff x="0" y="0"/>
          <a:chExt cx="0" cy="0"/>
        </a:xfrm>
      </p:grpSpPr>
      <p:sp>
        <p:nvSpPr>
          <p:cNvPr id="126" name="Información fáctica"/>
          <p:cNvSpPr txBox="1"/>
          <p:nvPr>
            <p:ph type="body" sz="quarter" idx="21" hasCustomPrompt="1"/>
          </p:nvPr>
        </p:nvSpPr>
        <p:spPr>
          <a:xfrm>
            <a:off x="1219200" y="8462239"/>
            <a:ext cx="21945602" cy="832613"/>
          </a:xfrm>
          <a:prstGeom prst="rect">
            <a:avLst/>
          </a:prstGeom>
        </p:spPr>
        <p:txBody>
          <a:bodyPr/>
          <a:lstStyle>
            <a:lvl1pPr marL="0" indent="0" algn="ctr" defTabSz="792479">
              <a:lnSpc>
                <a:spcPct val="100000"/>
              </a:lnSpc>
              <a:spcBef>
                <a:spcPts val="0"/>
              </a:spcBef>
              <a:buSzTx/>
              <a:buNone/>
              <a:defRPr spc="-42" sz="4224">
                <a:latin typeface="Avenir Next Demi Bold"/>
                <a:ea typeface="Avenir Next Demi Bold"/>
                <a:cs typeface="Avenir Next Demi Bold"/>
                <a:sym typeface="Avenir Next Demi Bold"/>
              </a:defRPr>
            </a:lvl1pPr>
          </a:lstStyle>
          <a:p>
            <a:pPr/>
            <a:r>
              <a:t>Información fáctica</a:t>
            </a:r>
          </a:p>
        </p:txBody>
      </p:sp>
      <p:sp>
        <p:nvSpPr>
          <p:cNvPr id="127" name="Nivel de texto 1…"/>
          <p:cNvSpPr txBox="1"/>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pPr/>
            <a:r>
              <a:t>100 %</a:t>
            </a:r>
          </a:p>
          <a:p>
            <a:pPr lvl="1"/>
            <a:r>
              <a:t/>
            </a:r>
          </a:p>
          <a:p>
            <a:pPr lvl="2"/>
            <a:r>
              <a:t/>
            </a:r>
          </a:p>
          <a:p>
            <a:pPr lvl="3"/>
            <a:r>
              <a:t/>
            </a:r>
          </a:p>
          <a:p>
            <a:pPr lvl="4"/>
            <a:r>
              <a:t/>
            </a:r>
          </a:p>
        </p:txBody>
      </p:sp>
      <p:sp>
        <p:nvSpPr>
          <p:cNvPr id="128"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ita">
    <p:spTree>
      <p:nvGrpSpPr>
        <p:cNvPr id="1" name=""/>
        <p:cNvGrpSpPr/>
        <p:nvPr/>
      </p:nvGrpSpPr>
      <p:grpSpPr>
        <a:xfrm>
          <a:off x="0" y="0"/>
          <a:ext cx="0" cy="0"/>
          <a:chOff x="0" y="0"/>
          <a:chExt cx="0" cy="0"/>
        </a:xfrm>
      </p:grpSpPr>
      <p:sp>
        <p:nvSpPr>
          <p:cNvPr id="135" name="Atribución"/>
          <p:cNvSpPr txBox="1"/>
          <p:nvPr>
            <p:ph type="body" sz="quarter" idx="21" hasCustomPrompt="1"/>
          </p:nvPr>
        </p:nvSpPr>
        <p:spPr>
          <a:xfrm>
            <a:off x="1219200" y="11100053"/>
            <a:ext cx="21945602" cy="832613"/>
          </a:xfrm>
          <a:prstGeom prst="rect">
            <a:avLst/>
          </a:prstGeom>
        </p:spPr>
        <p:txBody>
          <a:bodyPr anchor="ctr"/>
          <a:lstStyle>
            <a:lvl1pPr marL="0" indent="0" algn="ctr" defTabSz="792479">
              <a:lnSpc>
                <a:spcPct val="100000"/>
              </a:lnSpc>
              <a:spcBef>
                <a:spcPts val="0"/>
              </a:spcBef>
              <a:buSzTx/>
              <a:buNone/>
              <a:defRPr spc="-42" sz="4224">
                <a:latin typeface="Avenir Next Demi Bold"/>
                <a:ea typeface="Avenir Next Demi Bold"/>
                <a:cs typeface="Avenir Next Demi Bold"/>
                <a:sym typeface="Avenir Next Demi Bold"/>
              </a:defRPr>
            </a:lvl1pPr>
          </a:lstStyle>
          <a:p>
            <a:pPr/>
            <a:r>
              <a:t>Atribución</a:t>
            </a:r>
          </a:p>
        </p:txBody>
      </p:sp>
      <p:sp>
        <p:nvSpPr>
          <p:cNvPr id="136" name="Nivel de texto 1…"/>
          <p:cNvSpPr txBox="1"/>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pPr/>
            <a:r>
              <a:t>“Cita destacable”</a:t>
            </a:r>
          </a:p>
          <a:p>
            <a:pPr lvl="1"/>
            <a:r>
              <a:t/>
            </a:r>
          </a:p>
          <a:p>
            <a:pPr lvl="2"/>
            <a:r>
              <a:t/>
            </a:r>
          </a:p>
          <a:p>
            <a:pPr lvl="3"/>
            <a:r>
              <a:t/>
            </a:r>
          </a:p>
          <a:p>
            <a:pPr lvl="4"/>
            <a:r>
              <a:t/>
            </a:r>
          </a:p>
        </p:txBody>
      </p:sp>
      <p:sp>
        <p:nvSpPr>
          <p:cNvPr id="137" name="Número de diapositiva"/>
          <p:cNvSpPr txBox="1"/>
          <p:nvPr>
            <p:ph type="sldNum" sz="quarter" idx="2"/>
          </p:nvPr>
        </p:nvSpPr>
        <p:spPr>
          <a:xfrm>
            <a:off x="11991339"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3 fotos">
    <p:spTree>
      <p:nvGrpSpPr>
        <p:cNvPr id="1" name=""/>
        <p:cNvGrpSpPr/>
        <p:nvPr/>
      </p:nvGrpSpPr>
      <p:grpSpPr>
        <a:xfrm>
          <a:off x="0" y="0"/>
          <a:ext cx="0" cy="0"/>
          <a:chOff x="0" y="0"/>
          <a:chExt cx="0" cy="0"/>
        </a:xfrm>
      </p:grpSpPr>
      <p:sp>
        <p:nvSpPr>
          <p:cNvPr id="144" name="Mar frente al cielo en la puesta de sol 2"/>
          <p:cNvSpPr/>
          <p:nvPr>
            <p:ph type="pic" sz="quarter" idx="21"/>
          </p:nvPr>
        </p:nvSpPr>
        <p:spPr>
          <a:xfrm>
            <a:off x="15744825" y="5581752"/>
            <a:ext cx="7365408" cy="8280401"/>
          </a:xfrm>
          <a:prstGeom prst="rect">
            <a:avLst/>
          </a:prstGeom>
        </p:spPr>
        <p:txBody>
          <a:bodyPr lIns="91439" tIns="45719" rIns="91439" bIns="45719">
            <a:noAutofit/>
          </a:bodyPr>
          <a:lstStyle/>
          <a:p>
            <a:pPr/>
          </a:p>
        </p:txBody>
      </p:sp>
      <p:sp>
        <p:nvSpPr>
          <p:cNvPr id="145" name="Mar frente al cielo en la puesta de sol 1"/>
          <p:cNvSpPr/>
          <p:nvPr>
            <p:ph type="pic" sz="quarter" idx="22"/>
          </p:nvPr>
        </p:nvSpPr>
        <p:spPr>
          <a:xfrm>
            <a:off x="15363825" y="1270000"/>
            <a:ext cx="8115300" cy="5409006"/>
          </a:xfrm>
          <a:prstGeom prst="rect">
            <a:avLst/>
          </a:prstGeom>
        </p:spPr>
        <p:txBody>
          <a:bodyPr lIns="91439" tIns="45719" rIns="91439" bIns="45719">
            <a:noAutofit/>
          </a:bodyPr>
          <a:lstStyle/>
          <a:p>
            <a:pPr/>
          </a:p>
        </p:txBody>
      </p:sp>
      <p:sp>
        <p:nvSpPr>
          <p:cNvPr id="146" name="La playa y el mar en la puesta de sol"/>
          <p:cNvSpPr/>
          <p:nvPr>
            <p:ph type="pic" idx="23"/>
          </p:nvPr>
        </p:nvSpPr>
        <p:spPr>
          <a:xfrm>
            <a:off x="-63500" y="1270000"/>
            <a:ext cx="16764000" cy="11176000"/>
          </a:xfrm>
          <a:prstGeom prst="rect">
            <a:avLst/>
          </a:prstGeom>
        </p:spPr>
        <p:txBody>
          <a:bodyPr lIns="91439" tIns="45719" rIns="91439" bIns="45719">
            <a:noAutofit/>
          </a:bodyPr>
          <a:lstStyle/>
          <a:p>
            <a:pPr/>
          </a:p>
        </p:txBody>
      </p:sp>
      <p:sp>
        <p:nvSpPr>
          <p:cNvPr id="147" name="Número de diapositiva"/>
          <p:cNvSpPr txBox="1"/>
          <p:nvPr>
            <p:ph type="sldNum" sz="quarter" idx="2"/>
          </p:nvPr>
        </p:nvSpPr>
        <p:spPr>
          <a:xfrm>
            <a:off x="11991339"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Foto">
    <p:spTree>
      <p:nvGrpSpPr>
        <p:cNvPr id="1" name=""/>
        <p:cNvGrpSpPr/>
        <p:nvPr/>
      </p:nvGrpSpPr>
      <p:grpSpPr>
        <a:xfrm>
          <a:off x="0" y="0"/>
          <a:ext cx="0" cy="0"/>
          <a:chOff x="0" y="0"/>
          <a:chExt cx="0" cy="0"/>
        </a:xfrm>
      </p:grpSpPr>
      <p:sp>
        <p:nvSpPr>
          <p:cNvPr id="154" name="la playa y el mar en la puesta de sol"/>
          <p:cNvSpPr/>
          <p:nvPr>
            <p:ph type="pic" idx="21"/>
          </p:nvPr>
        </p:nvSpPr>
        <p:spPr>
          <a:xfrm>
            <a:off x="1270000" y="-423334"/>
            <a:ext cx="21844000" cy="14562668"/>
          </a:xfrm>
          <a:prstGeom prst="rect">
            <a:avLst/>
          </a:prstGeom>
        </p:spPr>
        <p:txBody>
          <a:bodyPr lIns="91439" tIns="45719" rIns="91439" bIns="45719">
            <a:noAutofit/>
          </a:bodyPr>
          <a:lstStyle/>
          <a:p>
            <a:pPr/>
          </a:p>
        </p:txBody>
      </p:sp>
      <p:sp>
        <p:nvSpPr>
          <p:cNvPr id="155" name="Número de diapositiva"/>
          <p:cNvSpPr txBox="1"/>
          <p:nvPr>
            <p:ph type="sldNum" sz="quarter" idx="2"/>
          </p:nvPr>
        </p:nvSpPr>
        <p:spPr>
          <a:xfrm>
            <a:off x="11991339"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En blanco">
    <p:spTree>
      <p:nvGrpSpPr>
        <p:cNvPr id="1" name=""/>
        <p:cNvGrpSpPr/>
        <p:nvPr/>
      </p:nvGrpSpPr>
      <p:grpSpPr>
        <a:xfrm>
          <a:off x="0" y="0"/>
          <a:ext cx="0" cy="0"/>
          <a:chOff x="0" y="0"/>
          <a:chExt cx="0" cy="0"/>
        </a:xfrm>
      </p:grpSpPr>
      <p:sp>
        <p:nvSpPr>
          <p:cNvPr id="162" name="Número de diapositiva"/>
          <p:cNvSpPr txBox="1"/>
          <p:nvPr>
            <p:ph type="sldNum" sz="quarter" idx="2"/>
          </p:nvPr>
        </p:nvSpPr>
        <p:spPr>
          <a:xfrm>
            <a:off x="11991339"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y foto">
    <p:spTree>
      <p:nvGrpSpPr>
        <p:cNvPr id="1" name=""/>
        <p:cNvGrpSpPr/>
        <p:nvPr/>
      </p:nvGrpSpPr>
      <p:grpSpPr>
        <a:xfrm>
          <a:off x="0" y="0"/>
          <a:ext cx="0" cy="0"/>
          <a:chOff x="0" y="0"/>
          <a:chExt cx="0" cy="0"/>
        </a:xfrm>
      </p:grpSpPr>
      <p:sp>
        <p:nvSpPr>
          <p:cNvPr id="21" name="La playa y el mar en la puesta de sol"/>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Título de la presentación"/>
          <p:cNvSpPr txBox="1"/>
          <p:nvPr>
            <p:ph type="title" hasCustomPrompt="1"/>
          </p:nvPr>
        </p:nvSpPr>
        <p:spPr>
          <a:xfrm>
            <a:off x="1219200" y="3543300"/>
            <a:ext cx="21945600" cy="4267200"/>
          </a:xfrm>
          <a:prstGeom prst="rect">
            <a:avLst/>
          </a:prstGeom>
        </p:spPr>
        <p:txBody>
          <a:bodyPr anchor="b"/>
          <a:lstStyle>
            <a:lvl1pPr>
              <a:defRPr spc="-128" sz="12800">
                <a:solidFill>
                  <a:srgbClr val="FFFFFF"/>
                </a:solidFill>
              </a:defRPr>
            </a:lvl1pPr>
          </a:lstStyle>
          <a:p>
            <a:pPr/>
            <a:r>
              <a:t>Título de la presentación</a:t>
            </a:r>
          </a:p>
        </p:txBody>
      </p:sp>
      <p:sp>
        <p:nvSpPr>
          <p:cNvPr id="23" name="Nivel de texto 1…"/>
          <p:cNvSpPr txBox="1"/>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pc="-59" sz="6000">
                <a:solidFill>
                  <a:srgbClr val="FFFFFF"/>
                </a:solidFill>
                <a:latin typeface="Avenir Next Demi Bold"/>
                <a:ea typeface="Avenir Next Demi Bold"/>
                <a:cs typeface="Avenir Next Demi Bold"/>
                <a:sym typeface="Avenir Next Demi Bold"/>
              </a:defRPr>
            </a:lvl1pPr>
            <a:lvl2pPr marL="0" indent="457200" algn="ctr" defTabSz="825500">
              <a:lnSpc>
                <a:spcPct val="100000"/>
              </a:lnSpc>
              <a:spcBef>
                <a:spcPts val="0"/>
              </a:spcBef>
              <a:buSzTx/>
              <a:buNone/>
              <a:defRPr spc="-59" sz="6000">
                <a:solidFill>
                  <a:srgbClr val="FFFFFF"/>
                </a:solidFill>
                <a:latin typeface="Avenir Next Demi Bold"/>
                <a:ea typeface="Avenir Next Demi Bold"/>
                <a:cs typeface="Avenir Next Demi Bold"/>
                <a:sym typeface="Avenir Next Demi Bold"/>
              </a:defRPr>
            </a:lvl2pPr>
            <a:lvl3pPr marL="0" indent="914400" algn="ctr" defTabSz="825500">
              <a:lnSpc>
                <a:spcPct val="100000"/>
              </a:lnSpc>
              <a:spcBef>
                <a:spcPts val="0"/>
              </a:spcBef>
              <a:buSzTx/>
              <a:buNone/>
              <a:defRPr spc="-59" sz="6000">
                <a:solidFill>
                  <a:srgbClr val="FFFFFF"/>
                </a:solidFill>
                <a:latin typeface="Avenir Next Demi Bold"/>
                <a:ea typeface="Avenir Next Demi Bold"/>
                <a:cs typeface="Avenir Next Demi Bold"/>
                <a:sym typeface="Avenir Next Demi Bold"/>
              </a:defRPr>
            </a:lvl3pPr>
            <a:lvl4pPr marL="0" indent="1371600" algn="ctr" defTabSz="825500">
              <a:lnSpc>
                <a:spcPct val="100000"/>
              </a:lnSpc>
              <a:spcBef>
                <a:spcPts val="0"/>
              </a:spcBef>
              <a:buSzTx/>
              <a:buNone/>
              <a:defRPr spc="-59" sz="6000">
                <a:solidFill>
                  <a:srgbClr val="FFFFFF"/>
                </a:solidFill>
                <a:latin typeface="Avenir Next Demi Bold"/>
                <a:ea typeface="Avenir Next Demi Bold"/>
                <a:cs typeface="Avenir Next Demi Bold"/>
                <a:sym typeface="Avenir Next Demi Bold"/>
              </a:defRPr>
            </a:lvl4pPr>
            <a:lvl5pPr marL="0" indent="1828800" algn="ctr" defTabSz="825500">
              <a:lnSpc>
                <a:spcPct val="100000"/>
              </a:lnSpc>
              <a:spcBef>
                <a:spcPts val="0"/>
              </a:spcBef>
              <a:buSzTx/>
              <a:buNone/>
              <a:defRPr spc="-59" sz="6000">
                <a:solidFill>
                  <a:srgbClr val="FFFFFF"/>
                </a:solidFill>
                <a:latin typeface="Avenir Next Demi Bold"/>
                <a:ea typeface="Avenir Next Demi Bold"/>
                <a:cs typeface="Avenir Next Demi Bold"/>
                <a:sym typeface="Avenir Next Demi Bold"/>
              </a:defRPr>
            </a:lvl5pPr>
          </a:lstStyle>
          <a:p>
            <a:pPr/>
            <a:r>
              <a:t>Subtítulo de la presentación</a:t>
            </a:r>
          </a:p>
          <a:p>
            <a:pPr lvl="1"/>
            <a:r>
              <a:t/>
            </a:r>
          </a:p>
          <a:p>
            <a:pPr lvl="2"/>
            <a:r>
              <a:t/>
            </a:r>
          </a:p>
          <a:p>
            <a:pPr lvl="3"/>
            <a:r>
              <a:t/>
            </a:r>
          </a:p>
          <a:p>
            <a:pPr lvl="4"/>
            <a:r>
              <a:t/>
            </a:r>
          </a:p>
        </p:txBody>
      </p:sp>
      <p:sp>
        <p:nvSpPr>
          <p:cNvPr id="24" name="Autor y fecha"/>
          <p:cNvSpPr txBox="1"/>
          <p:nvPr>
            <p:ph type="body" sz="quarter" idx="22" hasCustomPrompt="1"/>
          </p:nvPr>
        </p:nvSpPr>
        <p:spPr>
          <a:xfrm>
            <a:off x="1219200" y="11988800"/>
            <a:ext cx="21945602" cy="605791"/>
          </a:xfrm>
          <a:prstGeom prst="rect">
            <a:avLst/>
          </a:prstGeom>
        </p:spPr>
        <p:txBody>
          <a:bodyPr/>
          <a:lstStyle>
            <a:lvl1pPr marL="0" indent="0" algn="ctr" defTabSz="808990">
              <a:lnSpc>
                <a:spcPct val="100000"/>
              </a:lnSpc>
              <a:spcBef>
                <a:spcPts val="0"/>
              </a:spcBef>
              <a:buSzTx/>
              <a:buNone/>
              <a:defRPr spc="-29" sz="2940">
                <a:solidFill>
                  <a:srgbClr val="FFFFFF"/>
                </a:solidFill>
                <a:latin typeface="Avenir Next Medium"/>
                <a:ea typeface="Avenir Next Medium"/>
                <a:cs typeface="Avenir Next Medium"/>
                <a:sym typeface="Avenir Next Medium"/>
              </a:defRPr>
            </a:lvl1pPr>
          </a:lstStyle>
          <a:p>
            <a:pPr/>
            <a:r>
              <a:t>Autor y fecha</a:t>
            </a:r>
          </a:p>
        </p:txBody>
      </p:sp>
      <p:sp>
        <p:nvSpPr>
          <p:cNvPr id="25" name="Número de diapositiva"/>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y foto alt.">
    <p:spTree>
      <p:nvGrpSpPr>
        <p:cNvPr id="1" name=""/>
        <p:cNvGrpSpPr/>
        <p:nvPr/>
      </p:nvGrpSpPr>
      <p:grpSpPr>
        <a:xfrm>
          <a:off x="0" y="0"/>
          <a:ext cx="0" cy="0"/>
          <a:chOff x="0" y="0"/>
          <a:chExt cx="0" cy="0"/>
        </a:xfrm>
      </p:grpSpPr>
      <p:sp>
        <p:nvSpPr>
          <p:cNvPr id="32" name="Título de la diapositiva"/>
          <p:cNvSpPr txBox="1"/>
          <p:nvPr>
            <p:ph type="title" hasCustomPrompt="1"/>
          </p:nvPr>
        </p:nvSpPr>
        <p:spPr>
          <a:xfrm>
            <a:off x="1215495" y="4585102"/>
            <a:ext cx="9757338" cy="2540001"/>
          </a:xfrm>
          <a:prstGeom prst="rect">
            <a:avLst/>
          </a:prstGeom>
        </p:spPr>
        <p:txBody>
          <a:bodyPr anchor="b"/>
          <a:lstStyle/>
          <a:p>
            <a:pPr/>
            <a:r>
              <a:t>Título de la diapositiva</a:t>
            </a:r>
          </a:p>
        </p:txBody>
      </p:sp>
      <p:sp>
        <p:nvSpPr>
          <p:cNvPr id="33" name="Mar frente al cielo en la puesta de sol"/>
          <p:cNvSpPr/>
          <p:nvPr>
            <p:ph type="pic" idx="21"/>
          </p:nvPr>
        </p:nvSpPr>
        <p:spPr>
          <a:xfrm>
            <a:off x="9283700" y="1270000"/>
            <a:ext cx="16751300" cy="11176000"/>
          </a:xfrm>
          <a:prstGeom prst="rect">
            <a:avLst/>
          </a:prstGeom>
        </p:spPr>
        <p:txBody>
          <a:bodyPr lIns="91439" tIns="45719" rIns="91439" bIns="45719">
            <a:noAutofit/>
          </a:bodyPr>
          <a:lstStyle/>
          <a:p>
            <a:pPr/>
          </a:p>
        </p:txBody>
      </p:sp>
      <p:sp>
        <p:nvSpPr>
          <p:cNvPr id="34" name="Nivel de texto 1…"/>
          <p:cNvSpPr txBox="1"/>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Avenir Next Demi Bold"/>
                <a:ea typeface="Avenir Next Demi Bold"/>
                <a:cs typeface="Avenir Next Demi Bold"/>
                <a:sym typeface="Avenir Next Demi Bold"/>
              </a:defRPr>
            </a:lvl1pPr>
            <a:lvl2pPr marL="0" indent="457200" algn="ctr" defTabSz="825500">
              <a:lnSpc>
                <a:spcPct val="100000"/>
              </a:lnSpc>
              <a:spcBef>
                <a:spcPts val="0"/>
              </a:spcBef>
              <a:buSzTx/>
              <a:buNone/>
              <a:defRPr spc="-44">
                <a:latin typeface="Avenir Next Demi Bold"/>
                <a:ea typeface="Avenir Next Demi Bold"/>
                <a:cs typeface="Avenir Next Demi Bold"/>
                <a:sym typeface="Avenir Next Demi Bold"/>
              </a:defRPr>
            </a:lvl2pPr>
            <a:lvl3pPr marL="0" indent="914400" algn="ctr" defTabSz="825500">
              <a:lnSpc>
                <a:spcPct val="100000"/>
              </a:lnSpc>
              <a:spcBef>
                <a:spcPts val="0"/>
              </a:spcBef>
              <a:buSzTx/>
              <a:buNone/>
              <a:defRPr spc="-44">
                <a:latin typeface="Avenir Next Demi Bold"/>
                <a:ea typeface="Avenir Next Demi Bold"/>
                <a:cs typeface="Avenir Next Demi Bold"/>
                <a:sym typeface="Avenir Next Demi Bold"/>
              </a:defRPr>
            </a:lvl3pPr>
            <a:lvl4pPr marL="0" indent="1371600" algn="ctr" defTabSz="825500">
              <a:lnSpc>
                <a:spcPct val="100000"/>
              </a:lnSpc>
              <a:spcBef>
                <a:spcPts val="0"/>
              </a:spcBef>
              <a:buSzTx/>
              <a:buNone/>
              <a:defRPr spc="-44">
                <a:latin typeface="Avenir Next Demi Bold"/>
                <a:ea typeface="Avenir Next Demi Bold"/>
                <a:cs typeface="Avenir Next Demi Bold"/>
                <a:sym typeface="Avenir Next Demi Bold"/>
              </a:defRPr>
            </a:lvl4pPr>
            <a:lvl5pPr marL="0" indent="1828800" algn="ctr" defTabSz="825500">
              <a:lnSpc>
                <a:spcPct val="100000"/>
              </a:lnSpc>
              <a:spcBef>
                <a:spcPts val="0"/>
              </a:spcBef>
              <a:buSzTx/>
              <a:buNone/>
              <a:defRPr spc="-44">
                <a:latin typeface="Avenir Next Demi Bold"/>
                <a:ea typeface="Avenir Next Demi Bold"/>
                <a:cs typeface="Avenir Next Demi Bold"/>
                <a:sym typeface="Avenir Next Demi Bold"/>
              </a:defRPr>
            </a:lvl5pPr>
          </a:lstStyle>
          <a:p>
            <a:pPr/>
            <a:r>
              <a:t>Subtítulo de la diapositiva</a:t>
            </a:r>
          </a:p>
          <a:p>
            <a:pPr lvl="1"/>
            <a:r>
              <a:t/>
            </a:r>
          </a:p>
          <a:p>
            <a:pPr lvl="2"/>
            <a:r>
              <a:t/>
            </a:r>
          </a:p>
          <a:p>
            <a:pPr lvl="3"/>
            <a:r>
              <a:t/>
            </a:r>
          </a:p>
          <a:p>
            <a:pPr lvl="4"/>
            <a:r>
              <a:t/>
            </a:r>
          </a:p>
        </p:txBody>
      </p:sp>
      <p:sp>
        <p:nvSpPr>
          <p:cNvPr id="35"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y viñetas">
    <p:spTree>
      <p:nvGrpSpPr>
        <p:cNvPr id="1" name=""/>
        <p:cNvGrpSpPr/>
        <p:nvPr/>
      </p:nvGrpSpPr>
      <p:grpSpPr>
        <a:xfrm>
          <a:off x="0" y="0"/>
          <a:ext cx="0" cy="0"/>
          <a:chOff x="0" y="0"/>
          <a:chExt cx="0" cy="0"/>
        </a:xfrm>
      </p:grpSpPr>
      <p:sp>
        <p:nvSpPr>
          <p:cNvPr id="42" name="Título de la diapositiva"/>
          <p:cNvSpPr txBox="1"/>
          <p:nvPr>
            <p:ph type="title" hasCustomPrompt="1"/>
          </p:nvPr>
        </p:nvSpPr>
        <p:spPr>
          <a:prstGeom prst="rect">
            <a:avLst/>
          </a:prstGeom>
        </p:spPr>
        <p:txBody>
          <a:bodyPr/>
          <a:lstStyle/>
          <a:p>
            <a:pPr/>
            <a:r>
              <a:t>Título de la diapositiva</a:t>
            </a:r>
          </a:p>
        </p:txBody>
      </p:sp>
      <p:sp>
        <p:nvSpPr>
          <p:cNvPr id="43" name="Nivel de texto 1…"/>
          <p:cNvSpPr txBox="1"/>
          <p:nvPr>
            <p:ph type="body" idx="1" hasCustomPrompt="1"/>
          </p:nvPr>
        </p:nvSpPr>
        <p:spPr>
          <a:prstGeom prst="rect">
            <a:avLst/>
          </a:prstGeom>
        </p:spPr>
        <p:txBody>
          <a:bodyPr/>
          <a:lstStyle/>
          <a:p>
            <a:pPr/>
            <a:r>
              <a:t>Texto de viñeta de la diapositiva</a:t>
            </a:r>
          </a:p>
          <a:p>
            <a:pPr lvl="1"/>
            <a:r>
              <a:t/>
            </a:r>
          </a:p>
          <a:p>
            <a:pPr lvl="2"/>
            <a:r>
              <a:t/>
            </a:r>
          </a:p>
          <a:p>
            <a:pPr lvl="3"/>
            <a:r>
              <a:t/>
            </a:r>
          </a:p>
          <a:p>
            <a:pPr lvl="4"/>
            <a:r>
              <a:t/>
            </a:r>
          </a:p>
        </p:txBody>
      </p:sp>
      <p:sp>
        <p:nvSpPr>
          <p:cNvPr id="44" name="Subtítulo de la diapositiva"/>
          <p:cNvSpPr txBox="1"/>
          <p:nvPr>
            <p:ph type="body" sz="quarter" idx="21" hasCustomPrompt="1"/>
          </p:nvPr>
        </p:nvSpPr>
        <p:spPr>
          <a:xfrm>
            <a:off x="1219200" y="2384648"/>
            <a:ext cx="21945602" cy="832613"/>
          </a:xfrm>
          <a:prstGeom prst="rect">
            <a:avLst/>
          </a:prstGeom>
        </p:spPr>
        <p:txBody>
          <a:bodyPr/>
          <a:lstStyle>
            <a:lvl1pPr marL="0" indent="0" algn="ctr" defTabSz="792479">
              <a:lnSpc>
                <a:spcPct val="100000"/>
              </a:lnSpc>
              <a:spcBef>
                <a:spcPts val="0"/>
              </a:spcBef>
              <a:buSzTx/>
              <a:buNone/>
              <a:defRPr spc="-42" sz="4224">
                <a:latin typeface="Avenir Next Demi Bold"/>
                <a:ea typeface="Avenir Next Demi Bold"/>
                <a:cs typeface="Avenir Next Demi Bold"/>
                <a:sym typeface="Avenir Next Demi Bold"/>
              </a:defRPr>
            </a:lvl1pPr>
          </a:lstStyle>
          <a:p>
            <a:pPr/>
            <a:r>
              <a:t>Subtítulo de la diapositiva</a:t>
            </a:r>
          </a:p>
        </p:txBody>
      </p:sp>
      <p:sp>
        <p:nvSpPr>
          <p:cNvPr id="45" name="Número de diapositiva"/>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iñetas">
    <p:spTree>
      <p:nvGrpSpPr>
        <p:cNvPr id="1" name=""/>
        <p:cNvGrpSpPr/>
        <p:nvPr/>
      </p:nvGrpSpPr>
      <p:grpSpPr>
        <a:xfrm>
          <a:off x="0" y="0"/>
          <a:ext cx="0" cy="0"/>
          <a:chOff x="0" y="0"/>
          <a:chExt cx="0" cy="0"/>
        </a:xfrm>
      </p:grpSpPr>
      <p:sp>
        <p:nvSpPr>
          <p:cNvPr id="52" name="Nivel de texto 1…"/>
          <p:cNvSpPr txBox="1"/>
          <p:nvPr>
            <p:ph type="body" idx="1" hasCustomPrompt="1"/>
          </p:nvPr>
        </p:nvSpPr>
        <p:spPr>
          <a:xfrm>
            <a:off x="1219200" y="4013200"/>
            <a:ext cx="21945600" cy="8487148"/>
          </a:xfrm>
          <a:prstGeom prst="rect">
            <a:avLst/>
          </a:prstGeom>
        </p:spPr>
        <p:txBody>
          <a:bodyPr numCol="2" spcCol="2558384"/>
          <a:lstStyle/>
          <a:p>
            <a:pPr/>
            <a:r>
              <a:t>Texto de viñeta de la diapositiva</a:t>
            </a:r>
          </a:p>
          <a:p>
            <a:pPr lvl="1"/>
            <a:r>
              <a:t/>
            </a:r>
          </a:p>
          <a:p>
            <a:pPr lvl="2"/>
            <a:r>
              <a:t/>
            </a:r>
          </a:p>
          <a:p>
            <a:pPr lvl="3"/>
            <a:r>
              <a:t/>
            </a:r>
          </a:p>
          <a:p>
            <a:pPr lvl="4"/>
            <a:r>
              <a:t/>
            </a:r>
          </a:p>
        </p:txBody>
      </p:sp>
      <p:sp>
        <p:nvSpPr>
          <p:cNvPr id="53" name="Número de diapositiva"/>
          <p:cNvSpPr txBox="1"/>
          <p:nvPr>
            <p:ph type="sldNum" sz="quarter" idx="2"/>
          </p:nvPr>
        </p:nvSpPr>
        <p:spPr>
          <a:xfrm>
            <a:off x="11991339"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viñetas y foto">
    <p:spTree>
      <p:nvGrpSpPr>
        <p:cNvPr id="1" name=""/>
        <p:cNvGrpSpPr/>
        <p:nvPr/>
      </p:nvGrpSpPr>
      <p:grpSpPr>
        <a:xfrm>
          <a:off x="0" y="0"/>
          <a:ext cx="0" cy="0"/>
          <a:chOff x="0" y="0"/>
          <a:chExt cx="0" cy="0"/>
        </a:xfrm>
      </p:grpSpPr>
      <p:sp>
        <p:nvSpPr>
          <p:cNvPr id="60" name="Título de la diapositiva"/>
          <p:cNvSpPr txBox="1"/>
          <p:nvPr>
            <p:ph type="title" hasCustomPrompt="1"/>
          </p:nvPr>
        </p:nvSpPr>
        <p:spPr>
          <a:xfrm>
            <a:off x="1219200" y="774700"/>
            <a:ext cx="9753600" cy="1600200"/>
          </a:xfrm>
          <a:prstGeom prst="rect">
            <a:avLst/>
          </a:prstGeom>
        </p:spPr>
        <p:txBody>
          <a:bodyPr/>
          <a:lstStyle/>
          <a:p>
            <a:pPr/>
            <a:r>
              <a:t>Título de la diapositiva</a:t>
            </a:r>
          </a:p>
        </p:txBody>
      </p:sp>
      <p:sp>
        <p:nvSpPr>
          <p:cNvPr id="61" name="Mar frente al cielo en la puesta de sol"/>
          <p:cNvSpPr/>
          <p:nvPr>
            <p:ph type="pic" idx="21"/>
          </p:nvPr>
        </p:nvSpPr>
        <p:spPr>
          <a:xfrm>
            <a:off x="12192644" y="718588"/>
            <a:ext cx="10972801" cy="12329624"/>
          </a:xfrm>
          <a:prstGeom prst="rect">
            <a:avLst/>
          </a:prstGeom>
        </p:spPr>
        <p:txBody>
          <a:bodyPr lIns="91439" tIns="45719" rIns="91439" bIns="45719">
            <a:noAutofit/>
          </a:bodyPr>
          <a:lstStyle/>
          <a:p>
            <a:pPr/>
          </a:p>
        </p:txBody>
      </p:sp>
      <p:sp>
        <p:nvSpPr>
          <p:cNvPr id="62" name="Subtítulo de la diapositiva"/>
          <p:cNvSpPr txBox="1"/>
          <p:nvPr>
            <p:ph type="body" sz="quarter" idx="22" hasCustomPrompt="1"/>
          </p:nvPr>
        </p:nvSpPr>
        <p:spPr>
          <a:xfrm>
            <a:off x="1219200" y="2387600"/>
            <a:ext cx="9757569" cy="832612"/>
          </a:xfrm>
          <a:prstGeom prst="rect">
            <a:avLst/>
          </a:prstGeom>
        </p:spPr>
        <p:txBody>
          <a:bodyPr/>
          <a:lstStyle>
            <a:lvl1pPr marL="0" indent="0" algn="ctr" defTabSz="792479">
              <a:lnSpc>
                <a:spcPct val="100000"/>
              </a:lnSpc>
              <a:spcBef>
                <a:spcPts val="0"/>
              </a:spcBef>
              <a:buSzTx/>
              <a:buNone/>
              <a:defRPr spc="-42" sz="4224">
                <a:latin typeface="Avenir Next Demi Bold"/>
                <a:ea typeface="Avenir Next Demi Bold"/>
                <a:cs typeface="Avenir Next Demi Bold"/>
                <a:sym typeface="Avenir Next Demi Bold"/>
              </a:defRPr>
            </a:lvl1pPr>
          </a:lstStyle>
          <a:p>
            <a:pPr/>
            <a:r>
              <a:t>Subtítulo de la diapositiva</a:t>
            </a:r>
          </a:p>
        </p:txBody>
      </p:sp>
      <p:sp>
        <p:nvSpPr>
          <p:cNvPr id="63" name="Nivel de texto 1…"/>
          <p:cNvSpPr txBox="1"/>
          <p:nvPr>
            <p:ph type="body" sz="half" idx="1" hasCustomPrompt="1"/>
          </p:nvPr>
        </p:nvSpPr>
        <p:spPr>
          <a:xfrm>
            <a:off x="1219200" y="4023221"/>
            <a:ext cx="9757569" cy="8384679"/>
          </a:xfrm>
          <a:prstGeom prst="rect">
            <a:avLst/>
          </a:prstGeom>
        </p:spPr>
        <p:txBody>
          <a:bodyPr/>
          <a:lstStyle/>
          <a:p>
            <a:pPr/>
            <a:r>
              <a:t>Texto de viñeta de la diapositiva</a:t>
            </a:r>
          </a:p>
          <a:p>
            <a:pPr lvl="1"/>
            <a:r>
              <a:t/>
            </a:r>
          </a:p>
          <a:p>
            <a:pPr lvl="2"/>
            <a:r>
              <a:t/>
            </a:r>
          </a:p>
          <a:p>
            <a:pPr lvl="3"/>
            <a:r>
              <a:t/>
            </a:r>
          </a:p>
          <a:p>
            <a:pPr lvl="4"/>
            <a:r>
              <a:t/>
            </a:r>
          </a:p>
        </p:txBody>
      </p:sp>
      <p:sp>
        <p:nvSpPr>
          <p:cNvPr id="64" name="Número de diapositiva"/>
          <p:cNvSpPr txBox="1"/>
          <p:nvPr>
            <p:ph type="sldNum" sz="quarter" idx="2"/>
          </p:nvPr>
        </p:nvSpPr>
        <p:spPr>
          <a:xfrm>
            <a:off x="11993880"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viñetas y vídeo pequeño">
    <p:spTree>
      <p:nvGrpSpPr>
        <p:cNvPr id="1" name=""/>
        <p:cNvGrpSpPr/>
        <p:nvPr/>
      </p:nvGrpSpPr>
      <p:grpSpPr>
        <a:xfrm>
          <a:off x="0" y="0"/>
          <a:ext cx="0" cy="0"/>
          <a:chOff x="0" y="0"/>
          <a:chExt cx="0" cy="0"/>
        </a:xfrm>
      </p:grpSpPr>
      <p:sp>
        <p:nvSpPr>
          <p:cNvPr id="71" name="Título de la diapositiva"/>
          <p:cNvSpPr txBox="1"/>
          <p:nvPr>
            <p:ph type="title" hasCustomPrompt="1"/>
          </p:nvPr>
        </p:nvSpPr>
        <p:spPr>
          <a:xfrm>
            <a:off x="1219200" y="774700"/>
            <a:ext cx="9753600" cy="1600200"/>
          </a:xfrm>
          <a:prstGeom prst="rect">
            <a:avLst/>
          </a:prstGeom>
        </p:spPr>
        <p:txBody>
          <a:bodyPr/>
          <a:lstStyle/>
          <a:p>
            <a:pPr/>
            <a:r>
              <a:t>Título de la diapositiva</a:t>
            </a:r>
          </a:p>
        </p:txBody>
      </p:sp>
      <p:sp>
        <p:nvSpPr>
          <p:cNvPr id="72" name="Subtítulo de la diapositiva"/>
          <p:cNvSpPr txBox="1"/>
          <p:nvPr>
            <p:ph type="body" sz="quarter" idx="21" hasCustomPrompt="1"/>
          </p:nvPr>
        </p:nvSpPr>
        <p:spPr>
          <a:xfrm>
            <a:off x="1219200" y="2387600"/>
            <a:ext cx="9757569" cy="832612"/>
          </a:xfrm>
          <a:prstGeom prst="rect">
            <a:avLst/>
          </a:prstGeom>
        </p:spPr>
        <p:txBody>
          <a:bodyPr/>
          <a:lstStyle>
            <a:lvl1pPr marL="0" indent="0" algn="ctr" defTabSz="792479">
              <a:lnSpc>
                <a:spcPct val="100000"/>
              </a:lnSpc>
              <a:spcBef>
                <a:spcPts val="0"/>
              </a:spcBef>
              <a:buSzTx/>
              <a:buNone/>
              <a:defRPr spc="-42" sz="4224">
                <a:latin typeface="Avenir Next Demi Bold"/>
                <a:ea typeface="Avenir Next Demi Bold"/>
                <a:cs typeface="Avenir Next Demi Bold"/>
                <a:sym typeface="Avenir Next Demi Bold"/>
              </a:defRPr>
            </a:lvl1pPr>
          </a:lstStyle>
          <a:p>
            <a:pPr/>
            <a:r>
              <a:t>Subtítulo de la diapositiva</a:t>
            </a:r>
          </a:p>
        </p:txBody>
      </p:sp>
      <p:sp>
        <p:nvSpPr>
          <p:cNvPr id="73" name="Nivel de texto 1…"/>
          <p:cNvSpPr txBox="1"/>
          <p:nvPr>
            <p:ph type="body" sz="half" idx="1" hasCustomPrompt="1"/>
          </p:nvPr>
        </p:nvSpPr>
        <p:spPr>
          <a:xfrm>
            <a:off x="1219200" y="4023221"/>
            <a:ext cx="9757569" cy="8384679"/>
          </a:xfrm>
          <a:prstGeom prst="rect">
            <a:avLst/>
          </a:prstGeom>
        </p:spPr>
        <p:txBody>
          <a:bodyPr/>
          <a:lstStyle/>
          <a:p>
            <a:pPr/>
            <a:r>
              <a:t>Texto de viñeta de la diapositiva</a:t>
            </a:r>
          </a:p>
          <a:p>
            <a:pPr lvl="1"/>
            <a:r>
              <a:t/>
            </a:r>
          </a:p>
          <a:p>
            <a:pPr lvl="2"/>
            <a:r>
              <a:t/>
            </a:r>
          </a:p>
          <a:p>
            <a:pPr lvl="3"/>
            <a:r>
              <a:t/>
            </a:r>
          </a:p>
          <a:p>
            <a:pPr lvl="4"/>
            <a:r>
              <a:t/>
            </a:r>
          </a:p>
        </p:txBody>
      </p:sp>
      <p:sp>
        <p:nvSpPr>
          <p:cNvPr id="74" name="Número de diapositiva"/>
          <p:cNvSpPr txBox="1"/>
          <p:nvPr>
            <p:ph type="sldNum" sz="quarter" idx="2"/>
          </p:nvPr>
        </p:nvSpPr>
        <p:spPr>
          <a:xfrm>
            <a:off x="11993880"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ítulo, viñetas y vídeo grande">
    <p:spTree>
      <p:nvGrpSpPr>
        <p:cNvPr id="1" name=""/>
        <p:cNvGrpSpPr/>
        <p:nvPr/>
      </p:nvGrpSpPr>
      <p:grpSpPr>
        <a:xfrm>
          <a:off x="0" y="0"/>
          <a:ext cx="0" cy="0"/>
          <a:chOff x="0" y="0"/>
          <a:chExt cx="0" cy="0"/>
        </a:xfrm>
      </p:grpSpPr>
      <p:sp>
        <p:nvSpPr>
          <p:cNvPr id="81" name="Título de la diapositiva"/>
          <p:cNvSpPr txBox="1"/>
          <p:nvPr>
            <p:ph type="title" hasCustomPrompt="1"/>
          </p:nvPr>
        </p:nvSpPr>
        <p:spPr>
          <a:xfrm>
            <a:off x="1219200" y="774700"/>
            <a:ext cx="9753600" cy="1600200"/>
          </a:xfrm>
          <a:prstGeom prst="rect">
            <a:avLst/>
          </a:prstGeom>
        </p:spPr>
        <p:txBody>
          <a:bodyPr/>
          <a:lstStyle/>
          <a:p>
            <a:pPr/>
            <a:r>
              <a:t>Título de la diapositiva</a:t>
            </a:r>
          </a:p>
        </p:txBody>
      </p:sp>
      <p:sp>
        <p:nvSpPr>
          <p:cNvPr id="82" name="Subtítulo de la diapositiva"/>
          <p:cNvSpPr txBox="1"/>
          <p:nvPr>
            <p:ph type="body" sz="quarter" idx="21" hasCustomPrompt="1"/>
          </p:nvPr>
        </p:nvSpPr>
        <p:spPr>
          <a:xfrm>
            <a:off x="1219200" y="2387600"/>
            <a:ext cx="9757569" cy="832612"/>
          </a:xfrm>
          <a:prstGeom prst="rect">
            <a:avLst/>
          </a:prstGeom>
        </p:spPr>
        <p:txBody>
          <a:bodyPr/>
          <a:lstStyle>
            <a:lvl1pPr marL="0" indent="0" algn="ctr" defTabSz="792479">
              <a:lnSpc>
                <a:spcPct val="100000"/>
              </a:lnSpc>
              <a:spcBef>
                <a:spcPts val="0"/>
              </a:spcBef>
              <a:buSzTx/>
              <a:buNone/>
              <a:defRPr spc="-42" sz="4224">
                <a:latin typeface="Avenir Next Demi Bold"/>
                <a:ea typeface="Avenir Next Demi Bold"/>
                <a:cs typeface="Avenir Next Demi Bold"/>
                <a:sym typeface="Avenir Next Demi Bold"/>
              </a:defRPr>
            </a:lvl1pPr>
          </a:lstStyle>
          <a:p>
            <a:pPr/>
            <a:r>
              <a:t>Subtítulo de la diapositiva</a:t>
            </a:r>
          </a:p>
        </p:txBody>
      </p:sp>
      <p:sp>
        <p:nvSpPr>
          <p:cNvPr id="83" name="Nivel de texto 1…"/>
          <p:cNvSpPr txBox="1"/>
          <p:nvPr>
            <p:ph type="body" sz="half" idx="1" hasCustomPrompt="1"/>
          </p:nvPr>
        </p:nvSpPr>
        <p:spPr>
          <a:xfrm>
            <a:off x="1219200" y="4023221"/>
            <a:ext cx="9757569" cy="8384679"/>
          </a:xfrm>
          <a:prstGeom prst="rect">
            <a:avLst/>
          </a:prstGeom>
        </p:spPr>
        <p:txBody>
          <a:bodyPr/>
          <a:lstStyle/>
          <a:p>
            <a:pPr/>
            <a:r>
              <a:t>Texto de viñeta de la diapositiva</a:t>
            </a:r>
          </a:p>
          <a:p>
            <a:pPr lvl="1"/>
            <a:r>
              <a:t/>
            </a:r>
          </a:p>
          <a:p>
            <a:pPr lvl="2"/>
            <a:r>
              <a:t/>
            </a:r>
          </a:p>
          <a:p>
            <a:pPr lvl="3"/>
            <a:r>
              <a:t/>
            </a:r>
          </a:p>
          <a:p>
            <a:pPr lvl="4"/>
            <a:r>
              <a:t/>
            </a:r>
          </a:p>
        </p:txBody>
      </p:sp>
      <p:sp>
        <p:nvSpPr>
          <p:cNvPr id="84" name="Número de diapositiva"/>
          <p:cNvSpPr txBox="1"/>
          <p:nvPr>
            <p:ph type="sldNum" sz="quarter" idx="2"/>
          </p:nvPr>
        </p:nvSpPr>
        <p:spPr>
          <a:xfrm>
            <a:off x="11993880"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ción">
    <p:spTree>
      <p:nvGrpSpPr>
        <p:cNvPr id="1" name=""/>
        <p:cNvGrpSpPr/>
        <p:nvPr/>
      </p:nvGrpSpPr>
      <p:grpSpPr>
        <a:xfrm>
          <a:off x="0" y="0"/>
          <a:ext cx="0" cy="0"/>
          <a:chOff x="0" y="0"/>
          <a:chExt cx="0" cy="0"/>
        </a:xfrm>
      </p:grpSpPr>
      <p:sp>
        <p:nvSpPr>
          <p:cNvPr id="91" name="Título de sección"/>
          <p:cNvSpPr txBox="1"/>
          <p:nvPr>
            <p:ph type="title" hasCustomPrompt="1"/>
          </p:nvPr>
        </p:nvSpPr>
        <p:spPr>
          <a:xfrm>
            <a:off x="1219200" y="3242270"/>
            <a:ext cx="21945600" cy="6604001"/>
          </a:xfrm>
          <a:prstGeom prst="rect">
            <a:avLst/>
          </a:prstGeom>
        </p:spPr>
        <p:txBody>
          <a:bodyPr anchor="ctr"/>
          <a:lstStyle>
            <a:lvl1pPr>
              <a:defRPr spc="0" sz="12800"/>
            </a:lvl1pPr>
          </a:lstStyle>
          <a:p>
            <a:pPr/>
            <a:r>
              <a:t>Título de sección</a:t>
            </a:r>
          </a:p>
        </p:txBody>
      </p:sp>
      <p:sp>
        <p:nvSpPr>
          <p:cNvPr id="92" name="Número de diapositiva"/>
          <p:cNvSpPr txBox="1"/>
          <p:nvPr>
            <p:ph type="sldNum" sz="quarter" idx="2"/>
          </p:nvPr>
        </p:nvSpPr>
        <p:spPr>
          <a:xfrm>
            <a:off x="11991339" y="12684760"/>
            <a:ext cx="408941" cy="44450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ítulo de la diapositiva"/>
          <p:cNvSpPr txBox="1"/>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Título de la diapositiva</a:t>
            </a:r>
          </a:p>
        </p:txBody>
      </p:sp>
      <p:sp>
        <p:nvSpPr>
          <p:cNvPr id="3" name="Nivel de texto 1…"/>
          <p:cNvSpPr txBox="1"/>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Texto de viñeta de la diapositiva</a:t>
            </a:r>
          </a:p>
          <a:p>
            <a:pPr lvl="1"/>
            <a:r>
              <a:t/>
            </a:r>
          </a:p>
          <a:p>
            <a:pPr lvl="2"/>
            <a:r>
              <a:t/>
            </a:r>
          </a:p>
          <a:p>
            <a:pPr lvl="3"/>
            <a:r>
              <a:t/>
            </a:r>
          </a:p>
          <a:p>
            <a:pPr lvl="4"/>
            <a:r>
              <a:t/>
            </a:r>
          </a:p>
        </p:txBody>
      </p:sp>
      <p:sp>
        <p:nvSpPr>
          <p:cNvPr id="4" name="Número de diapositiva"/>
          <p:cNvSpPr txBox="1"/>
          <p:nvPr>
            <p:ph type="sldNum" sz="quarter" idx="2"/>
          </p:nvPr>
        </p:nvSpPr>
        <p:spPr>
          <a:xfrm>
            <a:off x="11987530" y="12684760"/>
            <a:ext cx="408941" cy="444501"/>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2000">
                <a:solidFill>
                  <a:srgbClr val="5E5E5E"/>
                </a:solidFill>
                <a:latin typeface="Avenir Next Regular"/>
                <a:ea typeface="Avenir Next Regular"/>
                <a:cs typeface="Avenir Next Regular"/>
                <a:sym typeface="Avenir Next Regular"/>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b="0" baseline="0" cap="none" i="0" spc="-84" strike="noStrike" sz="8400" u="none">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b="0" baseline="0" cap="none" i="0" spc="0" strike="noStrike" sz="4400" u="none">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1pPr>
      <a:lvl2pPr marL="0" marR="0" indent="457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2pPr>
      <a:lvl3pPr marL="0" marR="0" indent="914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2000" u="none">
          <a:solidFill>
            <a:schemeClr val="tx1"/>
          </a:solidFill>
          <a:uFillTx/>
          <a:latin typeface="+mn-lt"/>
          <a:ea typeface="+mn-ea"/>
          <a:cs typeface="+mn-cs"/>
          <a:sym typeface="Avenir Next Regular"/>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png"/><Relationship Id="rId3" Type="http://schemas.openxmlformats.org/officeDocument/2006/relationships/hyperlink" Target="https://cnn-project.up.railway.app/" TargetMode="External"/></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tif"/></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12.png"/><Relationship Id="rId6" Type="http://schemas.openxmlformats.org/officeDocument/2006/relationships/image" Target="../media/image8.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CNN Project"/>
          <p:cNvSpPr txBox="1"/>
          <p:nvPr>
            <p:ph type="ctrTitle"/>
          </p:nvPr>
        </p:nvSpPr>
        <p:spPr>
          <a:prstGeom prst="rect">
            <a:avLst/>
          </a:prstGeom>
        </p:spPr>
        <p:txBody>
          <a:bodyPr/>
          <a:lstStyle/>
          <a:p>
            <a:pPr/>
            <a:r>
              <a:t>CNN Project</a:t>
            </a:r>
          </a:p>
        </p:txBody>
      </p:sp>
      <p:sp>
        <p:nvSpPr>
          <p:cNvPr id="172" name="Image Classification - CIFAR-10"/>
          <p:cNvSpPr txBox="1"/>
          <p:nvPr>
            <p:ph type="subTitle" sz="quarter" idx="1"/>
          </p:nvPr>
        </p:nvSpPr>
        <p:spPr>
          <a:prstGeom prst="rect">
            <a:avLst/>
          </a:prstGeom>
        </p:spPr>
        <p:txBody>
          <a:bodyPr/>
          <a:lstStyle/>
          <a:p>
            <a:pPr/>
            <a:r>
              <a:t>Image Classification - CIFAR-10</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Deployment"/>
          <p:cNvSpPr txBox="1"/>
          <p:nvPr>
            <p:ph type="title"/>
          </p:nvPr>
        </p:nvSpPr>
        <p:spPr>
          <a:prstGeom prst="rect">
            <a:avLst/>
          </a:prstGeom>
        </p:spPr>
        <p:txBody>
          <a:bodyPr/>
          <a:lstStyle>
            <a:lvl1pPr defTabSz="2267711">
              <a:defRPr spc="-78" sz="7812"/>
            </a:lvl1pPr>
          </a:lstStyle>
          <a:p>
            <a:pPr/>
            <a:r>
              <a:t>Deployment</a:t>
            </a:r>
          </a:p>
        </p:txBody>
      </p:sp>
      <p:sp>
        <p:nvSpPr>
          <p:cNvPr id="234" name="Flask and PyTorch…"/>
          <p:cNvSpPr txBox="1"/>
          <p:nvPr>
            <p:ph type="body" sz="quarter" idx="1"/>
          </p:nvPr>
        </p:nvSpPr>
        <p:spPr>
          <a:xfrm>
            <a:off x="1219200" y="4023221"/>
            <a:ext cx="9757569" cy="6839500"/>
          </a:xfrm>
          <a:prstGeom prst="rect">
            <a:avLst/>
          </a:prstGeom>
        </p:spPr>
        <p:txBody>
          <a:bodyPr/>
          <a:lstStyle/>
          <a:p>
            <a:pPr/>
            <a:r>
              <a:t>Flask and PyTorch</a:t>
            </a:r>
          </a:p>
          <a:p>
            <a:pPr/>
            <a:r>
              <a:t>Results:</a:t>
            </a:r>
          </a:p>
          <a:p>
            <a:pPr lvl="1"/>
            <a:r>
              <a:t>It doesn’t reconigze everything as an airplane.</a:t>
            </a:r>
          </a:p>
          <a:p>
            <a:pPr lvl="1"/>
            <a:r>
              <a:t>It works well with frogs.</a:t>
            </a:r>
          </a:p>
          <a:p>
            <a:pPr lvl="1"/>
            <a:r>
              <a:t>Automobile and trucks almost the same.</a:t>
            </a:r>
          </a:p>
        </p:txBody>
      </p:sp>
      <p:pic>
        <p:nvPicPr>
          <p:cNvPr id="235" name="vídeo-pegado.png" descr="vídeo-pegado.png"/>
          <p:cNvPicPr>
            <a:picLocks noChangeAspect="1"/>
          </p:cNvPicPr>
          <p:nvPr/>
        </p:nvPicPr>
        <p:blipFill>
          <a:blip r:embed="rId2">
            <a:extLst/>
          </a:blip>
          <a:stretch>
            <a:fillRect/>
          </a:stretch>
        </p:blipFill>
        <p:spPr>
          <a:xfrm>
            <a:off x="12892926" y="1559460"/>
            <a:ext cx="8940801" cy="9740901"/>
          </a:xfrm>
          <a:prstGeom prst="rect">
            <a:avLst/>
          </a:prstGeom>
          <a:ln w="12700">
            <a:miter lim="400000"/>
          </a:ln>
        </p:spPr>
      </p:pic>
      <p:sp>
        <p:nvSpPr>
          <p:cNvPr id="236" name="THE LINK"/>
          <p:cNvSpPr txBox="1"/>
          <p:nvPr/>
        </p:nvSpPr>
        <p:spPr>
          <a:xfrm>
            <a:off x="2588720" y="11493725"/>
            <a:ext cx="2759102" cy="9342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u="sng">
                <a:hlinkClick r:id="rId3" invalidUrl="" action="" tgtFrame="" tooltip="" history="1" highlightClick="0" endSnd="0"/>
              </a:defRPr>
            </a:lvl1pPr>
          </a:lstStyle>
          <a:p>
            <a:pPr>
              <a:defRPr u="none"/>
            </a:pPr>
            <a:r>
              <a:rPr u="sng">
                <a:hlinkClick r:id="rId3" invalidUrl="" action="" tgtFrame="" tooltip="" history="1" highlightClick="0" endSnd="0"/>
              </a:rPr>
              <a:t>THE LINK</a:t>
            </a:r>
          </a:p>
        </p:txBody>
      </p:sp>
      <p:sp>
        <p:nvSpPr>
          <p:cNvPr id="237" name="Thank you"/>
          <p:cNvSpPr txBox="1"/>
          <p:nvPr/>
        </p:nvSpPr>
        <p:spPr>
          <a:xfrm>
            <a:off x="20157529" y="11973185"/>
            <a:ext cx="2855774" cy="93421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Data Preprocessing"/>
          <p:cNvSpPr txBox="1"/>
          <p:nvPr>
            <p:ph type="title"/>
          </p:nvPr>
        </p:nvSpPr>
        <p:spPr>
          <a:prstGeom prst="rect">
            <a:avLst/>
          </a:prstGeom>
        </p:spPr>
        <p:txBody>
          <a:bodyPr/>
          <a:lstStyle/>
          <a:p>
            <a:pPr/>
            <a:r>
              <a:t>Data Preprocessing</a:t>
            </a:r>
          </a:p>
        </p:txBody>
      </p:sp>
      <p:sp>
        <p:nvSpPr>
          <p:cNvPr id="177" name="Loading the CIFAR-10 dataset:…"/>
          <p:cNvSpPr txBox="1"/>
          <p:nvPr>
            <p:ph type="body" sz="half" idx="1"/>
          </p:nvPr>
        </p:nvSpPr>
        <p:spPr>
          <a:xfrm>
            <a:off x="1217711" y="2831671"/>
            <a:ext cx="21948578" cy="4104108"/>
          </a:xfrm>
          <a:prstGeom prst="rect">
            <a:avLst/>
          </a:prstGeom>
        </p:spPr>
        <p:txBody>
          <a:bodyPr/>
          <a:lstStyle/>
          <a:p>
            <a:pPr marL="540638" indent="-540638" defTabSz="2413955">
              <a:spcBef>
                <a:spcPts val="2300"/>
              </a:spcBef>
              <a:defRPr sz="4356"/>
            </a:pPr>
            <a:r>
              <a:t>Loading the CIFAR-10 dataset:</a:t>
            </a:r>
          </a:p>
          <a:p>
            <a:pPr lvl="1" marL="1081277" indent="-540638" defTabSz="2413955">
              <a:spcBef>
                <a:spcPts val="2300"/>
              </a:spcBef>
              <a:defRPr sz="4356"/>
            </a:pPr>
            <a:r>
              <a:t>Size: 60,000 images, 32×32 color images in 10 classes, balanced set</a:t>
            </a:r>
          </a:p>
          <a:p>
            <a:pPr lvl="1" marL="1081277" indent="-540638" defTabSz="2413955">
              <a:spcBef>
                <a:spcPts val="2300"/>
              </a:spcBef>
              <a:defRPr sz="4356"/>
            </a:pPr>
            <a:r>
              <a:t>Classes: airplane, automobile, bird, cat, deer, dog, frog, horse, ship, truck</a:t>
            </a:r>
          </a:p>
          <a:p>
            <a:pPr marL="540638" indent="-540638" defTabSz="2413955">
              <a:spcBef>
                <a:spcPts val="2300"/>
              </a:spcBef>
              <a:defRPr sz="4356"/>
            </a:pPr>
            <a:r>
              <a:t>Normalizing and augmentation:</a:t>
            </a:r>
          </a:p>
        </p:txBody>
      </p:sp>
      <p:pic>
        <p:nvPicPr>
          <p:cNvPr id="178" name="vídeo-pegado.png" descr="vídeo-pegado.png"/>
          <p:cNvPicPr>
            <a:picLocks noChangeAspect="1"/>
          </p:cNvPicPr>
          <p:nvPr/>
        </p:nvPicPr>
        <p:blipFill>
          <a:blip r:embed="rId3">
            <a:extLst/>
          </a:blip>
          <a:stretch>
            <a:fillRect/>
          </a:stretch>
        </p:blipFill>
        <p:spPr>
          <a:xfrm>
            <a:off x="3772113" y="7609154"/>
            <a:ext cx="15512686" cy="3939731"/>
          </a:xfrm>
          <a:prstGeom prst="rect">
            <a:avLst/>
          </a:prstGeom>
          <a:ln w="12700">
            <a:miter lim="400000"/>
          </a:ln>
        </p:spPr>
      </p:pic>
      <p:grpSp>
        <p:nvGrpSpPr>
          <p:cNvPr id="181" name="Agrupar"/>
          <p:cNvGrpSpPr/>
          <p:nvPr/>
        </p:nvGrpSpPr>
        <p:grpSpPr>
          <a:xfrm>
            <a:off x="5270542" y="8942726"/>
            <a:ext cx="12276098" cy="4563999"/>
            <a:chOff x="0" y="0"/>
            <a:chExt cx="12276097" cy="4563997"/>
          </a:xfrm>
        </p:grpSpPr>
        <p:pic>
          <p:nvPicPr>
            <p:cNvPr id="179" name="vídeo-pegado.png" descr="vídeo-pegado.png"/>
            <p:cNvPicPr>
              <a:picLocks noChangeAspect="1"/>
            </p:cNvPicPr>
            <p:nvPr/>
          </p:nvPicPr>
          <p:blipFill>
            <a:blip r:embed="rId4">
              <a:extLst/>
            </a:blip>
            <a:stretch>
              <a:fillRect/>
            </a:stretch>
          </p:blipFill>
          <p:spPr>
            <a:xfrm>
              <a:off x="0" y="0"/>
              <a:ext cx="12276098" cy="3551726"/>
            </a:xfrm>
            <a:prstGeom prst="rect">
              <a:avLst/>
            </a:prstGeom>
            <a:ln w="12700" cap="flat">
              <a:noFill/>
              <a:miter lim="400000"/>
            </a:ln>
            <a:effectLst/>
          </p:spPr>
        </p:pic>
        <p:sp>
          <p:nvSpPr>
            <p:cNvPr id="180" name="Frog automobile bird automobile"/>
            <p:cNvSpPr txBox="1"/>
            <p:nvPr/>
          </p:nvSpPr>
          <p:spPr>
            <a:xfrm>
              <a:off x="2663528" y="3629785"/>
              <a:ext cx="8515859" cy="9342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r>
                <a:t>Frog automobile bird automobile</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2" presetID="2" grpId="1" fill="hold">
                                  <p:stCondLst>
                                    <p:cond delay="0"/>
                                  </p:stCondLst>
                                  <p:iterate type="el" backwards="0">
                                    <p:tmAbs val="0"/>
                                  </p:iterate>
                                  <p:childTnLst>
                                    <p:anim calcmode="lin" valueType="num">
                                      <p:cBhvr>
                                        <p:cTn id="6" dur="1000" fill="hold"/>
                                        <p:tgtEl>
                                          <p:spTgt spid="178"/>
                                        </p:tgtEl>
                                        <p:attrNameLst>
                                          <p:attrName>ppt_x</p:attrName>
                                        </p:attrNameLst>
                                      </p:cBhvr>
                                      <p:tavLst>
                                        <p:tav tm="0">
                                          <p:val>
                                            <p:strVal val="ppt_x"/>
                                          </p:val>
                                        </p:tav>
                                        <p:tav tm="100000">
                                          <p:val>
                                            <p:strVal val="1+ppt_w/2"/>
                                          </p:val>
                                        </p:tav>
                                      </p:tavLst>
                                    </p:anim>
                                    <p:anim calcmode="lin" valueType="num">
                                      <p:cBhvr>
                                        <p:cTn id="7" dur="1000" fill="hold"/>
                                        <p:tgtEl>
                                          <p:spTgt spid="178"/>
                                        </p:tgtEl>
                                        <p:attrNameLst>
                                          <p:attrName>ppt_y</p:attrName>
                                        </p:attrNameLst>
                                      </p:cBhvr>
                                      <p:tavLst>
                                        <p:tav tm="0">
                                          <p:val>
                                            <p:strVal val="ppt_y"/>
                                          </p:val>
                                        </p:tav>
                                        <p:tav tm="100000">
                                          <p:val>
                                            <p:strVal val="ppt_y"/>
                                          </p:val>
                                        </p:tav>
                                      </p:tavLst>
                                    </p:anim>
                                    <p:set>
                                      <p:cBhvr>
                                        <p:cTn id="8" fill="hold">
                                          <p:stCondLst>
                                            <p:cond delay="999"/>
                                          </p:stCondLst>
                                        </p:cTn>
                                        <p:tgtEl>
                                          <p:spTgt spid="17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2" grpId="2" fill="hold">
                                  <p:stCondLst>
                                    <p:cond delay="0"/>
                                  </p:stCondLst>
                                  <p:iterate type="el" backwards="0">
                                    <p:tmAbs val="0"/>
                                  </p:iterate>
                                  <p:childTnLst>
                                    <p:set>
                                      <p:cBhvr>
                                        <p:cTn id="12" fill="hold"/>
                                        <p:tgtEl>
                                          <p:spTgt spid="181"/>
                                        </p:tgtEl>
                                        <p:attrNameLst>
                                          <p:attrName>style.visibility</p:attrName>
                                        </p:attrNameLst>
                                      </p:cBhvr>
                                      <p:to>
                                        <p:strVal val="visible"/>
                                      </p:to>
                                    </p:set>
                                    <p:animEffect filter="wipe(left)" transition="in">
                                      <p:cBhvr>
                                        <p:cTn id="13" dur="1000"/>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1" grpId="2"/>
      <p:bldP build="whole" bldLvl="1" animBg="1" rev="0" advAuto="0" spid="178"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Building a custom CNN"/>
          <p:cNvSpPr txBox="1"/>
          <p:nvPr>
            <p:ph type="title"/>
          </p:nvPr>
        </p:nvSpPr>
        <p:spPr>
          <a:prstGeom prst="rect">
            <a:avLst/>
          </a:prstGeom>
        </p:spPr>
        <p:txBody>
          <a:bodyPr/>
          <a:lstStyle/>
          <a:p>
            <a:pPr/>
            <a:r>
              <a:t>Building a custom CNN</a:t>
            </a:r>
          </a:p>
        </p:txBody>
      </p:sp>
      <p:sp>
        <p:nvSpPr>
          <p:cNvPr id="186" name="6 2D convolutional layers:…"/>
          <p:cNvSpPr txBox="1"/>
          <p:nvPr>
            <p:ph type="body" idx="1"/>
          </p:nvPr>
        </p:nvSpPr>
        <p:spPr>
          <a:xfrm>
            <a:off x="1219200" y="2842641"/>
            <a:ext cx="21948577" cy="9654159"/>
          </a:xfrm>
          <a:prstGeom prst="rect">
            <a:avLst/>
          </a:prstGeom>
        </p:spPr>
        <p:txBody>
          <a:bodyPr/>
          <a:lstStyle/>
          <a:p>
            <a:pPr/>
            <a:r>
              <a:t>6 2D convolutional layers:</a:t>
            </a:r>
          </a:p>
          <a:p>
            <a:pPr lvl="1"/>
            <a:r>
              <a:t>Pooling, Dropout, Batch normalization</a:t>
            </a:r>
          </a:p>
          <a:p>
            <a:pPr lvl="1"/>
            <a:r>
              <a:t>ReLU as activation function</a:t>
            </a:r>
          </a:p>
          <a:p>
            <a:pPr/>
            <a:r>
              <a:t>Utility function for adjusting the Linear layer</a:t>
            </a:r>
          </a:p>
        </p:txBody>
      </p:sp>
      <p:pic>
        <p:nvPicPr>
          <p:cNvPr id="187" name="vídeo-pegado.png" descr="vídeo-pegado.png"/>
          <p:cNvPicPr>
            <a:picLocks noChangeAspect="1"/>
          </p:cNvPicPr>
          <p:nvPr/>
        </p:nvPicPr>
        <p:blipFill>
          <a:blip r:embed="rId3">
            <a:extLst/>
          </a:blip>
          <a:stretch>
            <a:fillRect/>
          </a:stretch>
        </p:blipFill>
        <p:spPr>
          <a:xfrm>
            <a:off x="2859497" y="7314772"/>
            <a:ext cx="8356601" cy="5867401"/>
          </a:xfrm>
          <a:prstGeom prst="rect">
            <a:avLst/>
          </a:prstGeom>
          <a:ln w="12700">
            <a:miter lim="400000"/>
          </a:ln>
        </p:spPr>
      </p:pic>
      <p:pic>
        <p:nvPicPr>
          <p:cNvPr id="188" name="vídeo-pegado.png" descr="vídeo-pegado.png"/>
          <p:cNvPicPr>
            <a:picLocks noChangeAspect="1"/>
          </p:cNvPicPr>
          <p:nvPr/>
        </p:nvPicPr>
        <p:blipFill>
          <a:blip r:embed="rId4">
            <a:extLst/>
          </a:blip>
          <a:stretch>
            <a:fillRect/>
          </a:stretch>
        </p:blipFill>
        <p:spPr>
          <a:xfrm>
            <a:off x="12623800" y="9041972"/>
            <a:ext cx="8280400" cy="2413001"/>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Defining the model"/>
          <p:cNvSpPr txBox="1"/>
          <p:nvPr>
            <p:ph type="title"/>
          </p:nvPr>
        </p:nvSpPr>
        <p:spPr>
          <a:prstGeom prst="rect">
            <a:avLst/>
          </a:prstGeom>
        </p:spPr>
        <p:txBody>
          <a:bodyPr/>
          <a:lstStyle/>
          <a:p>
            <a:pPr/>
            <a:r>
              <a:t>Defining the model</a:t>
            </a:r>
          </a:p>
        </p:txBody>
      </p:sp>
      <p:sp>
        <p:nvSpPr>
          <p:cNvPr id="193" name="Early stopping:…"/>
          <p:cNvSpPr txBox="1"/>
          <p:nvPr>
            <p:ph type="body" sz="half" idx="1"/>
          </p:nvPr>
        </p:nvSpPr>
        <p:spPr>
          <a:xfrm>
            <a:off x="1217711" y="3954181"/>
            <a:ext cx="21948578" cy="5807638"/>
          </a:xfrm>
          <a:prstGeom prst="rect">
            <a:avLst/>
          </a:prstGeom>
        </p:spPr>
        <p:txBody>
          <a:bodyPr/>
          <a:lstStyle/>
          <a:p>
            <a:pPr marL="333121" indent="-333121" defTabSz="1487386">
              <a:spcBef>
                <a:spcPts val="1400"/>
              </a:spcBef>
              <a:defRPr sz="2684"/>
            </a:pPr>
            <a:r>
              <a:rPr>
                <a:solidFill>
                  <a:schemeClr val="accent1"/>
                </a:solidFill>
              </a:rPr>
              <a:t>Early stopping</a:t>
            </a:r>
            <a:r>
              <a:t>:</a:t>
            </a:r>
          </a:p>
          <a:p>
            <a:pPr lvl="1" marL="666242" indent="-333121" defTabSz="1487386">
              <a:spcBef>
                <a:spcPts val="1400"/>
              </a:spcBef>
              <a:defRPr sz="2684"/>
            </a:pPr>
            <a:r>
              <a:t>patience=5, min_delta=0</a:t>
            </a:r>
          </a:p>
          <a:p>
            <a:pPr lvl="2" marL="999363" indent="-333121" defTabSz="1487386">
              <a:spcBef>
                <a:spcPts val="1400"/>
              </a:spcBef>
              <a:defRPr sz="2684"/>
            </a:pPr>
            <a:r>
              <a:t>Initial setting: patience=3, min_delta=0,2 -&gt; </a:t>
            </a:r>
            <a:r>
              <a:rPr>
                <a:solidFill>
                  <a:schemeClr val="accent5"/>
                </a:solidFill>
              </a:rPr>
              <a:t>Bad result, too aggressive</a:t>
            </a:r>
            <a:endParaRPr>
              <a:solidFill>
                <a:schemeClr val="accent5"/>
              </a:solidFill>
            </a:endParaRPr>
          </a:p>
          <a:p>
            <a:pPr lvl="1" marL="666242" indent="-333121" defTabSz="1487386">
              <a:spcBef>
                <a:spcPts val="1400"/>
              </a:spcBef>
              <a:defRPr sz="2684"/>
            </a:pPr>
            <a:r>
              <a:rPr>
                <a:solidFill>
                  <a:schemeClr val="accent1"/>
                </a:solidFill>
              </a:rPr>
              <a:t>Loss function:</a:t>
            </a:r>
          </a:p>
          <a:p>
            <a:pPr lvl="2" marL="999363" indent="-333121" defTabSz="1487386">
              <a:spcBef>
                <a:spcPts val="1400"/>
              </a:spcBef>
              <a:defRPr sz="2684"/>
            </a:pPr>
            <a:r>
              <a:t>Cross entropy: standard loss function for multi-class classifiers.</a:t>
            </a:r>
          </a:p>
          <a:p>
            <a:pPr lvl="1" marL="666242" indent="-333121" defTabSz="1487386">
              <a:spcBef>
                <a:spcPts val="1400"/>
              </a:spcBef>
              <a:defRPr sz="2684">
                <a:solidFill>
                  <a:schemeClr val="accent1"/>
                </a:solidFill>
              </a:defRPr>
            </a:pPr>
            <a:r>
              <a:t>Optimizer:</a:t>
            </a:r>
          </a:p>
          <a:p>
            <a:pPr lvl="2" marL="999363" indent="-333121" defTabSz="1487386">
              <a:spcBef>
                <a:spcPts val="1400"/>
              </a:spcBef>
              <a:defRPr sz="2684"/>
            </a:pPr>
            <a:r>
              <a:rPr>
                <a:solidFill>
                  <a:schemeClr val="accent5"/>
                </a:solidFill>
              </a:rPr>
              <a:t>Adam</a:t>
            </a:r>
            <a:r>
              <a:t> </a:t>
            </a:r>
            <a:r>
              <a:rPr>
                <a:solidFill>
                  <a:schemeClr val="accent5"/>
                </a:solidFill>
              </a:rPr>
              <a:t>-&gt; </a:t>
            </a:r>
            <a:r>
              <a:t>lr=0.001 and weight decay=1e-4 (adds L2 regularisation)</a:t>
            </a:r>
          </a:p>
          <a:p>
            <a:pPr lvl="1" marL="666242" indent="-333121" defTabSz="1487386">
              <a:spcBef>
                <a:spcPts val="1400"/>
              </a:spcBef>
              <a:defRPr sz="2684">
                <a:solidFill>
                  <a:schemeClr val="accent1"/>
                </a:solidFill>
              </a:defRPr>
            </a:pPr>
            <a:r>
              <a:t>Scheduler:</a:t>
            </a:r>
          </a:p>
          <a:p>
            <a:pPr lvl="2" marL="999363" indent="-333121" defTabSz="1487386">
              <a:spcBef>
                <a:spcPts val="1400"/>
              </a:spcBef>
              <a:defRPr sz="2684">
                <a:solidFill>
                  <a:schemeClr val="accent5"/>
                </a:solidFill>
              </a:defRPr>
            </a:pPr>
            <a:r>
              <a:t>Cosine Annealing. </a:t>
            </a:r>
          </a:p>
        </p:txBody>
      </p:sp>
      <p:pic>
        <p:nvPicPr>
          <p:cNvPr id="194" name="Imagen" descr="Imagen"/>
          <p:cNvPicPr>
            <a:picLocks noChangeAspect="1"/>
          </p:cNvPicPr>
          <p:nvPr/>
        </p:nvPicPr>
        <p:blipFill>
          <a:blip r:embed="rId3">
            <a:extLst/>
          </a:blip>
          <a:stretch>
            <a:fillRect/>
          </a:stretch>
        </p:blipFill>
        <p:spPr>
          <a:xfrm>
            <a:off x="14497977" y="3810000"/>
            <a:ext cx="8128001" cy="6096000"/>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The result:…"/>
          <p:cNvSpPr txBox="1"/>
          <p:nvPr>
            <p:ph type="body" sz="half" idx="1"/>
          </p:nvPr>
        </p:nvSpPr>
        <p:spPr>
          <a:xfrm>
            <a:off x="603863" y="3145033"/>
            <a:ext cx="14631886" cy="6604001"/>
          </a:xfrm>
          <a:prstGeom prst="rect">
            <a:avLst/>
          </a:prstGeom>
        </p:spPr>
        <p:txBody>
          <a:bodyPr/>
          <a:lstStyle/>
          <a:p>
            <a:pPr/>
            <a:r>
              <a:t>The result:</a:t>
            </a:r>
          </a:p>
          <a:p>
            <a:pPr>
              <a:defRPr sz="6000"/>
            </a:pPr>
          </a:p>
          <a:p>
            <a:pPr>
              <a:defRPr sz="6000"/>
            </a:pPr>
            <a:r>
              <a:t>Best model from epoch 27</a:t>
            </a:r>
          </a:p>
          <a:p>
            <a:pPr>
              <a:defRPr sz="6000"/>
            </a:pPr>
            <a:r>
              <a:t>Best validation accuracy: 0.7398</a:t>
            </a:r>
          </a:p>
          <a:p>
            <a:pPr>
              <a:defRPr sz="6000"/>
            </a:pPr>
            <a:r>
              <a:t>Best validation loss: 0.7357</a:t>
            </a:r>
          </a:p>
        </p:txBody>
      </p:sp>
      <p:sp>
        <p:nvSpPr>
          <p:cNvPr id="199" name="Epoch [30/30], Loss: 0.9219, Acc: 0.6779, Val Loss: 0.7379, Val Acc: 0.7375, LR: 0.000001"/>
          <p:cNvSpPr txBox="1"/>
          <p:nvPr/>
        </p:nvSpPr>
        <p:spPr>
          <a:xfrm>
            <a:off x="1455471" y="9713742"/>
            <a:ext cx="12019180" cy="55575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ctr" defTabSz="2438400">
              <a:spcBef>
                <a:spcPts val="0"/>
              </a:spcBef>
              <a:defRPr sz="2400"/>
            </a:lvl1pPr>
          </a:lstStyle>
          <a:p>
            <a:pPr/>
            <a:r>
              <a:t>Epoch [30/30], Loss: 0.9219, Acc: 0.6779, Val Loss: 0.7379, Val Acc: 0.7375, LR: 0.000001</a:t>
            </a:r>
          </a:p>
        </p:txBody>
      </p:sp>
      <p:sp>
        <p:nvSpPr>
          <p:cNvPr id="200" name="Precision: 0.7429…"/>
          <p:cNvSpPr txBox="1"/>
          <p:nvPr/>
        </p:nvSpPr>
        <p:spPr>
          <a:xfrm>
            <a:off x="5923267" y="10815933"/>
            <a:ext cx="3083587" cy="164749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30000"/>
              </a:lnSpc>
              <a:defRPr sz="3100"/>
            </a:pPr>
            <a:r>
              <a:t>Precision: 0.7429</a:t>
            </a:r>
          </a:p>
          <a:p>
            <a:pPr>
              <a:lnSpc>
                <a:spcPct val="30000"/>
              </a:lnSpc>
              <a:defRPr sz="3100"/>
            </a:pPr>
            <a:r>
              <a:t>Recall: 0.7398</a:t>
            </a:r>
          </a:p>
          <a:p>
            <a:pPr>
              <a:lnSpc>
                <a:spcPct val="30000"/>
              </a:lnSpc>
              <a:defRPr sz="3100"/>
            </a:pPr>
            <a:r>
              <a:t>F1-score: 0.7324</a:t>
            </a:r>
          </a:p>
        </p:txBody>
      </p:sp>
      <p:pic>
        <p:nvPicPr>
          <p:cNvPr id="201" name="vídeo-pegado.png" descr="vídeo-pegado.png"/>
          <p:cNvPicPr>
            <a:picLocks noChangeAspect="1"/>
          </p:cNvPicPr>
          <p:nvPr/>
        </p:nvPicPr>
        <p:blipFill>
          <a:blip r:embed="rId3">
            <a:extLst/>
          </a:blip>
          <a:stretch>
            <a:fillRect/>
          </a:stretch>
        </p:blipFill>
        <p:spPr>
          <a:xfrm>
            <a:off x="14854366" y="3365500"/>
            <a:ext cx="8925771" cy="7905111"/>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Transfer learning"/>
          <p:cNvSpPr txBox="1"/>
          <p:nvPr>
            <p:ph type="title"/>
          </p:nvPr>
        </p:nvSpPr>
        <p:spPr>
          <a:prstGeom prst="rect">
            <a:avLst/>
          </a:prstGeom>
        </p:spPr>
        <p:txBody>
          <a:bodyPr/>
          <a:lstStyle/>
          <a:p>
            <a:pPr/>
            <a:r>
              <a:t>Transfer learning</a:t>
            </a:r>
          </a:p>
        </p:txBody>
      </p:sp>
      <p:sp>
        <p:nvSpPr>
          <p:cNvPr id="206" name="Models tested:"/>
          <p:cNvSpPr txBox="1"/>
          <p:nvPr>
            <p:ph type="body" sz="half" idx="1"/>
          </p:nvPr>
        </p:nvSpPr>
        <p:spPr>
          <a:xfrm>
            <a:off x="1219200" y="4013200"/>
            <a:ext cx="21948577" cy="3612540"/>
          </a:xfrm>
          <a:prstGeom prst="rect">
            <a:avLst/>
          </a:prstGeom>
        </p:spPr>
        <p:txBody>
          <a:bodyPr/>
          <a:lstStyle/>
          <a:p>
            <a:pPr/>
            <a:r>
              <a:t>Models tested:</a:t>
            </a:r>
          </a:p>
        </p:txBody>
      </p:sp>
      <p:sp>
        <p:nvSpPr>
          <p:cNvPr id="207" name="Comparative and evalua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Comparative and evaluation</a:t>
            </a:r>
          </a:p>
        </p:txBody>
      </p:sp>
      <p:pic>
        <p:nvPicPr>
          <p:cNvPr id="208" name="vídeo-pegado.png" descr="vídeo-pegado.png"/>
          <p:cNvPicPr>
            <a:picLocks noChangeAspect="1"/>
          </p:cNvPicPr>
          <p:nvPr/>
        </p:nvPicPr>
        <p:blipFill>
          <a:blip r:embed="rId3">
            <a:extLst/>
          </a:blip>
          <a:stretch>
            <a:fillRect/>
          </a:stretch>
        </p:blipFill>
        <p:spPr>
          <a:xfrm>
            <a:off x="778481" y="5844782"/>
            <a:ext cx="11696701" cy="3416301"/>
          </a:xfrm>
          <a:prstGeom prst="rect">
            <a:avLst/>
          </a:prstGeom>
          <a:ln w="12700">
            <a:miter lim="400000"/>
          </a:ln>
        </p:spPr>
      </p:pic>
      <p:pic>
        <p:nvPicPr>
          <p:cNvPr id="209" name="vídeo-pegado.png" descr="vídeo-pegado.png"/>
          <p:cNvPicPr>
            <a:picLocks noChangeAspect="1"/>
          </p:cNvPicPr>
          <p:nvPr/>
        </p:nvPicPr>
        <p:blipFill>
          <a:blip r:embed="rId4">
            <a:extLst/>
          </a:blip>
          <a:stretch>
            <a:fillRect/>
          </a:stretch>
        </p:blipFill>
        <p:spPr>
          <a:xfrm>
            <a:off x="1332985" y="10216436"/>
            <a:ext cx="8224636" cy="2298341"/>
          </a:xfrm>
          <a:prstGeom prst="rect">
            <a:avLst/>
          </a:prstGeom>
          <a:ln w="12700">
            <a:miter lim="400000"/>
          </a:ln>
        </p:spPr>
      </p:pic>
      <p:pic>
        <p:nvPicPr>
          <p:cNvPr id="210" name="vídeo-pegado.png" descr="vídeo-pegado.png"/>
          <p:cNvPicPr>
            <a:picLocks noChangeAspect="1"/>
          </p:cNvPicPr>
          <p:nvPr/>
        </p:nvPicPr>
        <p:blipFill>
          <a:blip r:embed="rId5">
            <a:extLst/>
          </a:blip>
          <a:stretch>
            <a:fillRect/>
          </a:stretch>
        </p:blipFill>
        <p:spPr>
          <a:xfrm>
            <a:off x="14032358" y="4279527"/>
            <a:ext cx="8469937" cy="6546812"/>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10" grpId="1" fill="hold">
                                  <p:stCondLst>
                                    <p:cond delay="0"/>
                                  </p:stCondLst>
                                  <p:iterate type="el" backwards="0">
                                    <p:tmAbs val="0"/>
                                  </p:iterate>
                                  <p:childTnLst>
                                    <p:set>
                                      <p:cBhvr>
                                        <p:cTn id="6" fill="hold"/>
                                        <p:tgtEl>
                                          <p:spTgt spid="210"/>
                                        </p:tgtEl>
                                        <p:attrNameLst>
                                          <p:attrName>style.visibility</p:attrName>
                                        </p:attrNameLst>
                                      </p:cBhvr>
                                      <p:to>
                                        <p:strVal val="visible"/>
                                      </p:to>
                                    </p:set>
                                    <p:animEffect filter="fade" transition="in">
                                      <p:cBhvr>
                                        <p:cTn id="7" dur="15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0" grpId="1"/>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4" name="vídeo-pegado.png" descr="vídeo-pegado.png"/>
          <p:cNvPicPr>
            <a:picLocks noChangeAspect="1"/>
          </p:cNvPicPr>
          <p:nvPr/>
        </p:nvPicPr>
        <p:blipFill>
          <a:blip r:embed="rId3">
            <a:extLst/>
          </a:blip>
          <a:stretch>
            <a:fillRect/>
          </a:stretch>
        </p:blipFill>
        <p:spPr>
          <a:xfrm>
            <a:off x="2058309" y="2842635"/>
            <a:ext cx="20267382" cy="8030730"/>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8" name="vídeo-pegado.png" descr="vídeo-pegado.png"/>
          <p:cNvPicPr>
            <a:picLocks noChangeAspect="1"/>
          </p:cNvPicPr>
          <p:nvPr/>
        </p:nvPicPr>
        <p:blipFill>
          <a:blip r:embed="rId3">
            <a:extLst/>
          </a:blip>
          <a:stretch>
            <a:fillRect/>
          </a:stretch>
        </p:blipFill>
        <p:spPr>
          <a:xfrm>
            <a:off x="12824502" y="5667718"/>
            <a:ext cx="10858501" cy="6946901"/>
          </a:xfrm>
          <a:prstGeom prst="rect">
            <a:avLst/>
          </a:prstGeom>
          <a:ln w="12700">
            <a:miter lim="400000"/>
          </a:ln>
        </p:spPr>
      </p:pic>
      <p:pic>
        <p:nvPicPr>
          <p:cNvPr id="219" name="vídeo-pegado.png" descr="vídeo-pegado.png"/>
          <p:cNvPicPr>
            <a:picLocks noChangeAspect="1"/>
          </p:cNvPicPr>
          <p:nvPr/>
        </p:nvPicPr>
        <p:blipFill>
          <a:blip r:embed="rId4">
            <a:extLst/>
          </a:blip>
          <a:stretch>
            <a:fillRect/>
          </a:stretch>
        </p:blipFill>
        <p:spPr>
          <a:xfrm>
            <a:off x="1814362" y="5667718"/>
            <a:ext cx="10744201" cy="6946901"/>
          </a:xfrm>
          <a:prstGeom prst="rect">
            <a:avLst/>
          </a:prstGeom>
          <a:ln w="12700">
            <a:miter lim="400000"/>
          </a:ln>
        </p:spPr>
      </p:pic>
      <p:sp>
        <p:nvSpPr>
          <p:cNvPr id="220" name="Transfer learning"/>
          <p:cNvSpPr txBox="1"/>
          <p:nvPr>
            <p:ph type="title"/>
          </p:nvPr>
        </p:nvSpPr>
        <p:spPr>
          <a:prstGeom prst="rect">
            <a:avLst/>
          </a:prstGeom>
        </p:spPr>
        <p:txBody>
          <a:bodyPr/>
          <a:lstStyle/>
          <a:p>
            <a:pPr/>
            <a:r>
              <a:t>Transfer learning</a:t>
            </a:r>
          </a:p>
        </p:txBody>
      </p:sp>
      <p:sp>
        <p:nvSpPr>
          <p:cNvPr id="221" name="Chosen model: MobileNetV2."/>
          <p:cNvSpPr txBox="1"/>
          <p:nvPr>
            <p:ph type="body" sz="quarter" idx="1"/>
          </p:nvPr>
        </p:nvSpPr>
        <p:spPr>
          <a:xfrm>
            <a:off x="1219200" y="4013200"/>
            <a:ext cx="21948577" cy="2462918"/>
          </a:xfrm>
          <a:prstGeom prst="rect">
            <a:avLst/>
          </a:prstGeom>
        </p:spPr>
        <p:txBody>
          <a:bodyPr/>
          <a:lstStyle/>
          <a:p>
            <a:pPr/>
            <a:r>
              <a:t>Chosen model: MobileNetV2.</a:t>
            </a:r>
          </a:p>
        </p:txBody>
      </p:sp>
      <p:sp>
        <p:nvSpPr>
          <p:cNvPr id="222" name="MobileNetV2"/>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MobileNetV2</a:t>
            </a:r>
          </a:p>
        </p:txBody>
      </p:sp>
      <p:pic>
        <p:nvPicPr>
          <p:cNvPr id="223" name="vídeo-pegado.png" descr="vídeo-pegado.png"/>
          <p:cNvPicPr>
            <a:picLocks noChangeAspect="1"/>
          </p:cNvPicPr>
          <p:nvPr/>
        </p:nvPicPr>
        <p:blipFill>
          <a:blip r:embed="rId5">
            <a:extLst/>
          </a:blip>
          <a:stretch>
            <a:fillRect/>
          </a:stretch>
        </p:blipFill>
        <p:spPr>
          <a:xfrm>
            <a:off x="5857100" y="7151477"/>
            <a:ext cx="7553140" cy="5925466"/>
          </a:xfrm>
          <a:prstGeom prst="rect">
            <a:avLst/>
          </a:prstGeom>
          <a:ln w="12700">
            <a:miter lim="400000"/>
          </a:ln>
        </p:spPr>
      </p:pic>
      <p:pic>
        <p:nvPicPr>
          <p:cNvPr id="224" name="vídeo-pegado.png" descr="vídeo-pegado.png"/>
          <p:cNvPicPr>
            <a:picLocks noChangeAspect="1"/>
          </p:cNvPicPr>
          <p:nvPr/>
        </p:nvPicPr>
        <p:blipFill>
          <a:blip r:embed="rId6">
            <a:extLst/>
          </a:blip>
          <a:stretch>
            <a:fillRect/>
          </a:stretch>
        </p:blipFill>
        <p:spPr>
          <a:xfrm>
            <a:off x="15058832" y="7113099"/>
            <a:ext cx="7666071" cy="5925466"/>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24"/>
                                        </p:tgtEl>
                                        <p:attrNameLst>
                                          <p:attrName>style.visibility</p:attrName>
                                        </p:attrNameLst>
                                      </p:cBhvr>
                                      <p:to>
                                        <p:strVal val="visible"/>
                                      </p:to>
                                    </p:set>
                                    <p:anim calcmode="lin" valueType="num">
                                      <p:cBhvr>
                                        <p:cTn id="7" dur="1500" fill="hold"/>
                                        <p:tgtEl>
                                          <p:spTgt spid="224"/>
                                        </p:tgtEl>
                                        <p:attrNameLst>
                                          <p:attrName>ppt_x</p:attrName>
                                        </p:attrNameLst>
                                      </p:cBhvr>
                                      <p:tavLst>
                                        <p:tav tm="0">
                                          <p:val>
                                            <p:strVal val="0-#ppt_w/2"/>
                                          </p:val>
                                        </p:tav>
                                        <p:tav tm="100000">
                                          <p:val>
                                            <p:strVal val="#ppt_x"/>
                                          </p:val>
                                        </p:tav>
                                      </p:tavLst>
                                    </p:anim>
                                    <p:anim calcmode="lin" valueType="num">
                                      <p:cBhvr>
                                        <p:cTn id="8" dur="1500" fill="hold"/>
                                        <p:tgtEl>
                                          <p:spTgt spid="22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8" presetID="2" grpId="2" fill="hold">
                                  <p:stCondLst>
                                    <p:cond delay="0"/>
                                  </p:stCondLst>
                                  <p:iterate type="el" backwards="0">
                                    <p:tmAbs val="0"/>
                                  </p:iterate>
                                  <p:childTnLst>
                                    <p:set>
                                      <p:cBhvr>
                                        <p:cTn id="12" fill="hold"/>
                                        <p:tgtEl>
                                          <p:spTgt spid="223"/>
                                        </p:tgtEl>
                                        <p:attrNameLst>
                                          <p:attrName>style.visibility</p:attrName>
                                        </p:attrNameLst>
                                      </p:cBhvr>
                                      <p:to>
                                        <p:strVal val="visible"/>
                                      </p:to>
                                    </p:set>
                                    <p:anim calcmode="lin" valueType="num">
                                      <p:cBhvr>
                                        <p:cTn id="13" dur="1000" fill="hold"/>
                                        <p:tgtEl>
                                          <p:spTgt spid="223"/>
                                        </p:tgtEl>
                                        <p:attrNameLst>
                                          <p:attrName>ppt_x</p:attrName>
                                        </p:attrNameLst>
                                      </p:cBhvr>
                                      <p:tavLst>
                                        <p:tav tm="0">
                                          <p:val>
                                            <p:strVal val="0-#ppt_w/2"/>
                                          </p:val>
                                        </p:tav>
                                        <p:tav tm="100000">
                                          <p:val>
                                            <p:strVal val="#ppt_x"/>
                                          </p:val>
                                        </p:tav>
                                      </p:tavLst>
                                    </p:anim>
                                    <p:anim calcmode="lin" valueType="num">
                                      <p:cBhvr>
                                        <p:cTn id="14" dur="1000" fill="hold"/>
                                        <p:tgtEl>
                                          <p:spTgt spid="2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3" grpId="2"/>
      <p:bldP build="whole" bldLvl="1" animBg="1" rev="0" advAuto="0" spid="224"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The result:…"/>
          <p:cNvSpPr txBox="1"/>
          <p:nvPr>
            <p:ph type="body" sz="half" idx="1"/>
          </p:nvPr>
        </p:nvSpPr>
        <p:spPr>
          <a:xfrm>
            <a:off x="603863" y="3145033"/>
            <a:ext cx="14631886" cy="6604001"/>
          </a:xfrm>
          <a:prstGeom prst="rect">
            <a:avLst/>
          </a:prstGeom>
        </p:spPr>
        <p:txBody>
          <a:bodyPr/>
          <a:lstStyle/>
          <a:p>
            <a:pPr defTabSz="2316479">
              <a:defRPr sz="12160"/>
            </a:pPr>
            <a:r>
              <a:t>The result:</a:t>
            </a:r>
          </a:p>
          <a:p>
            <a:pPr defTabSz="2316479">
              <a:defRPr sz="5700"/>
            </a:pPr>
          </a:p>
          <a:p>
            <a:pPr defTabSz="2316479">
              <a:defRPr sz="5700"/>
            </a:pPr>
            <a:r>
              <a:t>Accuracy: 0.7398</a:t>
            </a:r>
          </a:p>
          <a:p>
            <a:pPr defTabSz="2316479">
              <a:defRPr sz="5700"/>
            </a:pPr>
            <a:r>
              <a:t>Precision: 0.7429</a:t>
            </a:r>
          </a:p>
          <a:p>
            <a:pPr defTabSz="2316479">
              <a:defRPr sz="5700"/>
            </a:pPr>
            <a:r>
              <a:t>Recall: 0.7398</a:t>
            </a:r>
          </a:p>
          <a:p>
            <a:pPr defTabSz="2316479">
              <a:defRPr sz="5700"/>
            </a:pPr>
            <a:r>
              <a:t>F1-score: 0.7324</a:t>
            </a:r>
          </a:p>
        </p:txBody>
      </p:sp>
      <p:pic>
        <p:nvPicPr>
          <p:cNvPr id="229" name="vídeo-pegado.png" descr="vídeo-pegado.png"/>
          <p:cNvPicPr>
            <a:picLocks noChangeAspect="1"/>
          </p:cNvPicPr>
          <p:nvPr/>
        </p:nvPicPr>
        <p:blipFill>
          <a:blip r:embed="rId3">
            <a:extLst/>
          </a:blip>
          <a:stretch>
            <a:fillRect/>
          </a:stretch>
        </p:blipFill>
        <p:spPr>
          <a:xfrm>
            <a:off x="11988311" y="2230315"/>
            <a:ext cx="11863822" cy="10522330"/>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Avenir Next Regular"/>
            <a:ea typeface="Avenir Next Regular"/>
            <a:cs typeface="Avenir Next Regular"/>
            <a:sym typeface="Avenir N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11303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Avenir Next Regular"/>
            <a:ea typeface="Avenir Next Regular"/>
            <a:cs typeface="Avenir Next Regular"/>
            <a:sym typeface="Avenir N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2400"/>
          </a:spcBef>
          <a:spcAft>
            <a:spcPts val="0"/>
          </a:spcAft>
          <a:buClrTx/>
          <a:buSzTx/>
          <a:buFontTx/>
          <a:buNone/>
          <a:tabLst/>
          <a:defRPr b="0" baseline="0" cap="none" i="0" spc="0" strike="noStrike" sz="4400" u="none" kumimoji="0" normalizeH="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