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7" r:id="rId11"/>
    <p:sldId id="258" r:id="rId12"/>
    <p:sldId id="260" r:id="rId13"/>
    <p:sldId id="261" r:id="rId14"/>
    <p:sldId id="259" r:id="rId15"/>
    <p:sldId id="262" r:id="rId16"/>
    <p:sldId id="264" r:id="rId17"/>
    <p:sldId id="273" r:id="rId18"/>
    <p:sldId id="26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022FF-8D8B-7A46-872D-A9D73AC39FD9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82FE-49F7-2B45-97FE-734A373C0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right/arrowl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projects/PL/arrowlets/index.x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projects/PL/arrowlets/example-time-flies-like-an-arrowlet.x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right/arrowl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Monads of Doom</a:t>
            </a:r>
            <a:br>
              <a:rPr lang="en-US" dirty="0" smtClean="0"/>
            </a:br>
            <a:r>
              <a:rPr lang="en-US" dirty="0" smtClean="0"/>
              <a:t>Arrows of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monads and arrows in server-side game development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https://github.com/enright/arrowlets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monadic interface </a:t>
            </a:r>
            <a:r>
              <a:rPr lang="en-US" dirty="0" err="1" smtClean="0"/>
              <a:t>suﬀers</a:t>
            </a:r>
            <a:r>
              <a:rPr lang="en-US" dirty="0" smtClean="0"/>
              <a:t> a rather severe restriction. While a monadic program can produce its output in many </a:t>
            </a:r>
            <a:r>
              <a:rPr lang="en-US" dirty="0" err="1" smtClean="0"/>
              <a:t>diﬀerent</a:t>
            </a:r>
            <a:r>
              <a:rPr lang="en-US" dirty="0" smtClean="0"/>
              <a:t> ways — perhaps not at all (the Maybe monad) […]— it takes its input in just one way: via the parameters of a function.</a:t>
            </a:r>
          </a:p>
          <a:p>
            <a:r>
              <a:rPr lang="en-US" dirty="0" smtClean="0"/>
              <a:t>-Hughes, John, “Programming with Arrows</a:t>
            </a:r>
            <a:r>
              <a:rPr lang="en-US" dirty="0" smtClean="0"/>
              <a:t>”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Arrows thus </a:t>
            </a:r>
            <a:r>
              <a:rPr lang="en-US" dirty="0" err="1" smtClean="0"/>
              <a:t>oﬀer</a:t>
            </a:r>
            <a:r>
              <a:rPr lang="en-US" dirty="0" smtClean="0"/>
              <a:t> a competing way to represent computations in Haskell.</a:t>
            </a:r>
            <a:r>
              <a:rPr lang="en-US" dirty="0"/>
              <a:t> </a:t>
            </a:r>
            <a:r>
              <a:rPr lang="en-US" dirty="0" smtClean="0"/>
              <a:t>But their purpose is not to replace monads, it is to bring the </a:t>
            </a:r>
            <a:r>
              <a:rPr lang="en-US" dirty="0" err="1" smtClean="0"/>
              <a:t>beneﬁts</a:t>
            </a:r>
            <a:r>
              <a:rPr lang="en-US" dirty="0" smtClean="0"/>
              <a:t> of a shared interface […] to a wider class of computations than monads can </a:t>
            </a:r>
            <a:r>
              <a:rPr lang="en-US" dirty="0" err="1" smtClean="0"/>
              <a:t>accomodate</a:t>
            </a:r>
            <a:r>
              <a:rPr lang="en-US" dirty="0" smtClean="0"/>
              <a:t>. And in practice, </a:t>
            </a:r>
            <a:r>
              <a:rPr lang="en-US" i="1" dirty="0" smtClean="0"/>
              <a:t>this often means computations that represent processes.</a:t>
            </a:r>
            <a:endParaRPr lang="en-US" dirty="0" smtClean="0"/>
          </a:p>
          <a:p>
            <a:r>
              <a:rPr lang="en-US" dirty="0" smtClean="0"/>
              <a:t>Games have state machines, which represent processes. Is there a good match between Arrow composition and simplifying the construction of state machines?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and to</a:t>
            </a:r>
          </a:p>
          <a:p>
            <a:pPr lvl="1"/>
            <a:r>
              <a:rPr lang="en-US" dirty="0" smtClean="0"/>
              <a:t>Unlike monads, arrows are explicit about the form of the input. In </a:t>
            </a:r>
            <a:r>
              <a:rPr lang="en-US" dirty="0" err="1" smtClean="0"/>
              <a:t>Javascipt</a:t>
            </a:r>
            <a:r>
              <a:rPr lang="en-US" dirty="0" smtClean="0"/>
              <a:t>, of course they are not explicit about the </a:t>
            </a:r>
            <a:r>
              <a:rPr lang="en-US" i="1" dirty="0" smtClean="0"/>
              <a:t>type</a:t>
            </a:r>
            <a:r>
              <a:rPr lang="en-US" dirty="0" smtClean="0"/>
              <a:t> of the input.</a:t>
            </a:r>
          </a:p>
          <a:p>
            <a:pPr lvl="1"/>
            <a:r>
              <a:rPr lang="en-US" dirty="0" smtClean="0"/>
              <a:t>You spend </a:t>
            </a:r>
            <a:r>
              <a:rPr lang="en-US" i="1" dirty="0" smtClean="0"/>
              <a:t>a lot of time thinking about inputs and outputs</a:t>
            </a:r>
            <a:r>
              <a:rPr lang="en-US" dirty="0" smtClean="0"/>
              <a:t>, because you structure your computations around these aspects of arrows.</a:t>
            </a:r>
          </a:p>
          <a:p>
            <a:r>
              <a:rPr lang="en-US" dirty="0" smtClean="0"/>
              <a:t>Functions	</a:t>
            </a:r>
          </a:p>
          <a:p>
            <a:pPr lvl="1"/>
            <a:r>
              <a:rPr lang="en-US" dirty="0" smtClean="0"/>
              <a:t>A function is trivially ‘lifted’ into an arrow, which allows us to create specific, focused functions, and use arrows to structure the computations that use those functions.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Composable</a:t>
            </a:r>
            <a:r>
              <a:rPr lang="en-US" dirty="0" smtClean="0"/>
              <a:t> into Arrows</a:t>
            </a:r>
          </a:p>
          <a:p>
            <a:pPr lvl="1"/>
            <a:r>
              <a:rPr lang="en-US" dirty="0" smtClean="0"/>
              <a:t>You build arrows from arrows</a:t>
            </a:r>
          </a:p>
          <a:p>
            <a:pPr lvl="1"/>
            <a:r>
              <a:rPr lang="en-US" dirty="0" smtClean="0"/>
              <a:t>A variety of composition operators allow you to branch, join, sequence and repeat arrows.</a:t>
            </a:r>
          </a:p>
          <a:p>
            <a:r>
              <a:rPr lang="en-US" dirty="0" err="1" smtClean="0"/>
              <a:t>Runnable</a:t>
            </a:r>
            <a:r>
              <a:rPr lang="en-US" dirty="0" smtClean="0"/>
              <a:t> Structures</a:t>
            </a:r>
          </a:p>
          <a:p>
            <a:pPr lvl="1"/>
            <a:r>
              <a:rPr lang="en-US" dirty="0" smtClean="0"/>
              <a:t>Data flows through arrows (inputs and outputs)</a:t>
            </a:r>
          </a:p>
          <a:p>
            <a:pPr lvl="1"/>
            <a:r>
              <a:rPr lang="en-US" dirty="0" smtClean="0"/>
              <a:t>Control flows through arrows (repeat)</a:t>
            </a:r>
          </a:p>
          <a:p>
            <a:r>
              <a:rPr lang="en-US" dirty="0" smtClean="0"/>
              <a:t>About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Lifted functions generally operate on one of the inputs in the input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2"/>
            <a:r>
              <a:rPr lang="en-US" dirty="0" smtClean="0"/>
              <a:t>Use first() or second() composition</a:t>
            </a:r>
          </a:p>
          <a:p>
            <a:pPr lvl="1"/>
            <a:r>
              <a:rPr lang="en-US" dirty="0" err="1" smtClean="0"/>
              <a:t>Tuple</a:t>
            </a:r>
            <a:r>
              <a:rPr lang="en-US" dirty="0" smtClean="0"/>
              <a:t>-aware functions can operate on both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Arrows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lift – lift a function into an </a:t>
            </a:r>
            <a:r>
              <a:rPr lang="en-US" dirty="0" smtClean="0"/>
              <a:t>arrow</a:t>
            </a:r>
          </a:p>
          <a:p>
            <a:pPr lvl="1"/>
            <a:r>
              <a:rPr lang="en-US" dirty="0" smtClean="0"/>
              <a:t>We already saw this with monads</a:t>
            </a:r>
            <a:endParaRPr lang="en-US" dirty="0" smtClean="0"/>
          </a:p>
          <a:p>
            <a:pPr lvl="1"/>
            <a:r>
              <a:rPr lang="en-US" dirty="0" smtClean="0"/>
              <a:t>Lifting allows us to write functions that are focused and specific, and compose those functions into more complex processes.</a:t>
            </a:r>
          </a:p>
          <a:p>
            <a:pPr lvl="1"/>
            <a:r>
              <a:rPr lang="en-US" dirty="0" smtClean="0"/>
              <a:t>Brings the function into the world of arrow inputs and outputs</a:t>
            </a:r>
          </a:p>
          <a:p>
            <a:r>
              <a:rPr lang="en-US" dirty="0" smtClean="0"/>
              <a:t>&gt;&gt;&gt; (</a:t>
            </a:r>
            <a:r>
              <a:rPr lang="en-US" b="1" dirty="0" smtClean="0"/>
              <a:t>then</a:t>
            </a:r>
            <a:r>
              <a:rPr lang="en-US" dirty="0" smtClean="0"/>
              <a:t>, next, compose)</a:t>
            </a:r>
          </a:p>
          <a:p>
            <a:pPr lvl="1"/>
            <a:r>
              <a:rPr lang="en-US" dirty="0" smtClean="0"/>
              <a:t>Compose Arrow a </a:t>
            </a:r>
            <a:r>
              <a:rPr lang="en-US" dirty="0" err="1" smtClean="0"/>
              <a:t>b</a:t>
            </a:r>
            <a:r>
              <a:rPr lang="en-US" dirty="0" smtClean="0"/>
              <a:t> -&gt; Arrow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smtClean="0"/>
              <a:t> into Arrow a </a:t>
            </a:r>
            <a:r>
              <a:rPr lang="en-US" dirty="0" err="1" smtClean="0"/>
              <a:t>c</a:t>
            </a:r>
            <a:endParaRPr lang="en-US" dirty="0" smtClean="0"/>
          </a:p>
          <a:p>
            <a:pPr lvl="1"/>
            <a:r>
              <a:rPr lang="en-US" dirty="0" smtClean="0"/>
              <a:t>Think of:  An arrow waits for an event (a = event name to wait for) produces event (</a:t>
            </a:r>
            <a:r>
              <a:rPr lang="en-US" dirty="0" err="1" smtClean="0"/>
              <a:t>b</a:t>
            </a:r>
            <a:r>
              <a:rPr lang="en-US" dirty="0" smtClean="0"/>
              <a:t> = event data) processes event (</a:t>
            </a:r>
            <a:r>
              <a:rPr lang="en-US" dirty="0" err="1" smtClean="0"/>
              <a:t>c</a:t>
            </a:r>
            <a:r>
              <a:rPr lang="en-US" dirty="0" smtClean="0"/>
              <a:t> = result of processing)</a:t>
            </a:r>
          </a:p>
          <a:p>
            <a:pPr lvl="1"/>
            <a:r>
              <a:rPr lang="en-US" dirty="0" smtClean="0"/>
              <a:t>Please note that this is very specific about inputs and outputs</a:t>
            </a:r>
          </a:p>
          <a:p>
            <a:r>
              <a:rPr lang="en-US" dirty="0" smtClean="0"/>
              <a:t>&amp;&amp;&amp; (split, </a:t>
            </a:r>
            <a:r>
              <a:rPr lang="en-US" b="1" dirty="0" err="1" smtClean="0"/>
              <a:t>fanout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||| (</a:t>
            </a:r>
            <a:r>
              <a:rPr lang="en-US" b="1" dirty="0" smtClean="0"/>
              <a:t>or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Arrowlets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Asynchronous Event Arrows</a:t>
            </a:r>
          </a:p>
          <a:p>
            <a:r>
              <a:rPr lang="en-US" dirty="0" smtClean="0"/>
              <a:t>Originally designed with browser UI in mind</a:t>
            </a:r>
          </a:p>
          <a:p>
            <a:pPr lvl="1"/>
            <a:r>
              <a:rPr lang="en-US" dirty="0" smtClean="0"/>
              <a:t>Paper describes implementing drag and drop</a:t>
            </a:r>
          </a:p>
          <a:p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Lifted functions are </a:t>
            </a:r>
            <a:r>
              <a:rPr lang="en-US" dirty="0" err="1" smtClean="0"/>
              <a:t>thunked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run asynchronously)</a:t>
            </a:r>
          </a:p>
          <a:p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Designed to be used with document event handlers</a:t>
            </a:r>
          </a:p>
          <a:p>
            <a:r>
              <a:rPr lang="en-US" dirty="0" smtClean="0"/>
              <a:t>Arrows</a:t>
            </a:r>
          </a:p>
          <a:p>
            <a:pPr lvl="1"/>
            <a:r>
              <a:rPr lang="en-US" dirty="0" smtClean="0"/>
              <a:t>Arrow composition allows complex state machines</a:t>
            </a:r>
          </a:p>
          <a:p>
            <a:r>
              <a:rPr lang="en-US" dirty="0" smtClean="0"/>
              <a:t>Cancelable</a:t>
            </a:r>
          </a:p>
          <a:p>
            <a:pPr lvl="1"/>
            <a:r>
              <a:rPr lang="en-US" dirty="0" smtClean="0"/>
              <a:t>You can stop running arrows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Thought of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Khoo</a:t>
            </a:r>
            <a:r>
              <a:rPr lang="en-US" dirty="0" smtClean="0"/>
              <a:t> </a:t>
            </a:r>
            <a:r>
              <a:rPr lang="en-US" dirty="0" err="1" smtClean="0"/>
              <a:t>Yit</a:t>
            </a:r>
            <a:r>
              <a:rPr lang="en-US" dirty="0" smtClean="0"/>
              <a:t> </a:t>
            </a:r>
            <a:r>
              <a:rPr lang="en-US" dirty="0" err="1" smtClean="0"/>
              <a:t>Phang</a:t>
            </a:r>
            <a:r>
              <a:rPr lang="en-US" dirty="0" smtClean="0"/>
              <a:t>, Michael Hicks, Jeffrey S. Foster and </a:t>
            </a:r>
            <a:r>
              <a:rPr lang="en-US" dirty="0" err="1" smtClean="0"/>
              <a:t>Vibha</a:t>
            </a:r>
            <a:r>
              <a:rPr lang="en-US" dirty="0" smtClean="0"/>
              <a:t> </a:t>
            </a:r>
            <a:r>
              <a:rPr lang="en-US" dirty="0" err="1" smtClean="0"/>
              <a:t>Sazawal</a:t>
            </a:r>
            <a:r>
              <a:rPr lang="en-US" dirty="0" smtClean="0"/>
              <a:t>. University of Maryland, Department of Computer Science. June 2009.</a:t>
            </a:r>
          </a:p>
          <a:p>
            <a:r>
              <a:rPr lang="en-US" dirty="0" smtClean="0">
                <a:hlinkClick r:id="rId2"/>
              </a:rPr>
              <a:t>http://www.cs.umd.edu/projects/PL/arrowlets/index.xhtml</a:t>
            </a:r>
            <a:endParaRPr lang="en-US" dirty="0" smtClean="0"/>
          </a:p>
          <a:p>
            <a:r>
              <a:rPr lang="en-US" dirty="0" err="1" smtClean="0"/>
              <a:t>Arrowlets</a:t>
            </a:r>
            <a:r>
              <a:rPr lang="en-US" dirty="0" smtClean="0"/>
              <a:t> library was further developed by </a:t>
            </a:r>
            <a:r>
              <a:rPr lang="en-US" dirty="0" err="1" smtClean="0"/>
              <a:t>Khoo</a:t>
            </a:r>
            <a:r>
              <a:rPr lang="en-US" dirty="0" smtClean="0"/>
              <a:t> </a:t>
            </a:r>
            <a:r>
              <a:rPr lang="en-US" dirty="0" err="1" smtClean="0"/>
              <a:t>Yit</a:t>
            </a:r>
            <a:r>
              <a:rPr lang="en-US" dirty="0" smtClean="0"/>
              <a:t> </a:t>
            </a:r>
            <a:r>
              <a:rPr lang="en-US" dirty="0" err="1" smtClean="0"/>
              <a:t>Phang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Arrowlets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flies like an </a:t>
            </a:r>
            <a:r>
              <a:rPr lang="en-US" dirty="0" err="1" smtClean="0"/>
              <a:t>arrowlet</a:t>
            </a: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www.cs.umd.edu/projects/PL/arrowlets/example-time-flies-like-an-arrowlet.xhtml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Arrowlets</a:t>
            </a:r>
            <a:r>
              <a:rPr lang="en-US" dirty="0" smtClean="0"/>
              <a:t> with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Fits well with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EventEmitter</a:t>
            </a:r>
            <a:endParaRPr lang="en-US" dirty="0" smtClean="0"/>
          </a:p>
          <a:p>
            <a:r>
              <a:rPr lang="en-US" dirty="0" smtClean="0"/>
              <a:t>Some stuff falls away (animation arrow, document element arrow, blah)</a:t>
            </a:r>
          </a:p>
          <a:p>
            <a:r>
              <a:rPr lang="en-US" dirty="0" smtClean="0"/>
              <a:t>Need some </a:t>
            </a:r>
            <a:r>
              <a:rPr lang="en-US" dirty="0" smtClean="0"/>
              <a:t>new arrows to help us out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own Arrow Constructor: </a:t>
            </a:r>
            <a:r>
              <a:rPr lang="en-US" dirty="0" err="1" smtClean="0"/>
              <a:t>ListenA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ListenA</a:t>
            </a:r>
            <a:r>
              <a:rPr lang="en-US" dirty="0"/>
              <a:t>(</a:t>
            </a:r>
            <a:r>
              <a:rPr lang="en-US" dirty="0" err="1"/>
              <a:t>eventname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if (!(this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ListenA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return new </a:t>
            </a:r>
            <a:r>
              <a:rPr lang="en-US" dirty="0" err="1"/>
              <a:t>ListenA</a:t>
            </a:r>
            <a:r>
              <a:rPr lang="en-US" dirty="0"/>
              <a:t>(</a:t>
            </a:r>
            <a:r>
              <a:rPr lang="en-US" dirty="0" err="1"/>
              <a:t>eventname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this.eventname</a:t>
            </a:r>
            <a:r>
              <a:rPr lang="en-US" dirty="0"/>
              <a:t> = </a:t>
            </a:r>
            <a:r>
              <a:rPr lang="en-US" dirty="0" err="1"/>
              <a:t>eventname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ListenA.prototype</a:t>
            </a:r>
            <a:r>
              <a:rPr lang="en-US" dirty="0"/>
              <a:t> = new </a:t>
            </a:r>
            <a:r>
              <a:rPr lang="en-US" dirty="0" err="1"/>
              <a:t>AsyncA</a:t>
            </a:r>
            <a:r>
              <a:rPr lang="en-US" dirty="0"/>
              <a:t>(function </a:t>
            </a:r>
            <a:r>
              <a:rPr lang="en-US" dirty="0" err="1"/>
              <a:t>ListenA$prototype$t</a:t>
            </a:r>
            <a:r>
              <a:rPr lang="en-US" dirty="0"/>
              <a:t>(emitter, a)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eventname</a:t>
            </a:r>
            <a:r>
              <a:rPr lang="en-US" dirty="0"/>
              <a:t> = </a:t>
            </a:r>
            <a:r>
              <a:rPr lang="en-US" dirty="0" err="1"/>
              <a:t>this.eventname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cancel = function </a:t>
            </a:r>
            <a:r>
              <a:rPr lang="en-US" dirty="0" err="1"/>
              <a:t>ListenA$prototype$t</a:t>
            </a:r>
            <a:r>
              <a:rPr lang="en-US" dirty="0"/>
              <a:t>$$cancel()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emitter.removeListener</a:t>
            </a:r>
            <a:r>
              <a:rPr lang="en-US" dirty="0"/>
              <a:t>(</a:t>
            </a:r>
            <a:r>
              <a:rPr lang="en-US" dirty="0" err="1"/>
              <a:t>eventname</a:t>
            </a:r>
            <a:r>
              <a:rPr lang="en-US" dirty="0"/>
              <a:t>, listener);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listener = function </a:t>
            </a:r>
            <a:r>
              <a:rPr lang="en-US" dirty="0" err="1"/>
              <a:t>ListenA$prototype$t</a:t>
            </a:r>
            <a:r>
              <a:rPr lang="en-US" dirty="0"/>
              <a:t>$$listener(event) {</a:t>
            </a:r>
          </a:p>
          <a:p>
            <a:pPr marL="0" indent="0">
              <a:buNone/>
            </a:pPr>
            <a:r>
              <a:rPr lang="en-US" dirty="0"/>
              <a:t>        cancel();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a.advance</a:t>
            </a:r>
            <a:r>
              <a:rPr lang="en-US" dirty="0"/>
              <a:t>(cancel);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a.cont</a:t>
            </a:r>
            <a:r>
              <a:rPr lang="en-US" dirty="0"/>
              <a:t>(event);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a.addCanceller</a:t>
            </a:r>
            <a:r>
              <a:rPr lang="en-US" dirty="0"/>
              <a:t>(cancel);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emitter.addListener</a:t>
            </a:r>
            <a:r>
              <a:rPr lang="en-US" dirty="0"/>
              <a:t>(</a:t>
            </a:r>
            <a:r>
              <a:rPr lang="en-US" dirty="0" err="1"/>
              <a:t>eventname</a:t>
            </a:r>
            <a:r>
              <a:rPr lang="en-US" dirty="0"/>
              <a:t>, listener);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493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Crockford’s</a:t>
            </a:r>
            <a:r>
              <a:rPr lang="en-US" dirty="0" smtClean="0"/>
              <a:t> Code Camp Session</a:t>
            </a:r>
          </a:p>
          <a:p>
            <a:pPr lvl="1"/>
            <a:r>
              <a:rPr lang="en-US" dirty="0" smtClean="0"/>
              <a:t>Application-level functional programming</a:t>
            </a:r>
          </a:p>
          <a:p>
            <a:pPr lvl="1"/>
            <a:r>
              <a:rPr lang="en-US" dirty="0" smtClean="0"/>
              <a:t>No libraries to recommend!</a:t>
            </a:r>
          </a:p>
          <a:p>
            <a:r>
              <a:rPr lang="en-US" dirty="0" smtClean="0"/>
              <a:t>Prototype Game Development</a:t>
            </a:r>
          </a:p>
          <a:p>
            <a:pPr lvl="1"/>
            <a:r>
              <a:rPr lang="en-US" dirty="0" smtClean="0"/>
              <a:t>Need interface to Web Audio API</a:t>
            </a:r>
          </a:p>
          <a:p>
            <a:pPr lvl="1"/>
            <a:r>
              <a:rPr lang="en-US" dirty="0" smtClean="0"/>
              <a:t>Game state machine development sucks</a:t>
            </a:r>
          </a:p>
          <a:p>
            <a:r>
              <a:rPr lang="en-US" dirty="0" smtClean="0"/>
              <a:t>What’s needed?</a:t>
            </a:r>
          </a:p>
          <a:p>
            <a:pPr lvl="1"/>
            <a:r>
              <a:rPr lang="en-US" dirty="0" smtClean="0"/>
              <a:t>An R&amp;D Vacation!</a:t>
            </a:r>
          </a:p>
        </p:txBody>
      </p:sp>
    </p:spTree>
    <p:extLst>
      <p:ext uri="{BB962C8B-B14F-4D97-AF65-F5344CB8AC3E}">
        <p14:creationId xmlns:p14="http://schemas.microsoft.com/office/powerpoint/2010/main" val="122445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ListenWithValueA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Tuple-Aware</a:t>
            </a:r>
          </a:p>
          <a:p>
            <a:r>
              <a:rPr lang="en-US" dirty="0" smtClean="0"/>
              <a:t>“Knows” that event emitter is first in the Pair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49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Finally…Let’s Dive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using </a:t>
            </a:r>
            <a:r>
              <a:rPr lang="en-US" dirty="0" err="1" smtClean="0"/>
              <a:t>Arrowlets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4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And…we’re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code in this presentation and the slides are in a public repository at: </a:t>
            </a:r>
            <a:r>
              <a:rPr lang="en-US" dirty="0">
                <a:hlinkClick r:id="rId2"/>
              </a:rPr>
              <a:t>https://github.com/enright/arrowlets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Monad?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Why use a monad?</a:t>
            </a:r>
          </a:p>
          <a:p>
            <a:pPr lvl="1"/>
            <a:r>
              <a:rPr lang="en-US" dirty="0" smtClean="0"/>
              <a:t>Packaging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like</a:t>
            </a:r>
            <a:r>
              <a:rPr lang="en-US" dirty="0" smtClean="0"/>
              <a:t> typing monad().this().that().then()</a:t>
            </a:r>
          </a:p>
          <a:p>
            <a:r>
              <a:rPr lang="en-US" dirty="0" smtClean="0"/>
              <a:t>Think of your monad as a package of functions that </a:t>
            </a:r>
            <a:r>
              <a:rPr lang="en-US" i="1" dirty="0" smtClean="0"/>
              <a:t>wrap</a:t>
            </a:r>
            <a:r>
              <a:rPr lang="en-US" dirty="0" smtClean="0"/>
              <a:t> and operate ‘over’ a value.</a:t>
            </a:r>
          </a:p>
          <a:p>
            <a:r>
              <a:rPr lang="en-US" dirty="0" smtClean="0"/>
              <a:t>In “Monads and Gonads” </a:t>
            </a:r>
            <a:r>
              <a:rPr lang="en-US" dirty="0" err="1" smtClean="0"/>
              <a:t>Crockford</a:t>
            </a:r>
            <a:r>
              <a:rPr lang="en-US" dirty="0" smtClean="0"/>
              <a:t> says, “a monad is an object…that’s it…that really is it.”</a:t>
            </a:r>
          </a:p>
          <a:p>
            <a:r>
              <a:rPr lang="en-US" dirty="0" smtClean="0"/>
              <a:t>Decisions you have to make:</a:t>
            </a:r>
          </a:p>
          <a:p>
            <a:pPr lvl="1"/>
            <a:r>
              <a:rPr lang="en-US" dirty="0" smtClean="0"/>
              <a:t>What’s the </a:t>
            </a:r>
            <a:r>
              <a:rPr lang="en-US" i="1" dirty="0" smtClean="0"/>
              <a:t>value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Am I always reproducing the value?</a:t>
            </a:r>
          </a:p>
          <a:p>
            <a:pPr lvl="1"/>
            <a:r>
              <a:rPr lang="en-US" dirty="0" smtClean="0"/>
              <a:t>How deeply do I clone structures?</a:t>
            </a:r>
          </a:p>
          <a:p>
            <a:pPr lvl="1"/>
            <a:r>
              <a:rPr lang="en-US" dirty="0" smtClean="0"/>
              <a:t>These are decision you need to make anyway!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Crockford’s</a:t>
            </a:r>
            <a:r>
              <a:rPr lang="en-US" dirty="0" smtClean="0"/>
              <a:t>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“Monads and Gonads”</a:t>
            </a:r>
          </a:p>
          <a:p>
            <a:r>
              <a:rPr lang="en-US" dirty="0" smtClean="0"/>
              <a:t>Seems like an application-ready ‘library’</a:t>
            </a:r>
          </a:p>
          <a:p>
            <a:r>
              <a:rPr lang="en-US" dirty="0" smtClean="0"/>
              <a:t>Let’s take a 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2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Audio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Contains sound ‘data URI’ conversion</a:t>
            </a:r>
          </a:p>
          <a:p>
            <a:r>
              <a:rPr lang="en-US" dirty="0" smtClean="0"/>
              <a:t>Loads sounds</a:t>
            </a:r>
          </a:p>
          <a:p>
            <a:r>
              <a:rPr lang="en-US" dirty="0" smtClean="0"/>
              <a:t>Tags sounds with names</a:t>
            </a:r>
          </a:p>
          <a:p>
            <a:r>
              <a:rPr lang="en-US" dirty="0" smtClean="0"/>
              <a:t>Copy audio buffers between monads</a:t>
            </a:r>
          </a:p>
          <a:p>
            <a:r>
              <a:rPr lang="en-US" dirty="0" smtClean="0"/>
              <a:t>Plays ‘one-shot’ audio clips</a:t>
            </a:r>
            <a:endParaRPr lang="en-US" dirty="0"/>
          </a:p>
          <a:p>
            <a:r>
              <a:rPr lang="en-US" dirty="0" smtClean="0"/>
              <a:t>Where I’m going with it</a:t>
            </a:r>
          </a:p>
          <a:p>
            <a:pPr lvl="1"/>
            <a:r>
              <a:rPr lang="en-US" dirty="0" err="1" smtClean="0"/>
              <a:t>Spatialized</a:t>
            </a:r>
            <a:r>
              <a:rPr lang="en-US" dirty="0" smtClean="0"/>
              <a:t> 2D Audio</a:t>
            </a:r>
          </a:p>
          <a:p>
            <a:pPr lvl="1"/>
            <a:r>
              <a:rPr lang="en-US" dirty="0" smtClean="0"/>
              <a:t>Panning, fading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Monad ‘one-shot’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17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// handle a message from the game server to play </a:t>
            </a:r>
          </a:p>
          <a:p>
            <a:pPr marL="0" indent="0">
              <a:buNone/>
            </a:pPr>
            <a:r>
              <a:rPr lang="en-US" sz="2800" dirty="0" smtClean="0"/>
              <a:t>// a sound</a:t>
            </a:r>
          </a:p>
          <a:p>
            <a:pPr marL="0" indent="0">
              <a:buNone/>
            </a:pPr>
            <a:r>
              <a:rPr lang="en-US" sz="2800" dirty="0" err="1" smtClean="0"/>
              <a:t>socket.on</a:t>
            </a:r>
            <a:r>
              <a:rPr lang="en-US" sz="2800" dirty="0"/>
              <a:t>('one-shot-sound', function (sound) {</a:t>
            </a:r>
          </a:p>
          <a:p>
            <a:pPr marL="0" indent="0">
              <a:buNone/>
            </a:pPr>
            <a:r>
              <a:rPr lang="en-US" sz="2800" dirty="0"/>
              <a:t>	// create and play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var</a:t>
            </a:r>
            <a:r>
              <a:rPr lang="en-US" sz="2800" dirty="0"/>
              <a:t> am = </a:t>
            </a:r>
            <a:r>
              <a:rPr lang="en-US" sz="2800" dirty="0" err="1"/>
              <a:t>audioMonad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			.</a:t>
            </a:r>
            <a:r>
              <a:rPr lang="en-US" sz="2800" dirty="0" err="1"/>
              <a:t>masterGain</a:t>
            </a:r>
            <a:r>
              <a:rPr lang="en-US" sz="2800" dirty="0"/>
              <a:t>(</a:t>
            </a:r>
            <a:r>
              <a:rPr lang="en-US" sz="2800" dirty="0" err="1"/>
              <a:t>sound.gain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smtClean="0"/>
              <a:t>	.</a:t>
            </a:r>
            <a:r>
              <a:rPr lang="en-US" sz="2800" dirty="0" err="1"/>
              <a:t>setAudioBuffers</a:t>
            </a:r>
            <a:r>
              <a:rPr lang="en-US" sz="2800" dirty="0"/>
              <a:t>(</a:t>
            </a:r>
            <a:r>
              <a:rPr lang="en-US" sz="2800" dirty="0" err="1"/>
              <a:t>loadAudio.getAudioBuffers</a:t>
            </a:r>
            <a:r>
              <a:rPr lang="en-US" sz="2800" dirty="0"/>
              <a:t>())</a:t>
            </a:r>
          </a:p>
          <a:p>
            <a:pPr marL="0" indent="0">
              <a:buNone/>
            </a:pPr>
            <a:r>
              <a:rPr lang="en-US" sz="2800" dirty="0"/>
              <a:t>			.play(sound.name);</a:t>
            </a:r>
          </a:p>
          <a:p>
            <a:pPr marL="0" indent="0">
              <a:buNone/>
            </a:pPr>
            <a:r>
              <a:rPr lang="en-US" sz="2800" dirty="0" smtClean="0"/>
              <a:t>});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111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addSoundDataURI</a:t>
            </a:r>
            <a:endParaRPr lang="en-US" dirty="0" smtClean="0"/>
          </a:p>
          <a:p>
            <a:pPr lvl="1"/>
            <a:r>
              <a:rPr lang="en-US" dirty="0" smtClean="0"/>
              <a:t>Load a sound data URI with a callback</a:t>
            </a:r>
          </a:p>
          <a:p>
            <a:pPr lvl="1"/>
            <a:r>
              <a:rPr lang="en-US" dirty="0" smtClean="0"/>
              <a:t>Code that creates sound buffer from data URI is private ‘in’ the monad</a:t>
            </a:r>
          </a:p>
          <a:p>
            <a:r>
              <a:rPr lang="en-US" dirty="0" err="1" smtClean="0"/>
              <a:t>masterGain</a:t>
            </a:r>
            <a:endParaRPr lang="en-US" dirty="0" smtClean="0"/>
          </a:p>
          <a:p>
            <a:pPr lvl="1"/>
            <a:r>
              <a:rPr lang="en-US" dirty="0" smtClean="0"/>
              <a:t>Set the volume level of the playback</a:t>
            </a:r>
          </a:p>
          <a:p>
            <a:r>
              <a:rPr lang="en-US" dirty="0"/>
              <a:t>p</a:t>
            </a:r>
            <a:r>
              <a:rPr lang="en-US" dirty="0" smtClean="0"/>
              <a:t>lay</a:t>
            </a:r>
          </a:p>
          <a:p>
            <a:pPr lvl="1"/>
            <a:r>
              <a:rPr lang="en-US" dirty="0" smtClean="0"/>
              <a:t>Duh</a:t>
            </a:r>
          </a:p>
          <a:p>
            <a:r>
              <a:rPr lang="en-US" dirty="0" err="1" smtClean="0"/>
              <a:t>getAudioBuffers</a:t>
            </a:r>
            <a:endParaRPr lang="en-US" dirty="0" smtClean="0"/>
          </a:p>
          <a:p>
            <a:pPr lvl="1"/>
            <a:r>
              <a:rPr lang="en-US" dirty="0" smtClean="0"/>
              <a:t>Does NOT return a monad!</a:t>
            </a:r>
          </a:p>
          <a:p>
            <a:r>
              <a:rPr lang="en-US" dirty="0" err="1" smtClean="0"/>
              <a:t>setAudioBuffers</a:t>
            </a:r>
            <a:endParaRPr lang="en-US" dirty="0" smtClean="0"/>
          </a:p>
          <a:p>
            <a:pPr lvl="1"/>
            <a:r>
              <a:rPr lang="en-US" dirty="0" smtClean="0"/>
              <a:t>DOES return a monad!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or </a:t>
            </a:r>
            <a:r>
              <a:rPr lang="en-US" dirty="0" err="1" smtClean="0"/>
              <a:t>Lift_value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// </a:t>
            </a:r>
            <a:r>
              <a:rPr lang="en-US" sz="2000" dirty="0" err="1"/>
              <a:t>getAudioBuffers</a:t>
            </a:r>
            <a:r>
              <a:rPr lang="en-US" sz="2000" dirty="0"/>
              <a:t> - get the available audio buffers</a:t>
            </a:r>
          </a:p>
          <a:p>
            <a:pPr marL="0" indent="0">
              <a:buNone/>
            </a:pPr>
            <a:r>
              <a:rPr lang="en-US" sz="2000" dirty="0"/>
              <a:t>	// note '</a:t>
            </a:r>
            <a:r>
              <a:rPr lang="en-US" sz="2000" dirty="0" err="1"/>
              <a:t>lift_value</a:t>
            </a:r>
            <a:r>
              <a:rPr lang="en-US" sz="2000" dirty="0"/>
              <a:t>' - does not return a monad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audioMonad.</a:t>
            </a:r>
            <a:r>
              <a:rPr lang="en-US" sz="2000" b="1" dirty="0" err="1"/>
              <a:t>lift_value</a:t>
            </a:r>
            <a:r>
              <a:rPr lang="en-US" sz="2000" dirty="0"/>
              <a:t>('</a:t>
            </a:r>
            <a:r>
              <a:rPr lang="en-US" sz="2000" dirty="0" err="1"/>
              <a:t>getAudioBuffers</a:t>
            </a:r>
            <a:r>
              <a:rPr lang="en-US" sz="2000" dirty="0"/>
              <a:t>', function (value) {</a:t>
            </a:r>
          </a:p>
          <a:p>
            <a:pPr marL="0" indent="0">
              <a:buNone/>
            </a:pPr>
            <a:r>
              <a:rPr lang="en-US" sz="2000" dirty="0"/>
              <a:t>		// get the buffers</a:t>
            </a:r>
          </a:p>
          <a:p>
            <a:pPr marL="0" indent="0">
              <a:buNone/>
            </a:pPr>
            <a:r>
              <a:rPr lang="en-US" sz="2000" dirty="0"/>
              <a:t>		return </a:t>
            </a:r>
            <a:r>
              <a:rPr lang="en-US" sz="2000" dirty="0" err="1"/>
              <a:t>value.audioBuffers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});</a:t>
            </a:r>
          </a:p>
          <a:p>
            <a:pPr marL="0" indent="0">
              <a:buNone/>
            </a:pPr>
            <a:r>
              <a:rPr lang="en-US" sz="2000" dirty="0"/>
              <a:t>	// </a:t>
            </a:r>
            <a:r>
              <a:rPr lang="en-US" sz="2000" dirty="0" err="1"/>
              <a:t>setAudioBuffers</a:t>
            </a:r>
            <a:r>
              <a:rPr lang="en-US" sz="2000" dirty="0"/>
              <a:t> - set the available audio buffers</a:t>
            </a:r>
          </a:p>
          <a:p>
            <a:pPr marL="0" indent="0">
              <a:buNone/>
            </a:pPr>
            <a:r>
              <a:rPr lang="en-US" sz="2000" dirty="0"/>
              <a:t>	// copy the references into a new object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audioMonad.</a:t>
            </a:r>
            <a:r>
              <a:rPr lang="en-US" sz="2000" b="1" dirty="0" err="1"/>
              <a:t>lift</a:t>
            </a:r>
            <a:r>
              <a:rPr lang="en-US" sz="2000" dirty="0"/>
              <a:t>('</a:t>
            </a:r>
            <a:r>
              <a:rPr lang="en-US" sz="2000" dirty="0" err="1"/>
              <a:t>setAudioBuffers</a:t>
            </a:r>
            <a:r>
              <a:rPr lang="en-US" sz="2000" dirty="0"/>
              <a:t>', function (value, buffers) 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b="1" dirty="0" err="1"/>
              <a:t>copyBuffers</a:t>
            </a:r>
            <a:r>
              <a:rPr lang="en-US" sz="2000" b="1" dirty="0"/>
              <a:t> = {}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i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numBuffersInId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6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or </a:t>
            </a:r>
            <a:r>
              <a:rPr lang="en-US" dirty="0" err="1" smtClean="0"/>
              <a:t>Lift_value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use the audio monad to create buffers from the pre-loaded sound URIs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loadAudio</a:t>
            </a:r>
            <a:r>
              <a:rPr lang="en-US" dirty="0"/>
              <a:t> = </a:t>
            </a:r>
            <a:r>
              <a:rPr lang="en-US" dirty="0" err="1"/>
              <a:t>audioMonad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(sound in sounds)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sounds.hasOwnProperty</a:t>
            </a:r>
            <a:r>
              <a:rPr lang="en-US" dirty="0"/>
              <a:t>(sound))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loadAudio.addSoundDataURI</a:t>
            </a:r>
            <a:r>
              <a:rPr lang="en-US" dirty="0"/>
              <a:t>(sound, sounds[sound]);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create and play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am = </a:t>
            </a:r>
            <a:r>
              <a:rPr lang="en-US" dirty="0" err="1"/>
              <a:t>audioMonad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.</a:t>
            </a:r>
            <a:r>
              <a:rPr lang="en-US" dirty="0" err="1"/>
              <a:t>masterGain</a:t>
            </a:r>
            <a:r>
              <a:rPr lang="en-US" dirty="0"/>
              <a:t>(</a:t>
            </a:r>
            <a:r>
              <a:rPr lang="en-US" dirty="0" err="1"/>
              <a:t>sound.gain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.</a:t>
            </a:r>
            <a:r>
              <a:rPr lang="en-US" b="1" dirty="0" err="1"/>
              <a:t>setAudioBuffers</a:t>
            </a:r>
            <a:r>
              <a:rPr lang="en-US" dirty="0"/>
              <a:t>(</a:t>
            </a:r>
            <a:r>
              <a:rPr lang="en-US" dirty="0" err="1"/>
              <a:t>loadAudio.</a:t>
            </a:r>
            <a:r>
              <a:rPr lang="en-US" b="1" dirty="0" err="1"/>
              <a:t>getAudioBuffers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1816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974</Words>
  <Application>Microsoft Office PowerPoint</Application>
  <PresentationFormat>On-screen Show (4:3)</PresentationFormat>
  <Paragraphs>167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Monads of Doom Arrows of Time</vt:lpstr>
      <vt:lpstr>Motivation</vt:lpstr>
      <vt:lpstr>Why a Monad?</vt:lpstr>
      <vt:lpstr>Crockford’s Monad</vt:lpstr>
      <vt:lpstr>An Audio Monad</vt:lpstr>
      <vt:lpstr>Audio Monad ‘one-shot’</vt:lpstr>
      <vt:lpstr>Audio Monad</vt:lpstr>
      <vt:lpstr>Lift or Lift_value?</vt:lpstr>
      <vt:lpstr>Lift or Lift_value?</vt:lpstr>
      <vt:lpstr>Why Arrows?</vt:lpstr>
      <vt:lpstr>Why arrows?</vt:lpstr>
      <vt:lpstr>Arrows Are</vt:lpstr>
      <vt:lpstr>Arrows Are</vt:lpstr>
      <vt:lpstr>Composing Arrows</vt:lpstr>
      <vt:lpstr>Arrowlets</vt:lpstr>
      <vt:lpstr>Who Thought of That?</vt:lpstr>
      <vt:lpstr>Let’s Take a Look at Arrowlets</vt:lpstr>
      <vt:lpstr>Arrowlets with Nodejs</vt:lpstr>
      <vt:lpstr>Our own Arrow Constructor: ListenA</vt:lpstr>
      <vt:lpstr>ListenWithValueA</vt:lpstr>
      <vt:lpstr>Finally…Let’s Dive In</vt:lpstr>
      <vt:lpstr>And…we’re out!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Monads of Doom Arrows of Time</dc:title>
  <dc:creator>William Enright</dc:creator>
  <cp:lastModifiedBy>Bill Enright</cp:lastModifiedBy>
  <cp:revision>18</cp:revision>
  <dcterms:created xsi:type="dcterms:W3CDTF">2013-10-06T14:48:29Z</dcterms:created>
  <dcterms:modified xsi:type="dcterms:W3CDTF">2013-10-06T16:16:50Z</dcterms:modified>
</cp:coreProperties>
</file>