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Pezzano" initials="EP" lastIdx="1" clrIdx="0">
    <p:extLst>
      <p:ext uri="{19B8F6BF-5375-455C-9EA6-DF929625EA0E}">
        <p15:presenceInfo xmlns:p15="http://schemas.microsoft.com/office/powerpoint/2012/main" userId="01cf127c8a4e76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8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1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87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49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62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83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3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1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84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56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78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9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6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11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8F13-2190-49C5-B8F4-13E0484C089D}" type="datetimeFigureOut">
              <a:rPr lang="it-IT" smtClean="0"/>
              <a:t>06/03/2016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D6BAAC9-2263-4A98-A774-79B5C4B5D8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0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20464" y="2224584"/>
            <a:ext cx="7766936" cy="1048329"/>
          </a:xfrm>
        </p:spPr>
        <p:txBody>
          <a:bodyPr/>
          <a:lstStyle/>
          <a:p>
            <a:r>
              <a:rPr lang="it-IT" b="1" i="1" dirty="0" smtClean="0">
                <a:solidFill>
                  <a:srgbClr val="FF0000"/>
                </a:solidFill>
              </a:rPr>
              <a:t>Monitor Touch-Screen</a:t>
            </a:r>
            <a:endParaRPr lang="it-IT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>
          <a:xfrm>
            <a:off x="1070338" y="354841"/>
            <a:ext cx="7766936" cy="843613"/>
          </a:xfrm>
        </p:spPr>
        <p:txBody>
          <a:bodyPr>
            <a:normAutofit fontScale="90000"/>
          </a:bodyPr>
          <a:lstStyle/>
          <a:p>
            <a:pPr algn="ctr"/>
            <a:r>
              <a:rPr lang="it-IT" i="1" dirty="0" smtClean="0"/>
              <a:t>Caratteristiche</a:t>
            </a:r>
            <a:endParaRPr lang="it-IT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70338" y="1703421"/>
            <a:ext cx="7773411" cy="41651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Schermo con digitalizzatore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Input /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Utile come mouse o tastiera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Ottimizza spazi sia fisici che digitali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Interattività elevata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Margine di errore più alto </a:t>
            </a:r>
            <a:endParaRPr lang="it-I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056691" y="1665024"/>
            <a:ext cx="7766936" cy="789021"/>
          </a:xfrm>
        </p:spPr>
        <p:txBody>
          <a:bodyPr>
            <a:normAutofit fontScale="90000"/>
          </a:bodyPr>
          <a:lstStyle/>
          <a:p>
            <a:pPr algn="ctr"/>
            <a:r>
              <a:rPr lang="it-IT" i="1" dirty="0"/>
              <a:t>Prime Comparse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56691" y="2836182"/>
            <a:ext cx="7766936" cy="172217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Primi T.S. intorno anni ’80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Bancomat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HP-150</a:t>
            </a:r>
          </a:p>
        </p:txBody>
      </p:sp>
    </p:spTree>
    <p:extLst>
      <p:ext uri="{BB962C8B-B14F-4D97-AF65-F5344CB8AC3E}">
        <p14:creationId xmlns:p14="http://schemas.microsoft.com/office/powerpoint/2010/main" val="28061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841911" y="655092"/>
            <a:ext cx="8141901" cy="966442"/>
          </a:xfrm>
        </p:spPr>
        <p:txBody>
          <a:bodyPr/>
          <a:lstStyle/>
          <a:p>
            <a:pPr algn="ctr"/>
            <a:r>
              <a:rPr lang="it-IT" i="1" dirty="0" smtClean="0"/>
              <a:t>Diffusione del XXI secolo</a:t>
            </a:r>
            <a:endParaRPr lang="it-IT" i="1" dirty="0"/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1029393" y="2003668"/>
            <a:ext cx="7766936" cy="33326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Nintendo DS</a:t>
            </a:r>
            <a:endParaRPr lang="it-IT" sz="32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Navigatori satellitari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UMPC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Smartphone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Tablet PC o Tablet computer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55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51716" y="1879979"/>
            <a:ext cx="8892527" cy="870908"/>
          </a:xfrm>
        </p:spPr>
        <p:txBody>
          <a:bodyPr/>
          <a:lstStyle/>
          <a:p>
            <a:pPr algn="ctr"/>
            <a:r>
              <a:rPr lang="it-IT" i="1" dirty="0"/>
              <a:t>Tecnologie di digitalizzatori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1440439" y="3123468"/>
            <a:ext cx="7115083" cy="208861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Sensore Magnetico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Infrarossi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Ottico o a videocamere</a:t>
            </a:r>
          </a:p>
        </p:txBody>
      </p:sp>
    </p:spTree>
    <p:extLst>
      <p:ext uri="{BB962C8B-B14F-4D97-AF65-F5344CB8AC3E}">
        <p14:creationId xmlns:p14="http://schemas.microsoft.com/office/powerpoint/2010/main" val="17007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-205222" y="1227418"/>
            <a:ext cx="6905413" cy="1010456"/>
          </a:xfrm>
        </p:spPr>
        <p:txBody>
          <a:bodyPr/>
          <a:lstStyle/>
          <a:p>
            <a:pPr algn="ctr"/>
            <a:r>
              <a:rPr lang="it-IT" sz="4000" i="1" dirty="0">
                <a:solidFill>
                  <a:schemeClr val="tx1"/>
                </a:solidFill>
              </a:rPr>
              <a:t>Schermo </a:t>
            </a:r>
            <a:r>
              <a:rPr lang="it-IT" sz="4000" i="1" dirty="0" smtClean="0">
                <a:solidFill>
                  <a:schemeClr val="tx1"/>
                </a:solidFill>
              </a:rPr>
              <a:t>resistivo</a:t>
            </a:r>
            <a:r>
              <a:rPr lang="it-IT" sz="4000" i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it-IT" sz="4000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it-IT" sz="4000" i="1" dirty="0">
              <a:solidFill>
                <a:schemeClr val="tx1"/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69098" y="3959184"/>
            <a:ext cx="5897361" cy="1096899"/>
          </a:xfrm>
        </p:spPr>
        <p:txBody>
          <a:bodyPr/>
          <a:lstStyle/>
          <a:p>
            <a:pPr algn="ctr"/>
            <a:r>
              <a:rPr lang="it-IT" sz="4000" i="1" dirty="0">
                <a:solidFill>
                  <a:schemeClr val="tx1"/>
                </a:solidFill>
              </a:rPr>
              <a:t>Schermo </a:t>
            </a:r>
            <a:r>
              <a:rPr lang="it-IT" sz="4000" i="1" dirty="0" smtClean="0">
                <a:solidFill>
                  <a:schemeClr val="tx1"/>
                </a:solidFill>
              </a:rPr>
              <a:t>capacitivo</a:t>
            </a:r>
            <a:r>
              <a:rPr lang="it-IT" sz="4000" dirty="0" smtClean="0">
                <a:solidFill>
                  <a:schemeClr val="tx1"/>
                </a:solidFill>
              </a:rPr>
              <a:t> </a:t>
            </a:r>
            <a:r>
              <a:rPr lang="it-IT" sz="4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it-IT" sz="4000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upload.wikimedia.org/wikipedia/commons/thumb/7/7c/TouchScreen_5wires.svg/220px-TouchScreen_5wir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0" y="600478"/>
            <a:ext cx="3749040" cy="2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d/d4/TouchScreen_capacitive.svg/220px-TouchScreen_capaciti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0" y="2858705"/>
            <a:ext cx="2887980" cy="30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6750" y="228409"/>
            <a:ext cx="6525895" cy="1063701"/>
          </a:xfrm>
        </p:spPr>
        <p:txBody>
          <a:bodyPr/>
          <a:lstStyle/>
          <a:p>
            <a:pPr algn="ctr"/>
            <a:r>
              <a:rPr lang="it-IT" dirty="0" smtClean="0"/>
              <a:t>Schermi Multi-Touch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6750" y="1574572"/>
            <a:ext cx="7311390" cy="379752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Riconoscimento di più oggetti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Tecnologia avanzata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Capacitiva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Resistiva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Altre tecnologie numerose e differenti</a:t>
            </a:r>
          </a:p>
        </p:txBody>
      </p:sp>
      <p:pic>
        <p:nvPicPr>
          <p:cNvPr id="3074" name="Picture 2" descr="https://upload.wikimedia.org/wikipedia/commons/thumb/7/76/Multitouch_screen.svg/220px-Multitouch_scre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77" y="1823490"/>
            <a:ext cx="3966856" cy="2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83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Sfaccettatura</vt:lpstr>
      <vt:lpstr>Monitor Touch-Screen</vt:lpstr>
      <vt:lpstr>Caratteristiche</vt:lpstr>
      <vt:lpstr>Prime Comparse</vt:lpstr>
      <vt:lpstr>Diffusione del XXI secolo</vt:lpstr>
      <vt:lpstr>Tecnologie di digitalizzatori</vt:lpstr>
      <vt:lpstr>Schermo resistivo </vt:lpstr>
      <vt:lpstr>Schermi Multi-Touch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Touch-screen</dc:title>
  <dc:creator>Enrico Pezzano</dc:creator>
  <cp:lastModifiedBy>Enrico Pezzano</cp:lastModifiedBy>
  <cp:revision>13</cp:revision>
  <dcterms:created xsi:type="dcterms:W3CDTF">2016-03-06T08:39:56Z</dcterms:created>
  <dcterms:modified xsi:type="dcterms:W3CDTF">2016-03-06T10:40:40Z</dcterms:modified>
</cp:coreProperties>
</file>