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c375506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c3755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c3755067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c375506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8954bc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8954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044700" y="1762721"/>
            <a:ext cx="30546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200">
                <a:latin typeface="Economica"/>
                <a:ea typeface="Economica"/>
                <a:cs typeface="Economica"/>
                <a:sym typeface="Economica"/>
              </a:rPr>
              <a:t>DateTime SQL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384000" y="3511900"/>
            <a:ext cx="2376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latin typeface="Economica"/>
                <a:ea typeface="Economica"/>
                <a:cs typeface="Economica"/>
                <a:sym typeface="Economica"/>
              </a:rPr>
              <a:t>Peter Griffin &amp; Bruce Uein</a:t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Caratteristiche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Lunedì 1 gennaio</a:t>
            </a:r>
            <a:r>
              <a:rPr lang="it"/>
              <a:t> 1753 -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Domenica 31 dicembre 9999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2400"/>
              <a:t>Corso Indirizzo 123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it" sz="2400"/>
              <a:t>Una città, 12345 (CI)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Tipologie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78" name="Google Shape;78;p15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Spa alle 15:00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400"/>
              <a:t>Inserisci qui il testo Inserisci qui il testo Inserisci qui il testo Inserisci qui il testo Inserisci qui il testo Inserisci qui il testo Inserisci qui il testo. </a:t>
            </a:r>
            <a:endParaRPr sz="14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83" name="Google Shape;83;p15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datetime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Golf alle 07:00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400"/>
              <a:t>Inserisci qui il testo Inserisci qui il testo Inserisci qui il testo Inserisci qui il testo Inserisci qui il testo.</a:t>
            </a:r>
            <a:endParaRPr sz="1400"/>
          </a:p>
        </p:txBody>
      </p:sp>
      <p:grpSp>
        <p:nvGrpSpPr>
          <p:cNvPr id="87" name="Google Shape;87;p15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88" name="Google Shape;88;p15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datetime2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Brunch a mezzogiorno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400"/>
              <a:t>Inserisci qui il testo Inserisci qui il testo Inserisci qui il testo Inserisci qui il testo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Tipologie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" name="Google Shape;98;p16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99" name="Google Shape;99;p1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datetimeoffset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Spa alle 15:00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400"/>
              <a:t>Inserisci qui il testo Inserisci qui il testo Inserisci qui il testo Inserisci qui il testo Inserisci qui il testo Inserisci qui il testo Inserisci qui il testo. </a:t>
            </a:r>
            <a:endParaRPr sz="1400"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04" name="Google Shape;104;p1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smalldatetime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Golf alle 07:00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400"/>
              <a:t>Inserisci qui il testo Inserisci qui il testo Inserisci qui il testo Inserisci qui il testo Inserisci qui il testo.</a:t>
            </a:r>
            <a:endParaRPr sz="1400"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09" name="Google Shape;109;p1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Brunch a mezzogiorno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400"/>
              <a:t>Inserisci qui il testo Inserisci qui il testo Inserisci qui il testo Inserisci qui il testo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nostra storia</a:t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120" name="Google Shape;120;p17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Google Shape;121;p17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22/02/XX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/>
              <a:t>Inserisci qui il testo Inserisci qui il testo Inserisci qui il testo</a:t>
            </a:r>
            <a:endParaRPr sz="1100"/>
          </a:p>
        </p:txBody>
      </p:sp>
      <p:grpSp>
        <p:nvGrpSpPr>
          <p:cNvPr id="123" name="Google Shape;123;p17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124" name="Google Shape;124;p17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7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1629250" y="1492700"/>
            <a:ext cx="21744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19/05/XX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Inserisci qui il testo Inserisci qui il testo Inserisci qui il testo </a:t>
            </a:r>
            <a:endParaRPr sz="1100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128" name="Google Shape;128;p17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7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35610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05/07/XX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/>
              <a:t>Inserisci qui il testo Inserisci qui il testo Inserisci qui il testo</a:t>
            </a:r>
            <a:endParaRPr sz="1100"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132" name="Google Shape;132;p17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7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5220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15/12/XX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/>
              <a:t>Inserisci qui il testo Inserisci qui il testo Inserisci qui il testo</a:t>
            </a:r>
            <a:endParaRPr sz="110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136" name="Google Shape;136;p17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17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67341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09/03/XX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/>
              <a:t>Inserisci qui il testo Inserisci qui il testo Inserisci qui il testo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4294967295" type="title"/>
          </p:nvPr>
        </p:nvSpPr>
        <p:spPr>
          <a:xfrm>
            <a:off x="311700" y="546000"/>
            <a:ext cx="8520600" cy="10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</a:rPr>
              <a:t>Puoi trovare la nostra lista nozze </a:t>
            </a:r>
            <a:br>
              <a:rPr lang="it">
                <a:solidFill>
                  <a:schemeClr val="lt2"/>
                </a:solidFill>
              </a:rPr>
            </a:br>
            <a:r>
              <a:rPr lang="it">
                <a:solidFill>
                  <a:schemeClr val="lt2"/>
                </a:solidFill>
              </a:rPr>
              <a:t>su </a:t>
            </a:r>
            <a:r>
              <a:rPr lang="it">
                <a:solidFill>
                  <a:srgbClr val="980000"/>
                </a:solidFill>
              </a:rPr>
              <a:t>www.bruceanduein.wedding.com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311700" y="1740096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Non vediamo l'ora di celebrare il nostro grande giorno con te!</a:t>
            </a:r>
            <a:endParaRPr/>
          </a:p>
        </p:txBody>
      </p:sp>
      <p:pic>
        <p:nvPicPr>
          <p:cNvPr descr="Due persone in canoa nella nebbia" id="145" name="Google Shape;145;p18"/>
          <p:cNvPicPr preferRelativeResize="0"/>
          <p:nvPr/>
        </p:nvPicPr>
        <p:blipFill rotWithShape="1">
          <a:blip r:embed="rId3">
            <a:alphaModFix/>
          </a:blip>
          <a:srcRect b="28021" l="0" r="11769" t="0"/>
          <a:stretch/>
        </p:blipFill>
        <p:spPr>
          <a:xfrm>
            <a:off x="74434" y="2979550"/>
            <a:ext cx="3849126" cy="20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6000" y="2979550"/>
            <a:ext cx="3211900" cy="208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V parcheggiato su una salita di fronte a una casa grigia" id="147" name="Google Shape;147;p18"/>
          <p:cNvPicPr preferRelativeResize="0"/>
          <p:nvPr/>
        </p:nvPicPr>
        <p:blipFill rotWithShape="1">
          <a:blip r:embed="rId5">
            <a:alphaModFix/>
          </a:blip>
          <a:srcRect b="20698" l="0" r="0" t="11833"/>
          <a:stretch/>
        </p:blipFill>
        <p:spPr>
          <a:xfrm>
            <a:off x="6739975" y="2979550"/>
            <a:ext cx="2320750" cy="20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