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ec514d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ec514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5ec514d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5ec514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690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ireland… </a:t>
            </a:r>
            <a:r>
              <a:rPr lang="it" sz="4800"/>
              <a:t>and more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Caneva &amp; Enrico Pezzano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3356650"/>
            <a:ext cx="4522800" cy="1329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Mission Tank // Kelly Capris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9E5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collezione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9E5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History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highlight>
                  <a:srgbClr val="319E50"/>
                </a:highlight>
              </a:rPr>
              <a:t>Scelti da persona</a:t>
            </a:r>
            <a:endParaRPr sz="3600">
              <a:highlight>
                <a:srgbClr val="319E50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877475" y="1275625"/>
            <a:ext cx="39819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/>
              <a:t>Prehistoric Ireland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/>
              <a:t>Emergence of Celtic Ireland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/>
              <a:t>The Kingdom of Ireland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/>
              <a:t>Union with Great Britain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/>
              <a:t>Indipendence</a:t>
            </a:r>
            <a:endParaRPr b="1" sz="180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22222" r="22222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ovane donna che indossa una canottiera e pantaloncini bianchi e sostiene due piume nel deserto" id="85" name="Google Shape;85;p18"/>
          <p:cNvPicPr preferRelativeResize="0"/>
          <p:nvPr/>
        </p:nvPicPr>
        <p:blipFill rotWithShape="1">
          <a:blip r:embed="rId3">
            <a:alphaModFix/>
          </a:blip>
          <a:srcRect b="3064" l="848" r="24105" t="33616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3985500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Mission Tank // Kelly Capris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