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29/04/19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29/04/19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29/04/19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29/04/19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29/04/19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29/04/19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29/04/19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29/04/19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29/04/19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29/04/19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29/04/19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29/04/19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‹n.›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PROXY SERVER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>
                <a:latin typeface="Calibri"/>
                <a:cs typeface="Calibri"/>
              </a:rPr>
              <a:t>Matteo Caneva</a:t>
            </a:r>
            <a:endParaRPr lang="it-IT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515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PERCHE’ PROXY?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>
                <a:latin typeface="Calibri"/>
                <a:cs typeface="Calibri"/>
              </a:rPr>
              <a:t>È un server che funge da intermediario per le richieste da parte dei client, alla ricerca di risorse su altri server </a:t>
            </a: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 smtClean="0">
                <a:latin typeface="Calibri"/>
                <a:cs typeface="Calibri"/>
              </a:rPr>
              <a:t>Sono stati inventanti per aggiungere struttura e incapsulamento ai sistemi distribuiti</a:t>
            </a:r>
          </a:p>
        </p:txBody>
      </p:sp>
    </p:spTree>
    <p:extLst>
      <p:ext uri="{BB962C8B-B14F-4D97-AF65-F5344CB8AC3E}">
        <p14:creationId xmlns:p14="http://schemas.microsoft.com/office/powerpoint/2010/main" val="402429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 COSA SI OCCUPA?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/>
          <a:srcRect l="-22794" r="-227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606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 COSA SI OCCUPA?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>
                <a:latin typeface="Calibri"/>
                <a:cs typeface="Calibri"/>
              </a:rPr>
              <a:t>Fornire l’anonimato  durante la navigazione internet</a:t>
            </a: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 smtClean="0">
                <a:latin typeface="Calibri"/>
                <a:cs typeface="Calibri"/>
              </a:rPr>
              <a:t>Memorizzare una copia locale degli oggetti web richiesti</a:t>
            </a: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 smtClean="0">
                <a:latin typeface="Calibri"/>
                <a:cs typeface="Calibri"/>
              </a:rPr>
              <a:t>Creare una “barriera di difesa” verso il web</a:t>
            </a:r>
            <a:endParaRPr lang="it-IT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517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TIPOLOGIE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>
                <a:latin typeface="Calibri"/>
                <a:cs typeface="Calibri"/>
              </a:rPr>
              <a:t>Gateway o </a:t>
            </a:r>
            <a:r>
              <a:rPr lang="it-IT" dirty="0" err="1" smtClean="0">
                <a:latin typeface="Calibri"/>
                <a:cs typeface="Calibri"/>
              </a:rPr>
              <a:t>tunneling</a:t>
            </a:r>
            <a:r>
              <a:rPr lang="it-IT" dirty="0" smtClean="0">
                <a:latin typeface="Calibri"/>
                <a:cs typeface="Calibri"/>
              </a:rPr>
              <a:t> gateway</a:t>
            </a:r>
          </a:p>
          <a:p>
            <a:endParaRPr lang="it-IT" dirty="0" smtClean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 err="1" smtClean="0">
                <a:latin typeface="Calibri"/>
                <a:cs typeface="Calibri"/>
              </a:rPr>
              <a:t>Forward</a:t>
            </a:r>
            <a:r>
              <a:rPr lang="it-IT" dirty="0" smtClean="0">
                <a:latin typeface="Calibri"/>
                <a:cs typeface="Calibri"/>
              </a:rPr>
              <a:t> </a:t>
            </a:r>
            <a:r>
              <a:rPr lang="it-IT" dirty="0" err="1" smtClean="0">
                <a:latin typeface="Calibri"/>
                <a:cs typeface="Calibri"/>
              </a:rPr>
              <a:t>proxy</a:t>
            </a:r>
            <a:endParaRPr lang="it-IT" dirty="0" smtClean="0">
              <a:latin typeface="Calibri"/>
              <a:cs typeface="Calibri"/>
            </a:endParaRPr>
          </a:p>
          <a:p>
            <a:endParaRPr lang="it-IT" dirty="0" smtClean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 smtClean="0">
                <a:latin typeface="Calibri"/>
                <a:cs typeface="Calibri"/>
              </a:rPr>
              <a:t>Reverse </a:t>
            </a:r>
            <a:r>
              <a:rPr lang="it-IT" dirty="0" err="1" smtClean="0">
                <a:latin typeface="Calibri"/>
                <a:cs typeface="Calibri"/>
              </a:rPr>
              <a:t>proxy</a:t>
            </a:r>
            <a:endParaRPr lang="it-IT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225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UTILIZZI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0" y="901700"/>
            <a:ext cx="7543800" cy="3670300"/>
          </a:xfrm>
        </p:spPr>
        <p:txBody>
          <a:bodyPr>
            <a:normAutofit lnSpcReduction="10000"/>
          </a:bodyPr>
          <a:lstStyle/>
          <a:p>
            <a:endParaRPr lang="it-IT" dirty="0" smtClean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 smtClean="0">
                <a:latin typeface="Calibri"/>
                <a:cs typeface="Calibri"/>
              </a:rPr>
              <a:t>Controllo del contenuto </a:t>
            </a:r>
          </a:p>
          <a:p>
            <a:endParaRPr lang="it-IT" dirty="0" smtClean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 smtClean="0">
                <a:latin typeface="Calibri"/>
                <a:cs typeface="Calibri"/>
              </a:rPr>
              <a:t>Aggirare filtri e censure</a:t>
            </a:r>
          </a:p>
          <a:p>
            <a:endParaRPr lang="it-IT" dirty="0" smtClean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 smtClean="0">
                <a:latin typeface="Calibri"/>
                <a:cs typeface="Calibri"/>
              </a:rPr>
              <a:t>Accessi e intercettazioni</a:t>
            </a:r>
          </a:p>
          <a:p>
            <a:endParaRPr lang="it-IT" dirty="0">
              <a:latin typeface="Calibri"/>
              <a:cs typeface="Calibri"/>
            </a:endParaRPr>
          </a:p>
          <a:p>
            <a:pPr marL="0" indent="0">
              <a:buNone/>
            </a:pPr>
            <a:endParaRPr lang="it-IT" dirty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427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PROXY CONTRO NAT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>
                <a:latin typeface="Calibri"/>
                <a:cs typeface="Calibri"/>
              </a:rPr>
              <a:t>Differenza di livello in cui operano </a:t>
            </a:r>
          </a:p>
          <a:p>
            <a:endParaRPr lang="it-IT" dirty="0" smtClean="0">
              <a:latin typeface="Calibri"/>
              <a:cs typeface="Calibri"/>
            </a:endParaRPr>
          </a:p>
          <a:p>
            <a:r>
              <a:rPr lang="it-IT" dirty="0" smtClean="0">
                <a:latin typeface="Calibri"/>
                <a:cs typeface="Calibri"/>
              </a:rPr>
              <a:t>Il </a:t>
            </a:r>
            <a:r>
              <a:rPr lang="it-IT" dirty="0" err="1" smtClean="0">
                <a:latin typeface="Calibri"/>
                <a:cs typeface="Calibri"/>
              </a:rPr>
              <a:t>Nat</a:t>
            </a:r>
            <a:r>
              <a:rPr lang="it-IT" dirty="0" smtClean="0">
                <a:latin typeface="Calibri"/>
                <a:cs typeface="Calibri"/>
              </a:rPr>
              <a:t> chiede meno risorse risorse</a:t>
            </a: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 smtClean="0">
                <a:latin typeface="Calibri"/>
                <a:cs typeface="Calibri"/>
              </a:rPr>
              <a:t>Il Proxy è più flessibile rispetto al </a:t>
            </a:r>
            <a:r>
              <a:rPr lang="it-IT" dirty="0" err="1" smtClean="0">
                <a:latin typeface="Calibri"/>
                <a:cs typeface="Calibri"/>
              </a:rPr>
              <a:t>Nat</a:t>
            </a:r>
            <a:endParaRPr lang="it-IT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337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it-IT" sz="44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it-IT" sz="4400" dirty="0" smtClean="0">
                <a:latin typeface="Calibri"/>
                <a:cs typeface="Calibri"/>
              </a:rPr>
              <a:t>BIBLIOGRAFIA:</a:t>
            </a:r>
          </a:p>
          <a:p>
            <a:pPr marL="0" indent="0">
              <a:buNone/>
            </a:pPr>
            <a:endParaRPr lang="it-IT" sz="4400" dirty="0">
              <a:latin typeface="Calibri"/>
              <a:cs typeface="Calibri"/>
            </a:endParaRPr>
          </a:p>
          <a:p>
            <a:r>
              <a:rPr lang="it-IT" dirty="0" err="1" smtClean="0">
                <a:latin typeface="Calibri"/>
                <a:cs typeface="Calibri"/>
              </a:rPr>
              <a:t>wikipedia.org</a:t>
            </a:r>
            <a:endParaRPr lang="it-IT" dirty="0" smtClean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 err="1" smtClean="0">
                <a:latin typeface="Calibri"/>
                <a:cs typeface="Calibri"/>
              </a:rPr>
              <a:t>skuola.net</a:t>
            </a:r>
            <a:endParaRPr lang="it-IT" dirty="0" smtClean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 err="1">
                <a:latin typeface="Calibri"/>
                <a:cs typeface="Calibri"/>
              </a:rPr>
              <a:t>a</a:t>
            </a:r>
            <a:r>
              <a:rPr lang="it-IT" dirty="0" err="1" smtClean="0">
                <a:latin typeface="Calibri"/>
                <a:cs typeface="Calibri"/>
              </a:rPr>
              <a:t>ranzulla.it</a:t>
            </a:r>
            <a:endParaRPr lang="it-IT" dirty="0" smtClean="0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 err="1">
                <a:latin typeface="Calibri"/>
                <a:cs typeface="Calibri"/>
              </a:rPr>
              <a:t>l</a:t>
            </a:r>
            <a:r>
              <a:rPr lang="it-IT" dirty="0" err="1" smtClean="0">
                <a:latin typeface="Calibri"/>
                <a:cs typeface="Calibri"/>
              </a:rPr>
              <a:t>emigliorivpn.com</a:t>
            </a:r>
            <a:endParaRPr lang="it-IT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it-IT" sz="44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9533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a di giornal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Carta di giornale.thmx</Template>
  <TotalTime>56</TotalTime>
  <Words>125</Words>
  <Application>Microsoft Macintosh PowerPoint</Application>
  <PresentationFormat>Presentazione su schermo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Carta di giornale</vt:lpstr>
      <vt:lpstr>PROXY SERVER</vt:lpstr>
      <vt:lpstr>PERCHE’ PROXY?</vt:lpstr>
      <vt:lpstr>DI COSA SI OCCUPA?</vt:lpstr>
      <vt:lpstr>DI COSA SI OCCUPA?</vt:lpstr>
      <vt:lpstr>TIPOLOGIE</vt:lpstr>
      <vt:lpstr>UTILIZZI</vt:lpstr>
      <vt:lpstr>PROXY CONTRO NAT</vt:lpstr>
      <vt:lpstr>FINE</vt:lpstr>
    </vt:vector>
  </TitlesOfParts>
  <Company>Matte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 SERVER</dc:title>
  <dc:creator>Matte</dc:creator>
  <cp:lastModifiedBy>Matte</cp:lastModifiedBy>
  <cp:revision>6</cp:revision>
  <dcterms:created xsi:type="dcterms:W3CDTF">2019-04-28T19:27:47Z</dcterms:created>
  <dcterms:modified xsi:type="dcterms:W3CDTF">2019-04-29T07:03:19Z</dcterms:modified>
</cp:coreProperties>
</file>