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86A7F-0571-4518-BE95-F1D91C3A74A1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94646-D927-4C08-90FC-D7FDD96ED98D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olo isosce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olo rettango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olo isosce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Connettore 1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98706D-BBA5-44B2-B515-CA8E9D70605C}" type="datetimeFigureOut">
              <a:rPr lang="it-IT" smtClean="0"/>
              <a:t>15/04/2019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D304403-B038-47B2-B4D7-3842780FB93D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Server PROXY</a:t>
            </a:r>
            <a:endParaRPr lang="it-IT" sz="6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40544" y="2900536"/>
            <a:ext cx="8062912" cy="1752600"/>
          </a:xfrm>
        </p:spPr>
        <p:txBody>
          <a:bodyPr/>
          <a:lstStyle/>
          <a:p>
            <a:r>
              <a:rPr lang="it-IT" dirty="0" smtClean="0"/>
              <a:t>Matteo </a:t>
            </a:r>
            <a:r>
              <a:rPr lang="it-IT" dirty="0" err="1" smtClean="0"/>
              <a:t>Pezzano</a:t>
            </a:r>
            <a:r>
              <a:rPr lang="it-IT" dirty="0" smtClean="0"/>
              <a:t> &amp; Enrico Caneva</a:t>
            </a:r>
          </a:p>
          <a:p>
            <a:r>
              <a:rPr lang="it-IT" dirty="0" smtClean="0"/>
              <a:t>5^CII</a:t>
            </a:r>
            <a:endParaRPr lang="it-IT" dirty="0"/>
          </a:p>
        </p:txBody>
      </p:sp>
      <p:pic>
        <p:nvPicPr>
          <p:cNvPr id="6" name="Immagine 5" descr="1024px-Proxy_concept_it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3573016"/>
            <a:ext cx="3767402" cy="28255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Come funziona?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457200" y="1882808"/>
            <a:ext cx="4114800" cy="45720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it-IT" dirty="0" smtClean="0"/>
              <a:t>Tramite un indirizzo server dove è installato un </a:t>
            </a:r>
            <a:r>
              <a:rPr lang="it-IT" dirty="0" err="1" smtClean="0"/>
              <a:t>proxy</a:t>
            </a:r>
            <a:r>
              <a:rPr lang="it-IT" dirty="0" smtClean="0"/>
              <a:t> , inserendo l’indirizzo </a:t>
            </a:r>
            <a:r>
              <a:rPr lang="it-IT" dirty="0" err="1" smtClean="0"/>
              <a:t>ip</a:t>
            </a:r>
            <a:r>
              <a:rPr lang="it-IT" dirty="0" smtClean="0"/>
              <a:t> del </a:t>
            </a:r>
            <a:r>
              <a:rPr lang="it-IT" dirty="0" err="1" smtClean="0"/>
              <a:t>proxy</a:t>
            </a:r>
            <a:r>
              <a:rPr lang="it-IT" dirty="0" smtClean="0"/>
              <a:t> server in un browser , è possibile accedere a internet tramite le regole configurate in un </a:t>
            </a:r>
            <a:r>
              <a:rPr lang="it-IT" dirty="0" err="1" smtClean="0"/>
              <a:t>proxy</a:t>
            </a:r>
            <a:endParaRPr lang="it-IT" dirty="0" smtClean="0"/>
          </a:p>
          <a:p>
            <a:pPr fontAlgn="base"/>
            <a:r>
              <a:rPr lang="it-IT" dirty="0" smtClean="0"/>
              <a:t>Un esempio di regola è permettere che non ci sia accesso ad alcuni siti o permettere che non ci siano </a:t>
            </a:r>
            <a:r>
              <a:rPr lang="it-IT" dirty="0" smtClean="0"/>
              <a:t>censure</a:t>
            </a:r>
            <a:endParaRPr lang="it-IT" dirty="0" smtClean="0"/>
          </a:p>
        </p:txBody>
      </p:sp>
      <p:pic>
        <p:nvPicPr>
          <p:cNvPr id="9" name="Immagine 8" descr="Cattu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492896"/>
            <a:ext cx="4048690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Cos’è?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4546848" cy="4426512"/>
          </a:xfrm>
        </p:spPr>
        <p:txBody>
          <a:bodyPr>
            <a:normAutofit fontScale="77500" lnSpcReduction="20000"/>
          </a:bodyPr>
          <a:lstStyle/>
          <a:p>
            <a:r>
              <a:rPr lang="it-IT" dirty="0" smtClean="0"/>
              <a:t>Un Proxy è un software che si occupa di ricevere le vostre richieste (ad esempio l’accesso a un indirizzo web) e si occupa di elaborare e soddisfare la richiesta.  Un </a:t>
            </a:r>
            <a:r>
              <a:rPr lang="it-IT" dirty="0" err="1" smtClean="0"/>
              <a:t>proxy</a:t>
            </a:r>
            <a:r>
              <a:rPr lang="it-IT" dirty="0" smtClean="0"/>
              <a:t> si inserisce tra voi (che siete il cliente) e il server (tipicamente del vostro provider che riceve la richiesta di accesso a un sito web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4" name="Immagine 3" descr="Cattur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2780928"/>
            <a:ext cx="3972480" cy="2114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cosa serve un PROXY?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un’azienda può essere che tutti i dipendenti siano connessi in automatico a un </a:t>
            </a:r>
            <a:r>
              <a:rPr lang="it-IT" dirty="0" err="1" smtClean="0"/>
              <a:t>proxy</a:t>
            </a:r>
            <a:r>
              <a:rPr lang="it-IT" dirty="0" smtClean="0"/>
              <a:t> aziendale che ad esempio vieta ai dipendente di accedere a </a:t>
            </a:r>
            <a:r>
              <a:rPr lang="it-IT" dirty="0" err="1" smtClean="0"/>
              <a:t>facebook</a:t>
            </a:r>
            <a:r>
              <a:rPr lang="it-IT" dirty="0" smtClean="0"/>
              <a:t> o altre siti web. Inserendo un altro </a:t>
            </a:r>
            <a:r>
              <a:rPr lang="it-IT" dirty="0" err="1" smtClean="0"/>
              <a:t>proxy</a:t>
            </a:r>
            <a:r>
              <a:rPr lang="it-IT" dirty="0" smtClean="0"/>
              <a:t> nel vostro browser farete in modo che la vostra postazione si connetta all’esterno (Tramite un browser) utilizzando regole diverse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Alcuni PROXY </a:t>
            </a:r>
            <a:r>
              <a:rPr lang="it-IT" dirty="0" err="1" smtClean="0"/>
              <a:t>gratuti</a:t>
            </a:r>
            <a:r>
              <a:rPr lang="it-IT" dirty="0" smtClean="0"/>
              <a:t> </a:t>
            </a:r>
            <a:r>
              <a:rPr lang="it-IT" dirty="0" smtClean="0"/>
              <a:t>(per veri </a:t>
            </a:r>
            <a:r>
              <a:rPr lang="it-IT" dirty="0" err="1" smtClean="0"/>
              <a:t>zeneixi</a:t>
            </a:r>
            <a:r>
              <a:rPr lang="it-IT" dirty="0" smtClean="0"/>
              <a:t>)…</a:t>
            </a:r>
            <a:endParaRPr lang="it-IT" dirty="0"/>
          </a:p>
        </p:txBody>
      </p:sp>
      <p:pic>
        <p:nvPicPr>
          <p:cNvPr id="6" name="Immagine 5" descr="Cattura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844824"/>
            <a:ext cx="7704856" cy="46846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Alcuni PROXY </a:t>
            </a:r>
            <a:r>
              <a:rPr lang="it-IT" dirty="0" err="1" smtClean="0"/>
              <a:t>gratuti</a:t>
            </a:r>
            <a:r>
              <a:rPr lang="it-IT" dirty="0" smtClean="0"/>
              <a:t> </a:t>
            </a:r>
            <a:r>
              <a:rPr lang="it-IT" dirty="0" smtClean="0"/>
              <a:t>(per veri </a:t>
            </a:r>
            <a:r>
              <a:rPr lang="it-IT" dirty="0" err="1" smtClean="0"/>
              <a:t>zeneixi</a:t>
            </a:r>
            <a:r>
              <a:rPr lang="it-IT" dirty="0" smtClean="0"/>
              <a:t>)…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1685040"/>
          </a:xfrm>
        </p:spPr>
        <p:txBody>
          <a:bodyPr>
            <a:normAutofit/>
          </a:bodyPr>
          <a:lstStyle/>
          <a:p>
            <a:r>
              <a:rPr lang="it-IT" b="1" dirty="0" smtClean="0"/>
              <a:t>Sono </a:t>
            </a:r>
            <a:r>
              <a:rPr lang="it-IT" b="1" dirty="0" err="1" smtClean="0"/>
              <a:t>proxy</a:t>
            </a:r>
            <a:r>
              <a:rPr lang="it-IT" b="1" dirty="0" smtClean="0"/>
              <a:t> </a:t>
            </a:r>
            <a:r>
              <a:rPr lang="it-IT" b="1" dirty="0" smtClean="0"/>
              <a:t>sicuri ?</a:t>
            </a:r>
            <a:r>
              <a:rPr lang="it-IT" dirty="0" smtClean="0"/>
              <a:t> </a:t>
            </a:r>
            <a:r>
              <a:rPr lang="it-IT" b="1" dirty="0" smtClean="0"/>
              <a:t>NI</a:t>
            </a:r>
            <a:r>
              <a:rPr lang="it-IT" dirty="0" smtClean="0"/>
              <a:t>. </a:t>
            </a:r>
            <a:r>
              <a:rPr lang="it-IT" dirty="0" smtClean="0"/>
              <a:t>Bisognerebbe </a:t>
            </a:r>
            <a:r>
              <a:rPr lang="it-IT" dirty="0" smtClean="0"/>
              <a:t>chiedersi il </a:t>
            </a:r>
            <a:r>
              <a:rPr lang="it-IT" dirty="0" smtClean="0"/>
              <a:t>perché </a:t>
            </a:r>
            <a:r>
              <a:rPr lang="it-IT" dirty="0" smtClean="0"/>
              <a:t>una struttura renda disponibili servizi </a:t>
            </a:r>
            <a:r>
              <a:rPr lang="it-IT" smtClean="0"/>
              <a:t>gratuitamente…</a:t>
            </a:r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</TotalTime>
  <Words>193</Words>
  <Application>Microsoft Office PowerPoint</Application>
  <PresentationFormat>Presentazione su schermo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Verve</vt:lpstr>
      <vt:lpstr>Server PROXY</vt:lpstr>
      <vt:lpstr>Come funziona?</vt:lpstr>
      <vt:lpstr>Cos’è?</vt:lpstr>
      <vt:lpstr>A cosa serve un PROXY?</vt:lpstr>
      <vt:lpstr>Alcuni PROXY gratuti (per veri zeneixi)…</vt:lpstr>
      <vt:lpstr>Alcuni PROXY gratuti (per veri zeneixi)…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PROXY</dc:title>
  <dc:creator>I5CI3</dc:creator>
  <cp:lastModifiedBy>I5CI3</cp:lastModifiedBy>
  <cp:revision>3</cp:revision>
  <dcterms:created xsi:type="dcterms:W3CDTF">2019-04-15T10:11:39Z</dcterms:created>
  <dcterms:modified xsi:type="dcterms:W3CDTF">2019-04-15T10:38:04Z</dcterms:modified>
</cp:coreProperties>
</file>