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395133ec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395133ec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380db6cc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380db6cc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38771da9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38771da9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395133ec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395133ec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31100c3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31100c3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395133e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395133e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95133e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95133e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95133ec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95133ec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395133e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395133e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CANVAS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Matteo Giovannetti &amp; </a:t>
            </a:r>
            <a:r>
              <a:rPr lang="it"/>
              <a:t>Simone Marchetta &amp; William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FINE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CHE COS’</a:t>
            </a:r>
            <a:r>
              <a:rPr lang="it">
                <a:highlight>
                  <a:srgbClr val="FFFFFF"/>
                </a:highlight>
              </a:rPr>
              <a:t>É?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E’ un elemento </a:t>
            </a:r>
            <a:r>
              <a:rPr b="1" lang="it"/>
              <a:t>HTML5 </a:t>
            </a:r>
            <a:r>
              <a:rPr lang="it"/>
              <a:t>rappresentato dal tag </a:t>
            </a:r>
            <a:r>
              <a:rPr b="1" lang="it">
                <a:solidFill>
                  <a:schemeClr val="lt1"/>
                </a:solidFill>
                <a:highlight>
                  <a:schemeClr val="accent3"/>
                </a:highlight>
                <a:latin typeface="Courier New"/>
                <a:ea typeface="Courier New"/>
                <a:cs typeface="Courier New"/>
                <a:sym typeface="Courier New"/>
              </a:rPr>
              <a:t>&lt;canvas&gt;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1601875"/>
            <a:ext cx="85206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E’ il corrispettivo digitale di una tela trasparente: uno spazio all’interno di una pagina web sul quale attraverso </a:t>
            </a:r>
            <a:r>
              <a:rPr b="1"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specifiche API </a:t>
            </a: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 possono tracciare linee, cerchi, rettangoli ecc..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Risultati immagini per html 5"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625" y="2487300"/>
            <a:ext cx="2330950" cy="233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11700" y="2571750"/>
            <a:ext cx="55638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Il motivo principale per il quale lo conosciamo per replicare i comportamenti della tecnologia FLASH.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STORIA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highlight>
                  <a:srgbClr val="FFFFFF"/>
                </a:highlight>
              </a:rPr>
              <a:t>La prima apparizione di questo elemento è nel 2004. Apple sforna una serie di nuove feature a disposizione degli sviluppatori.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highlight>
                  <a:srgbClr val="FFFFFF"/>
                </a:highlight>
              </a:rPr>
              <a:t>Tra queste spicca il </a:t>
            </a:r>
            <a:r>
              <a:rPr b="1" lang="it">
                <a:highlight>
                  <a:srgbClr val="FFFFFF"/>
                </a:highlight>
              </a:rPr>
              <a:t>canvas</a:t>
            </a:r>
            <a:r>
              <a:rPr lang="it">
                <a:highlight>
                  <a:srgbClr val="FFFFFF"/>
                </a:highlight>
              </a:rPr>
              <a:t>: un elemento che offre la possibilità di creare uno spazio all’interno di una pagina web sul quale </a:t>
            </a:r>
            <a:r>
              <a:rPr i="1" lang="it">
                <a:highlight>
                  <a:srgbClr val="FFFFFF"/>
                </a:highlight>
              </a:rPr>
              <a:t>“disegnare”</a:t>
            </a:r>
            <a:r>
              <a:rPr lang="it">
                <a:highlight>
                  <a:srgbClr val="FFFFFF"/>
                </a:highlight>
              </a:rPr>
              <a:t> con delle API di disegno bitmap.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highlight>
                  <a:srgbClr val="FFFFFF"/>
                </a:highlight>
              </a:rPr>
              <a:t>Ad oggi </a:t>
            </a:r>
            <a:r>
              <a:rPr b="1" lang="it">
                <a:highlight>
                  <a:srgbClr val="FFFFFF"/>
                </a:highlight>
              </a:rPr>
              <a:t>canvas</a:t>
            </a:r>
            <a:r>
              <a:rPr lang="it">
                <a:highlight>
                  <a:srgbClr val="FFFFFF"/>
                </a:highlight>
              </a:rPr>
              <a:t> è stato adottato da tutti i browser ed è entrato a far parte di HTML5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&lt;html&gt;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&lt;body&gt;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&lt;canvas id="myCanvas" width="200" height="100" style="border:1px solid #d3d3d3;"&gt;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&lt;/canvas&gt;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&lt;/body&gt;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&lt;/html&gt;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663" y="3069788"/>
            <a:ext cx="21240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LINEA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506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var c = document.getElementById("myCanvas");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var ctx = c.getContext("2d");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ctx.moveTo(0,0);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ctx.lineTo(200,100);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ctx.stroke();	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129" y="1848863"/>
            <a:ext cx="2675975" cy="14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CERCHIO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var c = document.getElementById("myCanvas");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var ctx = c.getContext("2d");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ctx.beginPath();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ctx.arc(95,50,40,0,2*Math.PI);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ctx.stroke();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825" y="2103838"/>
            <a:ext cx="2841475" cy="15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TESTO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4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var c = document.getElementById("myCanvas");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var ctx = c.getContext("2d");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ctx.font = "30px Arial";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ctx.fillText("W TPSIT",10,50);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238" y="2289275"/>
            <a:ext cx="20669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SFUMATURA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var c = document.getElementById("myCanvas");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var ctx = c.getContext("2d");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var grd = ctx.createLinearGradient(0,0,200,0);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grd.addColorStop(0,"orangered");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grd.addColorStop(1,"white");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ctx.fillStyle = grd;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ctx.fillRect(10,10,150,80);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425" y="1715876"/>
            <a:ext cx="3130875" cy="1711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IMMAGINE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var c = document.getElementById("myCanvas");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var ctx = c.getContext("2d");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var img = document.getElementById("scream");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ctx.drawImage(img,10,10);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213" y="1308100"/>
            <a:ext cx="27146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