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a8a712bd_0_2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a8a712bd_0_2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a8204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a8204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a82041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a82041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a8a712bd_0_2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a8a712bd_0_2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76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un’Europa libera e unita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390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it"/>
              <a:t>Spinelli, E. Rossi, E. Colorni - 1941</a:t>
            </a:r>
            <a:endParaRPr/>
          </a:p>
        </p:txBody>
      </p:sp>
      <p:pic>
        <p:nvPicPr>
          <p:cNvPr descr="Risultati immagini per manifesto di ventotene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2153" r="2115" t="1536"/>
          <a:stretch/>
        </p:blipFill>
        <p:spPr>
          <a:xfrm>
            <a:off x="7307287" y="3182325"/>
            <a:ext cx="1326263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20675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Proposta di uno Stato federale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Nazionalismo militarista e regimi totalitari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Futura pace mondiale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t" sz="2600">
                <a:solidFill>
                  <a:schemeClr val="lt1"/>
                </a:solidFill>
              </a:rPr>
              <a:t>“La federazione europea è l’unica concepibile garanzia che i rapporti con i popoli asiatici e americani possano svolgersi su una base di pacifica cooperazione [...], in cui diventi possibile l’unità politica dell’intero globo”</a:t>
            </a:r>
            <a:endParaRPr i="1"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510450" y="952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Organizzazione delle Nazioni Unite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7390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26 giugno 1945</a:t>
            </a:r>
            <a:endParaRPr/>
          </a:p>
        </p:txBody>
      </p:sp>
      <p:pic>
        <p:nvPicPr>
          <p:cNvPr descr="Risultati immagini per onu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830" y="3487125"/>
            <a:ext cx="1999719" cy="13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638250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Pace e sicurezza internazionale;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Cooperazione fra i Paesi membri;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Assemblea generale;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it" sz="2800">
                <a:solidFill>
                  <a:schemeClr val="lt1"/>
                </a:solidFill>
              </a:rPr>
              <a:t>Consiglio di Sicurezza;</a:t>
            </a:r>
            <a:endParaRPr sz="2800">
              <a:solidFill>
                <a:schemeClr val="lt1"/>
              </a:solidFill>
            </a:endParaRPr>
          </a:p>
          <a:p>
            <a:pPr indent="-4064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i="1" lang="it" sz="2800">
                <a:solidFill>
                  <a:schemeClr val="lt1"/>
                </a:solidFill>
              </a:rPr>
              <a:t>Statuto delle Nazioni Unite;</a:t>
            </a:r>
            <a:endParaRPr i="1" sz="2800">
              <a:solidFill>
                <a:schemeClr val="lt1"/>
              </a:solidFill>
            </a:endParaRPr>
          </a:p>
        </p:txBody>
      </p:sp>
      <p:pic>
        <p:nvPicPr>
          <p:cNvPr descr="Risultati immagini per onu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830" y="3487125"/>
            <a:ext cx="1999719" cy="13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l’attenzione...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7390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Enrico Pezzano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23" y="3812325"/>
            <a:ext cx="1303527" cy="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