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759"/>
    <p:restoredTop sz="94674"/>
  </p:normalViewPr>
  <p:slideViewPr>
    <p:cSldViewPr snapToGrid="0" snapToObjects="1">
      <p:cViewPr>
        <p:scale>
          <a:sx n="100" d="100"/>
          <a:sy n="100" d="100"/>
        </p:scale>
        <p:origin x="1220" y="-92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1" y="-21247"/>
            <a:ext cx="3576895" cy="10688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 smtClean="0"/>
              <a:t>          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3750853" y="6957892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SCHOOLING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19"/>
          <p:cNvCxnSpPr>
            <a:stCxn id="8" idx="3"/>
          </p:cNvCxnSpPr>
          <p:nvPr/>
        </p:nvCxnSpPr>
        <p:spPr>
          <a:xfrm>
            <a:off x="5532158" y="7146663"/>
            <a:ext cx="1915286" cy="1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37650" y="7399954"/>
            <a:ext cx="3670568" cy="160864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ELEMENTARY SCHOOL 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| </a:t>
            </a:r>
            <a:r>
              <a:rPr lang="fr-FR" sz="1050" b="1" dirty="0" err="1" smtClean="0">
                <a:solidFill>
                  <a:srgbClr val="000000"/>
                </a:solidFill>
                <a:cs typeface="Calibri"/>
              </a:rPr>
              <a:t>Giosué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 Carducci | 2006-11 | Genova</a:t>
            </a:r>
            <a:endParaRPr lang="fr-FR" sz="1050" b="1" dirty="0">
              <a:solidFill>
                <a:srgbClr val="000000"/>
              </a:solidFill>
              <a:cs typeface="Calibri"/>
            </a:endParaRP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SECONDARY SCHOOL 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|Virginia </a:t>
            </a:r>
            <a:r>
              <a:rPr lang="fr-FR" sz="1050" b="1" dirty="0" err="1" smtClean="0">
                <a:solidFill>
                  <a:srgbClr val="000000"/>
                </a:solidFill>
                <a:cs typeface="Calibri"/>
              </a:rPr>
              <a:t>Centurione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 | 2011-14 | Genova</a:t>
            </a:r>
            <a:endParaRPr lang="fr-FR" sz="1050" b="1" dirty="0" smtClean="0">
              <a:solidFill>
                <a:srgbClr val="000000"/>
              </a:solidFill>
              <a:cs typeface="Calibri"/>
            </a:endParaRPr>
          </a:p>
          <a:p>
            <a:endParaRPr lang="fr-FR" sz="1050" dirty="0" smtClean="0">
              <a:solidFill>
                <a:srgbClr val="404040"/>
              </a:solidFill>
              <a:effectLst/>
              <a:cs typeface="Calibri"/>
            </a:endParaRPr>
          </a:p>
          <a:p>
            <a:r>
              <a:rPr lang="fr-F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HIGH SCHOOL 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|Italo </a:t>
            </a:r>
            <a:r>
              <a:rPr lang="fr-FR" sz="1050" b="1" dirty="0">
                <a:solidFill>
                  <a:srgbClr val="000000"/>
                </a:solidFill>
                <a:cs typeface="Calibri"/>
              </a:rPr>
              <a:t>Calvino | </a:t>
            </a:r>
            <a:r>
              <a:rPr lang="fr-FR" sz="1050" b="1" dirty="0" smtClean="0">
                <a:solidFill>
                  <a:srgbClr val="000000"/>
                </a:solidFill>
                <a:cs typeface="Calibri"/>
              </a:rPr>
              <a:t>2014-? | Genova</a:t>
            </a:r>
          </a:p>
          <a:p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I’m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still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attending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Italo Calvino State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Technical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Institute,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I’m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at the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penultimate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year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.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My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school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is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divided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into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an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informatic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and a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scientific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address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. I have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chosed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the computer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address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,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because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I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am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 a computer </a:t>
            </a:r>
            <a:r>
              <a:rPr lang="fr-FR" sz="1100" dirty="0" err="1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enthusiast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.</a:t>
            </a:r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8017" y="4203007"/>
            <a:ext cx="1842558" cy="37754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EXPERIENCES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44"/>
          <p:cNvCxnSpPr>
            <a:stCxn id="12" idx="3"/>
          </p:cNvCxnSpPr>
          <p:nvPr/>
        </p:nvCxnSpPr>
        <p:spPr>
          <a:xfrm>
            <a:off x="5610575" y="4391778"/>
            <a:ext cx="1872840" cy="11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9"/>
          <p:cNvSpPr txBox="1"/>
          <p:nvPr/>
        </p:nvSpPr>
        <p:spPr>
          <a:xfrm>
            <a:off x="3700491" y="4643904"/>
            <a:ext cx="3830576" cy="7968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LIGURIA DIGITALE| </a:t>
            </a:r>
            <a:r>
              <a:rPr lang="en-US" sz="1100" b="1" i="1" dirty="0" smtClean="0">
                <a:cs typeface="Calibri"/>
              </a:rPr>
              <a:t>2017 </a:t>
            </a:r>
            <a:r>
              <a:rPr lang="en-US" sz="1100" b="1" i="1" dirty="0">
                <a:cs typeface="Calibri"/>
              </a:rPr>
              <a:t>– </a:t>
            </a:r>
            <a:r>
              <a:rPr lang="en-US" sz="1100" b="1" i="1" dirty="0" smtClean="0">
                <a:cs typeface="Calibri"/>
              </a:rPr>
              <a:t>2018 </a:t>
            </a:r>
            <a:r>
              <a:rPr lang="fr-FR" sz="1100" b="1" i="1" dirty="0">
                <a:cs typeface="Calibri"/>
              </a:rPr>
              <a:t>|</a:t>
            </a:r>
            <a:r>
              <a:rPr lang="en-US" sz="1100" b="1" i="1" dirty="0">
                <a:cs typeface="Calibri"/>
              </a:rPr>
              <a:t> </a:t>
            </a:r>
            <a:r>
              <a:rPr lang="it-IT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GENOVA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it-IT" sz="11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Liguria Digitale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develops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the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digital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strategy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of the Liguria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Region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for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citiziens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, businesses,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tourists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and the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Ligurian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public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administration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.</a:t>
            </a:r>
          </a:p>
          <a:p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It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creates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innovative and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technologically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advanced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projects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, to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provide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all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digital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services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and information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easily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accessible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.</a:t>
            </a:r>
          </a:p>
          <a:p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It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also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promotes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Liguria in the world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through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digital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communication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and marketing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campaigns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developed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and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managed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for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our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customers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 and </a:t>
            </a:r>
            <a:r>
              <a:rPr lang="it-IT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partners</a:t>
            </a:r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Calibri"/>
                <a:cs typeface="Calibri"/>
              </a:rPr>
              <a:t>.</a:t>
            </a:r>
            <a:endParaRPr lang="fr-FR" sz="1100" dirty="0" smtClean="0">
              <a:latin typeface="Arial"/>
              <a:ea typeface="Calibri"/>
              <a:cs typeface="Times New Roman"/>
            </a:endParaRPr>
          </a:p>
          <a:p>
            <a:r>
              <a:rPr lang="it-IT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</a:t>
            </a:r>
            <a:endParaRPr lang="it-IT" sz="11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1" name="Rounded Rectangle 76"/>
          <p:cNvSpPr/>
          <p:nvPr/>
        </p:nvSpPr>
        <p:spPr>
          <a:xfrm>
            <a:off x="481421" y="6789011"/>
            <a:ext cx="268901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 smtClean="0">
                <a:latin typeface="Arial" pitchFamily="34" charset="0"/>
                <a:cs typeface="Arial" pitchFamily="34" charset="0"/>
              </a:rPr>
              <a:t>INFORMATIC COMPETENCES</a:t>
            </a:r>
            <a:endParaRPr lang="en-PH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276" y="7259289"/>
            <a:ext cx="1886837" cy="736614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 err="1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Programming</a:t>
            </a:r>
            <a:r>
              <a:rPr lang="fr-FR" sz="1100" b="1" dirty="0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in C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 err="1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Programming</a:t>
            </a:r>
            <a:r>
              <a:rPr lang="fr-FR" sz="1100" b="1" dirty="0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in Java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 err="1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Programming</a:t>
            </a:r>
            <a:r>
              <a:rPr lang="fr-FR" sz="1100" b="1" dirty="0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in HTML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grpSp>
        <p:nvGrpSpPr>
          <p:cNvPr id="23" name="Group 81"/>
          <p:cNvGrpSpPr/>
          <p:nvPr/>
        </p:nvGrpSpPr>
        <p:grpSpPr>
          <a:xfrm>
            <a:off x="1825927" y="730826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01"/>
          <p:cNvGrpSpPr/>
          <p:nvPr/>
        </p:nvGrpSpPr>
        <p:grpSpPr>
          <a:xfrm>
            <a:off x="1825928" y="7539979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104"/>
          <p:cNvGrpSpPr/>
          <p:nvPr/>
        </p:nvGrpSpPr>
        <p:grpSpPr>
          <a:xfrm>
            <a:off x="1825927" y="7787359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30" name="Rectangle 29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sp>
        <p:nvSpPr>
          <p:cNvPr id="38" name="Rounded Rectangle 114"/>
          <p:cNvSpPr/>
          <p:nvPr/>
        </p:nvSpPr>
        <p:spPr>
          <a:xfrm>
            <a:off x="471291" y="8209552"/>
            <a:ext cx="268901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 smtClean="0">
                <a:latin typeface="Arial" pitchFamily="34" charset="0"/>
                <a:cs typeface="Arial" pitchFamily="34" charset="0"/>
              </a:rPr>
              <a:t>LANGUAGES</a:t>
            </a:r>
            <a:endParaRPr lang="en-PH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3000" y="8675733"/>
            <a:ext cx="1886837" cy="736614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English 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French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 err="1" smtClean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Italian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grpSp>
        <p:nvGrpSpPr>
          <p:cNvPr id="40" name="Group 117"/>
          <p:cNvGrpSpPr/>
          <p:nvPr/>
        </p:nvGrpSpPr>
        <p:grpSpPr>
          <a:xfrm>
            <a:off x="1825927" y="8731883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41" name="Rectangle 40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120"/>
          <p:cNvGrpSpPr/>
          <p:nvPr/>
        </p:nvGrpSpPr>
        <p:grpSpPr>
          <a:xfrm>
            <a:off x="1825927" y="8979263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44" name="Rectangle 43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123"/>
          <p:cNvGrpSpPr/>
          <p:nvPr/>
        </p:nvGrpSpPr>
        <p:grpSpPr>
          <a:xfrm>
            <a:off x="1825927" y="9216004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47" name="Rectangle 46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23"/>
          <p:cNvGrpSpPr/>
          <p:nvPr/>
        </p:nvGrpSpPr>
        <p:grpSpPr>
          <a:xfrm>
            <a:off x="426043" y="3655613"/>
            <a:ext cx="2659010" cy="2735402"/>
            <a:chOff x="166004" y="6785645"/>
            <a:chExt cx="2411193" cy="2534299"/>
          </a:xfrm>
        </p:grpSpPr>
        <p:pic>
          <p:nvPicPr>
            <p:cNvPr id="56" name="Picture 3" descr="C:\Users\ikkinallego\Downloads\location7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11" y="6785645"/>
              <a:ext cx="305578" cy="30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166004" y="7144710"/>
              <a:ext cx="2411193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VIA JACOPO BONFADIO 10/1</a:t>
              </a:r>
              <a:endParaRPr lang="en-PH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8" name="Picture 4" descr="C:\Users\ikkinallego\Downloads\telephone5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786" y="7701278"/>
              <a:ext cx="314603" cy="31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66004" y="8088138"/>
              <a:ext cx="2411193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3423879736</a:t>
              </a:r>
              <a:endParaRPr lang="en-PH" sz="11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0" name="Picture 5" descr="C:\Users\ikkinallego\Downloads\email5 (1)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744" y="8560580"/>
              <a:ext cx="461713" cy="46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166004" y="9073723"/>
              <a:ext cx="241119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PH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imone.marchetta.iic00@gmail.com</a:t>
              </a:r>
              <a:endPara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Прямоугольный треугольник 15"/>
          <p:cNvSpPr/>
          <p:nvPr/>
        </p:nvSpPr>
        <p:spPr>
          <a:xfrm flipV="1">
            <a:off x="0" y="-11847"/>
            <a:ext cx="7526964" cy="18083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Прямоугольник 47"/>
          <p:cNvSpPr/>
          <p:nvPr/>
        </p:nvSpPr>
        <p:spPr>
          <a:xfrm>
            <a:off x="-963269" y="-59862"/>
            <a:ext cx="69127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Simone Marchetta</a:t>
            </a:r>
            <a:endParaRPr lang="ru-RU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719992" y="1934080"/>
            <a:ext cx="3544887" cy="203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100" dirty="0" err="1" smtClean="0"/>
              <a:t>Born</a:t>
            </a:r>
            <a:r>
              <a:rPr lang="it-IT" sz="1100" dirty="0" smtClean="0"/>
              <a:t> in Genova on the 18 Dicembre 2000.</a:t>
            </a:r>
          </a:p>
          <a:p>
            <a:r>
              <a:rPr lang="it-IT" sz="1100" dirty="0" err="1" smtClean="0"/>
              <a:t>Nationality</a:t>
            </a:r>
            <a:r>
              <a:rPr lang="it-IT" sz="1100" dirty="0" smtClean="0"/>
              <a:t>: </a:t>
            </a:r>
            <a:r>
              <a:rPr lang="it-IT" sz="1100" dirty="0" err="1" smtClean="0"/>
              <a:t>Italian</a:t>
            </a:r>
            <a:r>
              <a:rPr lang="it-IT" sz="1100" dirty="0" smtClean="0"/>
              <a:t>.</a:t>
            </a:r>
          </a:p>
          <a:p>
            <a:r>
              <a:rPr lang="it-IT" sz="1100" dirty="0" err="1" smtClean="0"/>
              <a:t>Marital</a:t>
            </a:r>
            <a:r>
              <a:rPr lang="it-IT" sz="1100" dirty="0" smtClean="0"/>
              <a:t> status: </a:t>
            </a:r>
            <a:r>
              <a:rPr lang="it-IT" sz="1100" dirty="0" err="1" smtClean="0"/>
              <a:t>unmarried</a:t>
            </a:r>
            <a:r>
              <a:rPr lang="it-IT" sz="1100" dirty="0" smtClean="0"/>
              <a:t>.</a:t>
            </a:r>
          </a:p>
          <a:p>
            <a:r>
              <a:rPr lang="it-IT" sz="1100" dirty="0" err="1" smtClean="0"/>
              <a:t>Driver’s</a:t>
            </a:r>
            <a:r>
              <a:rPr lang="it-IT" sz="1100" dirty="0" smtClean="0"/>
              <a:t> </a:t>
            </a:r>
            <a:r>
              <a:rPr lang="it-IT" sz="1100" dirty="0" err="1" smtClean="0"/>
              <a:t>license</a:t>
            </a:r>
            <a:r>
              <a:rPr lang="it-IT" sz="1100" dirty="0" smtClean="0"/>
              <a:t>: A1.</a:t>
            </a:r>
          </a:p>
          <a:p>
            <a:endParaRPr lang="it-IT" sz="1100" dirty="0" smtClean="0"/>
          </a:p>
          <a:p>
            <a:r>
              <a:rPr lang="it-IT" sz="1100" dirty="0" smtClean="0"/>
              <a:t>HOBBIES:</a:t>
            </a:r>
          </a:p>
          <a:p>
            <a:endParaRPr lang="it-IT" sz="1100" dirty="0"/>
          </a:p>
          <a:p>
            <a:r>
              <a:rPr lang="it-IT" sz="1100" dirty="0" smtClean="0"/>
              <a:t>In </a:t>
            </a:r>
            <a:r>
              <a:rPr lang="it-IT" sz="1100" dirty="0" err="1" smtClean="0"/>
              <a:t>my</a:t>
            </a:r>
            <a:r>
              <a:rPr lang="it-IT" sz="1100" dirty="0" smtClean="0"/>
              <a:t> </a:t>
            </a:r>
            <a:r>
              <a:rPr lang="it-IT" sz="1100" dirty="0" err="1" smtClean="0"/>
              <a:t>freetime</a:t>
            </a:r>
            <a:r>
              <a:rPr lang="it-IT" sz="1100" dirty="0" smtClean="0"/>
              <a:t> I </a:t>
            </a:r>
            <a:r>
              <a:rPr lang="it-IT" sz="1100" dirty="0" err="1" smtClean="0"/>
              <a:t>like</a:t>
            </a:r>
            <a:r>
              <a:rPr lang="it-IT" sz="1100" dirty="0" smtClean="0"/>
              <a:t> </a:t>
            </a:r>
            <a:r>
              <a:rPr lang="it-IT" sz="1100" dirty="0" err="1" smtClean="0"/>
              <a:t>going</a:t>
            </a:r>
            <a:r>
              <a:rPr lang="it-IT" sz="1100" dirty="0" smtClean="0"/>
              <a:t> out with </a:t>
            </a:r>
            <a:r>
              <a:rPr lang="it-IT" sz="1100" dirty="0" err="1" smtClean="0"/>
              <a:t>my</a:t>
            </a:r>
            <a:r>
              <a:rPr lang="it-IT" sz="1100" dirty="0" smtClean="0"/>
              <a:t> friends and </a:t>
            </a:r>
            <a:r>
              <a:rPr lang="it-IT" sz="1100" dirty="0" err="1" smtClean="0"/>
              <a:t>listening</a:t>
            </a:r>
            <a:r>
              <a:rPr lang="it-IT" sz="1100" dirty="0" smtClean="0"/>
              <a:t> to the music.</a:t>
            </a:r>
          </a:p>
          <a:p>
            <a:r>
              <a:rPr lang="it-IT" sz="1100" dirty="0" err="1" smtClean="0"/>
              <a:t>Also</a:t>
            </a:r>
            <a:r>
              <a:rPr lang="it-IT" sz="1100" dirty="0" smtClean="0"/>
              <a:t>, I </a:t>
            </a:r>
            <a:r>
              <a:rPr lang="it-IT" sz="1100" dirty="0" err="1" smtClean="0"/>
              <a:t>collect</a:t>
            </a:r>
            <a:r>
              <a:rPr lang="it-IT" sz="1100" dirty="0" smtClean="0"/>
              <a:t> </a:t>
            </a:r>
            <a:r>
              <a:rPr lang="it-IT" sz="1100" dirty="0" err="1" smtClean="0"/>
              <a:t>lighters</a:t>
            </a:r>
            <a:r>
              <a:rPr lang="it-IT" sz="1100" dirty="0" smtClean="0"/>
              <a:t> and I </a:t>
            </a:r>
            <a:r>
              <a:rPr lang="it-IT" sz="1100" dirty="0" err="1" smtClean="0"/>
              <a:t>really</a:t>
            </a:r>
            <a:r>
              <a:rPr lang="it-IT" sz="1100" dirty="0" smtClean="0"/>
              <a:t> </a:t>
            </a:r>
            <a:r>
              <a:rPr lang="it-IT" sz="1100" dirty="0" err="1" smtClean="0"/>
              <a:t>like</a:t>
            </a:r>
            <a:r>
              <a:rPr lang="it-IT" sz="1100" dirty="0" smtClean="0"/>
              <a:t> play videogames.</a:t>
            </a:r>
          </a:p>
          <a:p>
            <a:r>
              <a:rPr lang="it-IT" sz="1100" dirty="0" err="1" smtClean="0"/>
              <a:t>But</a:t>
            </a:r>
            <a:r>
              <a:rPr lang="it-IT" sz="1100" dirty="0" smtClean="0"/>
              <a:t> </a:t>
            </a:r>
            <a:r>
              <a:rPr lang="it-IT" sz="1100" dirty="0" err="1" smtClean="0"/>
              <a:t>my</a:t>
            </a:r>
            <a:r>
              <a:rPr lang="it-IT" sz="1100" dirty="0" smtClean="0"/>
              <a:t> favorite </a:t>
            </a:r>
            <a:r>
              <a:rPr lang="it-IT" sz="1100" dirty="0" err="1" smtClean="0"/>
              <a:t>thing</a:t>
            </a:r>
            <a:r>
              <a:rPr lang="it-IT" sz="1100" dirty="0" smtClean="0"/>
              <a:t> </a:t>
            </a:r>
            <a:r>
              <a:rPr lang="it-IT" sz="1100" dirty="0" err="1" smtClean="0"/>
              <a:t>is</a:t>
            </a:r>
            <a:r>
              <a:rPr lang="it-IT" sz="1100" dirty="0" smtClean="0"/>
              <a:t> to go to the </a:t>
            </a:r>
            <a:r>
              <a:rPr lang="it-IT" sz="1100" dirty="0" err="1" smtClean="0"/>
              <a:t>stadium</a:t>
            </a:r>
            <a:r>
              <a:rPr lang="it-IT" sz="1100" dirty="0" smtClean="0"/>
              <a:t> to </a:t>
            </a:r>
            <a:r>
              <a:rPr lang="it-IT" sz="1100" dirty="0" err="1" smtClean="0"/>
              <a:t>see</a:t>
            </a:r>
            <a:r>
              <a:rPr lang="it-IT" sz="1100" dirty="0" smtClean="0"/>
              <a:t> Sampdoria.</a:t>
            </a:r>
            <a:endParaRPr lang="it-IT" sz="1100" dirty="0"/>
          </a:p>
        </p:txBody>
      </p:sp>
      <p:sp>
        <p:nvSpPr>
          <p:cNvPr id="62" name="Rectangle 61"/>
          <p:cNvSpPr/>
          <p:nvPr/>
        </p:nvSpPr>
        <p:spPr>
          <a:xfrm>
            <a:off x="3739045" y="887281"/>
            <a:ext cx="1876734" cy="931539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PERSONAL </a:t>
            </a:r>
          </a:p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INFORMATION </a:t>
            </a:r>
          </a:p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HOBBIES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144"/>
          <p:cNvCxnSpPr/>
          <p:nvPr/>
        </p:nvCxnSpPr>
        <p:spPr>
          <a:xfrm>
            <a:off x="5820048" y="1353050"/>
            <a:ext cx="1518000" cy="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89"/>
          <p:cNvSpPr txBox="1"/>
          <p:nvPr/>
        </p:nvSpPr>
        <p:spPr>
          <a:xfrm>
            <a:off x="3693263" y="9772090"/>
            <a:ext cx="3688209" cy="4196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72" name="Text Box 189"/>
          <p:cNvSpPr txBox="1"/>
          <p:nvPr/>
        </p:nvSpPr>
        <p:spPr>
          <a:xfrm>
            <a:off x="3712764" y="11277183"/>
            <a:ext cx="3688209" cy="68615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1" y="1639409"/>
            <a:ext cx="1860550" cy="18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237</Words>
  <Application>Microsoft Office PowerPoint</Application>
  <PresentationFormat>Personalizzato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Thème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Simone Marchetta</cp:lastModifiedBy>
  <cp:revision>21</cp:revision>
  <dcterms:created xsi:type="dcterms:W3CDTF">2015-07-03T12:55:42Z</dcterms:created>
  <dcterms:modified xsi:type="dcterms:W3CDTF">2018-02-08T21:20:49Z</dcterms:modified>
</cp:coreProperties>
</file>