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EC9BC8-A315-4CE0-8BCD-2CDC7EA9C23B}" type="datetimeFigureOut">
              <a:rPr lang="it-IT" smtClean="0"/>
              <a:t>26/01/2015</a:t>
            </a:fld>
            <a:endParaRPr lang="it-IT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5FAD22-1994-40BE-8C64-883D6AD0E52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Prima lezione </a:t>
            </a:r>
            <a:r>
              <a:rPr lang="it-IT" dirty="0" err="1" smtClean="0"/>
              <a:t>PwPt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Vediamo quali sono le principali caratteristiche del programma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 3"/>
          <p:cNvSpPr/>
          <p:nvPr/>
        </p:nvSpPr>
        <p:spPr>
          <a:xfrm>
            <a:off x="683568" y="836712"/>
            <a:ext cx="7632848" cy="5400600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Cos’è </a:t>
            </a:r>
            <a:r>
              <a:rPr lang="it-IT" dirty="0" err="1" smtClean="0"/>
              <a:t>PwPt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un programma del pacchetto “Office” (che contiene Word, Excel, Access, Publisher)</a:t>
            </a:r>
          </a:p>
          <a:p>
            <a:r>
              <a:rPr lang="it-IT" dirty="0" smtClean="0"/>
              <a:t>Serve per creare delle presentazioni (cioè dei documenti proiettabili, utili, soprattutto nelle conferenze)</a:t>
            </a:r>
          </a:p>
          <a:p>
            <a:r>
              <a:rPr lang="it-IT" dirty="0" smtClean="0"/>
              <a:t>E’, come gli altri programmi di “Office”, un software “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r>
              <a:rPr lang="it-IT" dirty="0" smtClean="0"/>
              <a:t>”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Chi ha inventato </a:t>
            </a:r>
            <a:r>
              <a:rPr lang="it-IT" dirty="0" err="1" smtClean="0"/>
              <a:t>pWpT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659688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6500" dirty="0" smtClean="0">
                <a:solidFill>
                  <a:srgbClr val="FF0000"/>
                </a:solidFill>
              </a:rPr>
              <a:t>BILL GATES</a:t>
            </a:r>
          </a:p>
          <a:p>
            <a:pPr>
              <a:buBlip>
                <a:blip r:embed="rId2"/>
              </a:buBlip>
            </a:pPr>
            <a:r>
              <a:rPr lang="it-IT" sz="4000" dirty="0" smtClean="0"/>
              <a:t>E’ l’uomo più ricco del mondo nel 2014</a:t>
            </a:r>
          </a:p>
          <a:p>
            <a:pPr>
              <a:buBlip>
                <a:blip r:embed="rId2"/>
              </a:buBlip>
            </a:pPr>
            <a:r>
              <a:rPr lang="it-IT" sz="4000" dirty="0" smtClean="0"/>
              <a:t>Precedentemente lo è stato altri 13 anni</a:t>
            </a:r>
          </a:p>
          <a:p>
            <a:pPr>
              <a:buBlip>
                <a:blip r:embed="rId2"/>
              </a:buBlip>
            </a:pPr>
            <a:r>
              <a:rPr lang="it-IT" sz="4000" dirty="0" smtClean="0"/>
              <a:t>Attualmente è anche un benefattore</a:t>
            </a:r>
          </a:p>
          <a:p>
            <a:pPr>
              <a:buBlip>
                <a:blip r:embed="rId2"/>
              </a:buBlip>
            </a:pPr>
            <a:endParaRPr lang="it-IT" dirty="0" smtClean="0"/>
          </a:p>
        </p:txBody>
      </p:sp>
      <p:pic>
        <p:nvPicPr>
          <p:cNvPr id="1026" name="Picture 2" descr="C:\Program Files (x86)\Microsoft Office\MEDIA\CAGCAT10\j0183290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60"/>
            <a:ext cx="5112568" cy="5484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rra">
  <a:themeElements>
    <a:clrScheme name="Terr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43</TotalTime>
  <Words>95</Words>
  <Application>Microsoft Office PowerPoint</Application>
  <PresentationFormat>Presentazione su schermo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Equinozio</vt:lpstr>
      <vt:lpstr>Verve</vt:lpstr>
      <vt:lpstr>Terra</vt:lpstr>
      <vt:lpstr>Prima lezione PwPt</vt:lpstr>
      <vt:lpstr>Cos’è PwPt?</vt:lpstr>
      <vt:lpstr>Chi ha inventato pWpT?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 lezione PwPt</dc:title>
  <dc:creator>1GT12</dc:creator>
  <cp:lastModifiedBy>1GT12</cp:lastModifiedBy>
  <cp:revision>8</cp:revision>
  <dcterms:created xsi:type="dcterms:W3CDTF">2015-01-26T11:09:00Z</dcterms:created>
  <dcterms:modified xsi:type="dcterms:W3CDTF">2015-01-26T11:52:54Z</dcterms:modified>
</cp:coreProperties>
</file>