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8"/>
  </p:notesMasterIdLst>
  <p:handoutMasterIdLst>
    <p:handoutMasterId r:id="rId19"/>
  </p:handoutMasterIdLst>
  <p:sldIdLst>
    <p:sldId id="288" r:id="rId2"/>
    <p:sldId id="312" r:id="rId3"/>
    <p:sldId id="298" r:id="rId4"/>
    <p:sldId id="299" r:id="rId5"/>
    <p:sldId id="300" r:id="rId6"/>
    <p:sldId id="293" r:id="rId7"/>
    <p:sldId id="296" r:id="rId8"/>
    <p:sldId id="297" r:id="rId9"/>
    <p:sldId id="302" r:id="rId10"/>
    <p:sldId id="306" r:id="rId11"/>
    <p:sldId id="309" r:id="rId12"/>
    <p:sldId id="301" r:id="rId13"/>
    <p:sldId id="310" r:id="rId14"/>
    <p:sldId id="311" r:id="rId15"/>
    <p:sldId id="30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3F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0489E5-98C4-4DE9-BBFA-35BAA08D826F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A9550B-5A0D-4254-9BAB-A1B5E0D3F24C}">
      <dgm:prSet/>
      <dgm:spPr/>
      <dgm:t>
        <a:bodyPr/>
        <a:lstStyle/>
        <a:p>
          <a:r>
            <a:rPr lang="en-US" b="0" i="0" baseline="0"/>
            <a:t>ATTENDEES</a:t>
          </a:r>
          <a:endParaRPr lang="en-US"/>
        </a:p>
      </dgm:t>
    </dgm:pt>
    <dgm:pt modelId="{0EFF9356-D0EC-4421-913E-DAA880A1622D}" type="parTrans" cxnId="{91925A39-2E96-4436-AF89-1E966EEEFAD6}">
      <dgm:prSet/>
      <dgm:spPr/>
      <dgm:t>
        <a:bodyPr/>
        <a:lstStyle/>
        <a:p>
          <a:endParaRPr lang="it-IT"/>
        </a:p>
      </dgm:t>
    </dgm:pt>
    <dgm:pt modelId="{9E33D41B-9607-49D6-AB90-E0151FEA5CA8}" type="sibTrans" cxnId="{91925A39-2E96-4436-AF89-1E966EEEFAD6}">
      <dgm:prSet/>
      <dgm:spPr/>
      <dgm:t>
        <a:bodyPr/>
        <a:lstStyle/>
        <a:p>
          <a:endParaRPr lang="it-IT"/>
        </a:p>
      </dgm:t>
    </dgm:pt>
    <dgm:pt modelId="{932F9411-318F-4272-8687-8981C2DB99C7}">
      <dgm:prSet/>
      <dgm:spPr/>
      <dgm:t>
        <a:bodyPr/>
        <a:lstStyle/>
        <a:p>
          <a:r>
            <a:rPr lang="it-IT" b="0" i="0" baseline="0"/>
            <a:t>INTRODUCTION TO THE PROJECT</a:t>
          </a:r>
          <a:endParaRPr lang="en-US"/>
        </a:p>
      </dgm:t>
    </dgm:pt>
    <dgm:pt modelId="{B78613E0-7B03-428B-BBDF-137610E9470A}" type="parTrans" cxnId="{2E50EB2E-F0E5-4BF6-93FA-B84A266B3442}">
      <dgm:prSet/>
      <dgm:spPr/>
      <dgm:t>
        <a:bodyPr/>
        <a:lstStyle/>
        <a:p>
          <a:endParaRPr lang="it-IT"/>
        </a:p>
      </dgm:t>
    </dgm:pt>
    <dgm:pt modelId="{F90664E5-3FCF-4659-9ED9-B91E209211D9}" type="sibTrans" cxnId="{2E50EB2E-F0E5-4BF6-93FA-B84A266B3442}">
      <dgm:prSet/>
      <dgm:spPr/>
      <dgm:t>
        <a:bodyPr/>
        <a:lstStyle/>
        <a:p>
          <a:endParaRPr lang="it-IT"/>
        </a:p>
      </dgm:t>
    </dgm:pt>
    <dgm:pt modelId="{8522487C-71CE-406C-B254-39BFBEFC18BB}">
      <dgm:prSet/>
      <dgm:spPr/>
      <dgm:t>
        <a:bodyPr/>
        <a:lstStyle/>
        <a:p>
          <a:r>
            <a:rPr lang="it-IT" b="0" i="0" baseline="0" dirty="0"/>
            <a:t>OBJECTIVES</a:t>
          </a:r>
          <a:endParaRPr lang="en-US" dirty="0"/>
        </a:p>
      </dgm:t>
    </dgm:pt>
    <dgm:pt modelId="{90694370-E634-47AD-A695-231DF43E7B5C}" type="parTrans" cxnId="{9080F7A6-5695-4B23-BC29-28E31C71B426}">
      <dgm:prSet/>
      <dgm:spPr/>
      <dgm:t>
        <a:bodyPr/>
        <a:lstStyle/>
        <a:p>
          <a:endParaRPr lang="it-IT"/>
        </a:p>
      </dgm:t>
    </dgm:pt>
    <dgm:pt modelId="{41AF82FF-2C3E-414F-9E0F-DC867FF1F140}" type="sibTrans" cxnId="{9080F7A6-5695-4B23-BC29-28E31C71B426}">
      <dgm:prSet/>
      <dgm:spPr/>
      <dgm:t>
        <a:bodyPr/>
        <a:lstStyle/>
        <a:p>
          <a:endParaRPr lang="it-IT"/>
        </a:p>
      </dgm:t>
    </dgm:pt>
    <dgm:pt modelId="{5A781E22-BF07-47C6-B1F0-46689950A315}">
      <dgm:prSet/>
      <dgm:spPr/>
      <dgm:t>
        <a:bodyPr/>
        <a:lstStyle/>
        <a:p>
          <a:r>
            <a:rPr lang="en-US" b="0" i="0" baseline="0"/>
            <a:t>ROLES AND RESPONSIBILITIES</a:t>
          </a:r>
          <a:endParaRPr lang="en-US"/>
        </a:p>
      </dgm:t>
    </dgm:pt>
    <dgm:pt modelId="{738700A5-9D38-46EA-9344-925AA12D8B84}" type="parTrans" cxnId="{FF2CFD34-57F2-43D8-A04E-9210B3C9C454}">
      <dgm:prSet/>
      <dgm:spPr/>
      <dgm:t>
        <a:bodyPr/>
        <a:lstStyle/>
        <a:p>
          <a:endParaRPr lang="it-IT"/>
        </a:p>
      </dgm:t>
    </dgm:pt>
    <dgm:pt modelId="{922BC9B3-93B6-4A41-842D-DDDC5CF32CD7}" type="sibTrans" cxnId="{FF2CFD34-57F2-43D8-A04E-9210B3C9C454}">
      <dgm:prSet/>
      <dgm:spPr/>
      <dgm:t>
        <a:bodyPr/>
        <a:lstStyle/>
        <a:p>
          <a:endParaRPr lang="it-IT"/>
        </a:p>
      </dgm:t>
    </dgm:pt>
    <dgm:pt modelId="{B50D284B-E803-48AD-84CA-C2AD9B3A7461}">
      <dgm:prSet/>
      <dgm:spPr/>
      <dgm:t>
        <a:bodyPr/>
        <a:lstStyle/>
        <a:p>
          <a:r>
            <a:rPr lang="en-US" b="0" i="0" baseline="0"/>
            <a:t>TIMELINE</a:t>
          </a:r>
          <a:endParaRPr lang="en-US"/>
        </a:p>
      </dgm:t>
    </dgm:pt>
    <dgm:pt modelId="{B7EE2472-386F-43F6-8418-1C31CDCD42DB}" type="parTrans" cxnId="{03910B4D-92A8-477E-AB33-09FF3404B22A}">
      <dgm:prSet/>
      <dgm:spPr/>
      <dgm:t>
        <a:bodyPr/>
        <a:lstStyle/>
        <a:p>
          <a:endParaRPr lang="it-IT"/>
        </a:p>
      </dgm:t>
    </dgm:pt>
    <dgm:pt modelId="{B9BAA0BC-BB1E-434C-9E29-7E65ED7CA3C9}" type="sibTrans" cxnId="{03910B4D-92A8-477E-AB33-09FF3404B22A}">
      <dgm:prSet/>
      <dgm:spPr/>
      <dgm:t>
        <a:bodyPr/>
        <a:lstStyle/>
        <a:p>
          <a:endParaRPr lang="it-IT"/>
        </a:p>
      </dgm:t>
    </dgm:pt>
    <dgm:pt modelId="{8670B335-D916-4FC5-8D5D-1ADEC9D49BCA}">
      <dgm:prSet/>
      <dgm:spPr/>
      <dgm:t>
        <a:bodyPr/>
        <a:lstStyle/>
        <a:p>
          <a:r>
            <a:rPr lang="en-US" b="0" i="0" baseline="0"/>
            <a:t>Q&amp;A</a:t>
          </a:r>
          <a:endParaRPr lang="en-US"/>
        </a:p>
      </dgm:t>
    </dgm:pt>
    <dgm:pt modelId="{3A61E602-353A-481E-BBA8-69D623674081}" type="parTrans" cxnId="{174F6775-51C7-4F61-965E-2DEF2F391A56}">
      <dgm:prSet/>
      <dgm:spPr/>
      <dgm:t>
        <a:bodyPr/>
        <a:lstStyle/>
        <a:p>
          <a:endParaRPr lang="it-IT"/>
        </a:p>
      </dgm:t>
    </dgm:pt>
    <dgm:pt modelId="{9921229B-1CAB-4174-83B2-DCAFFEC90A26}" type="sibTrans" cxnId="{174F6775-51C7-4F61-965E-2DEF2F391A56}">
      <dgm:prSet/>
      <dgm:spPr/>
      <dgm:t>
        <a:bodyPr/>
        <a:lstStyle/>
        <a:p>
          <a:endParaRPr lang="it-IT"/>
        </a:p>
      </dgm:t>
    </dgm:pt>
    <dgm:pt modelId="{CE594E07-E87B-4701-9200-0E32A1F4DD4E}">
      <dgm:prSet/>
      <dgm:spPr/>
      <dgm:t>
        <a:bodyPr/>
        <a:lstStyle/>
        <a:p>
          <a:r>
            <a:rPr lang="en-US" b="0" i="0" baseline="0"/>
            <a:t>RISK CLASS</a:t>
          </a:r>
          <a:endParaRPr lang="en-US"/>
        </a:p>
      </dgm:t>
    </dgm:pt>
    <dgm:pt modelId="{EDBCD023-DD7B-40DC-9EAF-E3EBD33DE71C}" type="parTrans" cxnId="{366C14F1-43BE-47E4-931B-8C5FA1EC054F}">
      <dgm:prSet/>
      <dgm:spPr/>
      <dgm:t>
        <a:bodyPr/>
        <a:lstStyle/>
        <a:p>
          <a:endParaRPr lang="it-IT"/>
        </a:p>
      </dgm:t>
    </dgm:pt>
    <dgm:pt modelId="{6A621CC3-C3DF-4580-95C9-8000A99CFDAD}" type="sibTrans" cxnId="{366C14F1-43BE-47E4-931B-8C5FA1EC054F}">
      <dgm:prSet/>
      <dgm:spPr/>
      <dgm:t>
        <a:bodyPr/>
        <a:lstStyle/>
        <a:p>
          <a:endParaRPr lang="it-IT"/>
        </a:p>
      </dgm:t>
    </dgm:pt>
    <dgm:pt modelId="{A0A4A958-E63D-4EA5-9AFE-6C77A7213802}">
      <dgm:prSet/>
      <dgm:spPr/>
      <dgm:t>
        <a:bodyPr/>
        <a:lstStyle/>
        <a:p>
          <a:r>
            <a:rPr lang="en-US" b="0" i="0" baseline="0" dirty="0"/>
            <a:t>COST &amp; EVA</a:t>
          </a:r>
          <a:endParaRPr lang="en-US" dirty="0"/>
        </a:p>
      </dgm:t>
    </dgm:pt>
    <dgm:pt modelId="{98FAE0BB-CC99-43F6-9EE4-D66A5BB02331}" type="parTrans" cxnId="{0B5F873D-38D0-4ECA-AC6C-5CB16EEA6A5A}">
      <dgm:prSet/>
      <dgm:spPr/>
      <dgm:t>
        <a:bodyPr/>
        <a:lstStyle/>
        <a:p>
          <a:endParaRPr lang="it-IT"/>
        </a:p>
      </dgm:t>
    </dgm:pt>
    <dgm:pt modelId="{34726CFC-9A0D-44E1-AAFA-A8923D8908BA}" type="sibTrans" cxnId="{0B5F873D-38D0-4ECA-AC6C-5CB16EEA6A5A}">
      <dgm:prSet/>
      <dgm:spPr/>
      <dgm:t>
        <a:bodyPr/>
        <a:lstStyle/>
        <a:p>
          <a:endParaRPr lang="it-IT"/>
        </a:p>
      </dgm:t>
    </dgm:pt>
    <dgm:pt modelId="{952D56B5-5C07-4EF3-9C4D-B91488931C35}" type="pres">
      <dgm:prSet presAssocID="{2C0489E5-98C4-4DE9-BBFA-35BAA08D826F}" presName="vert0" presStyleCnt="0">
        <dgm:presLayoutVars>
          <dgm:dir/>
          <dgm:animOne val="branch"/>
          <dgm:animLvl val="lvl"/>
        </dgm:presLayoutVars>
      </dgm:prSet>
      <dgm:spPr/>
    </dgm:pt>
    <dgm:pt modelId="{2B1BFE66-EFE2-45A2-9F46-1EAA01954599}" type="pres">
      <dgm:prSet presAssocID="{6FA9550B-5A0D-4254-9BAB-A1B5E0D3F24C}" presName="thickLine" presStyleLbl="alignNode1" presStyleIdx="0" presStyleCnt="8"/>
      <dgm:spPr/>
    </dgm:pt>
    <dgm:pt modelId="{B6519426-3991-4958-945F-E33A41F883F4}" type="pres">
      <dgm:prSet presAssocID="{6FA9550B-5A0D-4254-9BAB-A1B5E0D3F24C}" presName="horz1" presStyleCnt="0"/>
      <dgm:spPr/>
    </dgm:pt>
    <dgm:pt modelId="{5BA76467-5518-476C-9E99-697C3B296E08}" type="pres">
      <dgm:prSet presAssocID="{6FA9550B-5A0D-4254-9BAB-A1B5E0D3F24C}" presName="tx1" presStyleLbl="revTx" presStyleIdx="0" presStyleCnt="8"/>
      <dgm:spPr/>
    </dgm:pt>
    <dgm:pt modelId="{081368FF-7415-4FE1-B260-678FE440923D}" type="pres">
      <dgm:prSet presAssocID="{6FA9550B-5A0D-4254-9BAB-A1B5E0D3F24C}" presName="vert1" presStyleCnt="0"/>
      <dgm:spPr/>
    </dgm:pt>
    <dgm:pt modelId="{DF1233DF-FCE6-44B9-9A59-D66B7822A2D5}" type="pres">
      <dgm:prSet presAssocID="{932F9411-318F-4272-8687-8981C2DB99C7}" presName="thickLine" presStyleLbl="alignNode1" presStyleIdx="1" presStyleCnt="8"/>
      <dgm:spPr/>
    </dgm:pt>
    <dgm:pt modelId="{03FC10D3-97E1-4276-B0C9-239A073281D3}" type="pres">
      <dgm:prSet presAssocID="{932F9411-318F-4272-8687-8981C2DB99C7}" presName="horz1" presStyleCnt="0"/>
      <dgm:spPr/>
    </dgm:pt>
    <dgm:pt modelId="{D81E468D-CBAC-4283-B5AA-92DC3FDD3E34}" type="pres">
      <dgm:prSet presAssocID="{932F9411-318F-4272-8687-8981C2DB99C7}" presName="tx1" presStyleLbl="revTx" presStyleIdx="1" presStyleCnt="8"/>
      <dgm:spPr/>
    </dgm:pt>
    <dgm:pt modelId="{27D27003-8B26-41D9-82C3-0CE849707620}" type="pres">
      <dgm:prSet presAssocID="{932F9411-318F-4272-8687-8981C2DB99C7}" presName="vert1" presStyleCnt="0"/>
      <dgm:spPr/>
    </dgm:pt>
    <dgm:pt modelId="{9399FA95-5BA6-4402-BA6A-D2394ADA9DBF}" type="pres">
      <dgm:prSet presAssocID="{8522487C-71CE-406C-B254-39BFBEFC18BB}" presName="thickLine" presStyleLbl="alignNode1" presStyleIdx="2" presStyleCnt="8"/>
      <dgm:spPr/>
    </dgm:pt>
    <dgm:pt modelId="{CEDF115F-831D-4A57-A689-CB3082F4413F}" type="pres">
      <dgm:prSet presAssocID="{8522487C-71CE-406C-B254-39BFBEFC18BB}" presName="horz1" presStyleCnt="0"/>
      <dgm:spPr/>
    </dgm:pt>
    <dgm:pt modelId="{139F0549-4C69-491D-A4FD-18A5B2FA324C}" type="pres">
      <dgm:prSet presAssocID="{8522487C-71CE-406C-B254-39BFBEFC18BB}" presName="tx1" presStyleLbl="revTx" presStyleIdx="2" presStyleCnt="8"/>
      <dgm:spPr/>
    </dgm:pt>
    <dgm:pt modelId="{271E459A-DFEF-443B-9BBD-616FD9E51F17}" type="pres">
      <dgm:prSet presAssocID="{8522487C-71CE-406C-B254-39BFBEFC18BB}" presName="vert1" presStyleCnt="0"/>
      <dgm:spPr/>
    </dgm:pt>
    <dgm:pt modelId="{01B4C044-5283-4550-B7D0-95C32CE938B0}" type="pres">
      <dgm:prSet presAssocID="{5A781E22-BF07-47C6-B1F0-46689950A315}" presName="thickLine" presStyleLbl="alignNode1" presStyleIdx="3" presStyleCnt="8"/>
      <dgm:spPr/>
    </dgm:pt>
    <dgm:pt modelId="{A5694475-6031-451A-B77B-A2E6C4301BDD}" type="pres">
      <dgm:prSet presAssocID="{5A781E22-BF07-47C6-B1F0-46689950A315}" presName="horz1" presStyleCnt="0"/>
      <dgm:spPr/>
    </dgm:pt>
    <dgm:pt modelId="{E6C1F4D9-C922-4867-B039-5AA6AED1A4F4}" type="pres">
      <dgm:prSet presAssocID="{5A781E22-BF07-47C6-B1F0-46689950A315}" presName="tx1" presStyleLbl="revTx" presStyleIdx="3" presStyleCnt="8"/>
      <dgm:spPr/>
    </dgm:pt>
    <dgm:pt modelId="{F4C88608-D98B-4C65-99B4-24EE41F25859}" type="pres">
      <dgm:prSet presAssocID="{5A781E22-BF07-47C6-B1F0-46689950A315}" presName="vert1" presStyleCnt="0"/>
      <dgm:spPr/>
    </dgm:pt>
    <dgm:pt modelId="{A5B70043-652C-4348-BC74-0CDBD8398436}" type="pres">
      <dgm:prSet presAssocID="{B50D284B-E803-48AD-84CA-C2AD9B3A7461}" presName="thickLine" presStyleLbl="alignNode1" presStyleIdx="4" presStyleCnt="8"/>
      <dgm:spPr/>
    </dgm:pt>
    <dgm:pt modelId="{F9EF1110-981C-4BA7-BCE2-21D89313CD93}" type="pres">
      <dgm:prSet presAssocID="{B50D284B-E803-48AD-84CA-C2AD9B3A7461}" presName="horz1" presStyleCnt="0"/>
      <dgm:spPr/>
    </dgm:pt>
    <dgm:pt modelId="{7B63A4B5-AB93-4956-B4B1-8F1F7763F187}" type="pres">
      <dgm:prSet presAssocID="{B50D284B-E803-48AD-84CA-C2AD9B3A7461}" presName="tx1" presStyleLbl="revTx" presStyleIdx="4" presStyleCnt="8"/>
      <dgm:spPr/>
    </dgm:pt>
    <dgm:pt modelId="{D91FACF3-D8BD-4D42-90DC-57C1C777AC5D}" type="pres">
      <dgm:prSet presAssocID="{B50D284B-E803-48AD-84CA-C2AD9B3A7461}" presName="vert1" presStyleCnt="0"/>
      <dgm:spPr/>
    </dgm:pt>
    <dgm:pt modelId="{5383C67A-3950-4F9C-83E2-9471B0E7E1EF}" type="pres">
      <dgm:prSet presAssocID="{CE594E07-E87B-4701-9200-0E32A1F4DD4E}" presName="thickLine" presStyleLbl="alignNode1" presStyleIdx="5" presStyleCnt="8"/>
      <dgm:spPr/>
    </dgm:pt>
    <dgm:pt modelId="{9A8C3C9D-B97E-457D-89BD-173FBD8032B2}" type="pres">
      <dgm:prSet presAssocID="{CE594E07-E87B-4701-9200-0E32A1F4DD4E}" presName="horz1" presStyleCnt="0"/>
      <dgm:spPr/>
    </dgm:pt>
    <dgm:pt modelId="{605DDA93-F108-412A-9D39-BF041C6C08C7}" type="pres">
      <dgm:prSet presAssocID="{CE594E07-E87B-4701-9200-0E32A1F4DD4E}" presName="tx1" presStyleLbl="revTx" presStyleIdx="5" presStyleCnt="8"/>
      <dgm:spPr/>
    </dgm:pt>
    <dgm:pt modelId="{4908947D-6672-40AA-97C6-A7D685240D1D}" type="pres">
      <dgm:prSet presAssocID="{CE594E07-E87B-4701-9200-0E32A1F4DD4E}" presName="vert1" presStyleCnt="0"/>
      <dgm:spPr/>
    </dgm:pt>
    <dgm:pt modelId="{EDB245C8-B38E-49D4-AAA1-49DEA778E223}" type="pres">
      <dgm:prSet presAssocID="{A0A4A958-E63D-4EA5-9AFE-6C77A7213802}" presName="thickLine" presStyleLbl="alignNode1" presStyleIdx="6" presStyleCnt="8"/>
      <dgm:spPr/>
    </dgm:pt>
    <dgm:pt modelId="{659992F4-C88A-4636-B8BB-A6231E43CB64}" type="pres">
      <dgm:prSet presAssocID="{A0A4A958-E63D-4EA5-9AFE-6C77A7213802}" presName="horz1" presStyleCnt="0"/>
      <dgm:spPr/>
    </dgm:pt>
    <dgm:pt modelId="{9FC5E24B-A115-4539-A6ED-D614E827B062}" type="pres">
      <dgm:prSet presAssocID="{A0A4A958-E63D-4EA5-9AFE-6C77A7213802}" presName="tx1" presStyleLbl="revTx" presStyleIdx="6" presStyleCnt="8"/>
      <dgm:spPr/>
    </dgm:pt>
    <dgm:pt modelId="{44D88DA0-1636-44B9-A149-4858A9924EC3}" type="pres">
      <dgm:prSet presAssocID="{A0A4A958-E63D-4EA5-9AFE-6C77A7213802}" presName="vert1" presStyleCnt="0"/>
      <dgm:spPr/>
    </dgm:pt>
    <dgm:pt modelId="{309BDF5E-4082-48A6-95F6-CDF12AF25C5B}" type="pres">
      <dgm:prSet presAssocID="{8670B335-D916-4FC5-8D5D-1ADEC9D49BCA}" presName="thickLine" presStyleLbl="alignNode1" presStyleIdx="7" presStyleCnt="8"/>
      <dgm:spPr/>
    </dgm:pt>
    <dgm:pt modelId="{A011452F-7030-4FAB-8D29-14ED109D0F6D}" type="pres">
      <dgm:prSet presAssocID="{8670B335-D916-4FC5-8D5D-1ADEC9D49BCA}" presName="horz1" presStyleCnt="0"/>
      <dgm:spPr/>
    </dgm:pt>
    <dgm:pt modelId="{A9342F04-FBD8-4968-9B6F-5B647A9F0CBF}" type="pres">
      <dgm:prSet presAssocID="{8670B335-D916-4FC5-8D5D-1ADEC9D49BCA}" presName="tx1" presStyleLbl="revTx" presStyleIdx="7" presStyleCnt="8"/>
      <dgm:spPr/>
    </dgm:pt>
    <dgm:pt modelId="{B373F82F-94D1-43AE-B1B8-99B4D7432D95}" type="pres">
      <dgm:prSet presAssocID="{8670B335-D916-4FC5-8D5D-1ADEC9D49BCA}" presName="vert1" presStyleCnt="0"/>
      <dgm:spPr/>
    </dgm:pt>
  </dgm:ptLst>
  <dgm:cxnLst>
    <dgm:cxn modelId="{15D16A02-9276-4EF3-9FA1-0F5C123EF7DE}" type="presOf" srcId="{2C0489E5-98C4-4DE9-BBFA-35BAA08D826F}" destId="{952D56B5-5C07-4EF3-9C4D-B91488931C35}" srcOrd="0" destOrd="0" presId="urn:microsoft.com/office/officeart/2008/layout/LinedList"/>
    <dgm:cxn modelId="{3CECF51E-82A8-4C95-93C1-8C91E890B59A}" type="presOf" srcId="{B50D284B-E803-48AD-84CA-C2AD9B3A7461}" destId="{7B63A4B5-AB93-4956-B4B1-8F1F7763F187}" srcOrd="0" destOrd="0" presId="urn:microsoft.com/office/officeart/2008/layout/LinedList"/>
    <dgm:cxn modelId="{2E50EB2E-F0E5-4BF6-93FA-B84A266B3442}" srcId="{2C0489E5-98C4-4DE9-BBFA-35BAA08D826F}" destId="{932F9411-318F-4272-8687-8981C2DB99C7}" srcOrd="1" destOrd="0" parTransId="{B78613E0-7B03-428B-BBDF-137610E9470A}" sibTransId="{F90664E5-3FCF-4659-9ED9-B91E209211D9}"/>
    <dgm:cxn modelId="{FF2CFD34-57F2-43D8-A04E-9210B3C9C454}" srcId="{2C0489E5-98C4-4DE9-BBFA-35BAA08D826F}" destId="{5A781E22-BF07-47C6-B1F0-46689950A315}" srcOrd="3" destOrd="0" parTransId="{738700A5-9D38-46EA-9344-925AA12D8B84}" sibTransId="{922BC9B3-93B6-4A41-842D-DDDC5CF32CD7}"/>
    <dgm:cxn modelId="{91925A39-2E96-4436-AF89-1E966EEEFAD6}" srcId="{2C0489E5-98C4-4DE9-BBFA-35BAA08D826F}" destId="{6FA9550B-5A0D-4254-9BAB-A1B5E0D3F24C}" srcOrd="0" destOrd="0" parTransId="{0EFF9356-D0EC-4421-913E-DAA880A1622D}" sibTransId="{9E33D41B-9607-49D6-AB90-E0151FEA5CA8}"/>
    <dgm:cxn modelId="{0B5F873D-38D0-4ECA-AC6C-5CB16EEA6A5A}" srcId="{2C0489E5-98C4-4DE9-BBFA-35BAA08D826F}" destId="{A0A4A958-E63D-4EA5-9AFE-6C77A7213802}" srcOrd="6" destOrd="0" parTransId="{98FAE0BB-CC99-43F6-9EE4-D66A5BB02331}" sibTransId="{34726CFC-9A0D-44E1-AAFA-A8923D8908BA}"/>
    <dgm:cxn modelId="{910E973E-F341-45F7-8EF4-85B772587E1E}" type="presOf" srcId="{CE594E07-E87B-4701-9200-0E32A1F4DD4E}" destId="{605DDA93-F108-412A-9D39-BF041C6C08C7}" srcOrd="0" destOrd="0" presId="urn:microsoft.com/office/officeart/2008/layout/LinedList"/>
    <dgm:cxn modelId="{EB409263-57C6-4856-A657-255987CC3381}" type="presOf" srcId="{932F9411-318F-4272-8687-8981C2DB99C7}" destId="{D81E468D-CBAC-4283-B5AA-92DC3FDD3E34}" srcOrd="0" destOrd="0" presId="urn:microsoft.com/office/officeart/2008/layout/LinedList"/>
    <dgm:cxn modelId="{FBE2DC64-0898-415C-B6D8-0BFE00F66590}" type="presOf" srcId="{5A781E22-BF07-47C6-B1F0-46689950A315}" destId="{E6C1F4D9-C922-4867-B039-5AA6AED1A4F4}" srcOrd="0" destOrd="0" presId="urn:microsoft.com/office/officeart/2008/layout/LinedList"/>
    <dgm:cxn modelId="{BDE7FC64-ED2F-4649-8133-275A5967AED7}" type="presOf" srcId="{6FA9550B-5A0D-4254-9BAB-A1B5E0D3F24C}" destId="{5BA76467-5518-476C-9E99-697C3B296E08}" srcOrd="0" destOrd="0" presId="urn:microsoft.com/office/officeart/2008/layout/LinedList"/>
    <dgm:cxn modelId="{03910B4D-92A8-477E-AB33-09FF3404B22A}" srcId="{2C0489E5-98C4-4DE9-BBFA-35BAA08D826F}" destId="{B50D284B-E803-48AD-84CA-C2AD9B3A7461}" srcOrd="4" destOrd="0" parTransId="{B7EE2472-386F-43F6-8418-1C31CDCD42DB}" sibTransId="{B9BAA0BC-BB1E-434C-9E29-7E65ED7CA3C9}"/>
    <dgm:cxn modelId="{174F6775-51C7-4F61-965E-2DEF2F391A56}" srcId="{2C0489E5-98C4-4DE9-BBFA-35BAA08D826F}" destId="{8670B335-D916-4FC5-8D5D-1ADEC9D49BCA}" srcOrd="7" destOrd="0" parTransId="{3A61E602-353A-481E-BBA8-69D623674081}" sibTransId="{9921229B-1CAB-4174-83B2-DCAFFEC90A26}"/>
    <dgm:cxn modelId="{1A573085-CCC6-440C-82A2-807F2755EC99}" type="presOf" srcId="{A0A4A958-E63D-4EA5-9AFE-6C77A7213802}" destId="{9FC5E24B-A115-4539-A6ED-D614E827B062}" srcOrd="0" destOrd="0" presId="urn:microsoft.com/office/officeart/2008/layout/LinedList"/>
    <dgm:cxn modelId="{9080F7A6-5695-4B23-BC29-28E31C71B426}" srcId="{2C0489E5-98C4-4DE9-BBFA-35BAA08D826F}" destId="{8522487C-71CE-406C-B254-39BFBEFC18BB}" srcOrd="2" destOrd="0" parTransId="{90694370-E634-47AD-A695-231DF43E7B5C}" sibTransId="{41AF82FF-2C3E-414F-9E0F-DC867FF1F140}"/>
    <dgm:cxn modelId="{D72CDFDB-FB6D-45EA-A890-B5F5BDAB5D8D}" type="presOf" srcId="{8522487C-71CE-406C-B254-39BFBEFC18BB}" destId="{139F0549-4C69-491D-A4FD-18A5B2FA324C}" srcOrd="0" destOrd="0" presId="urn:microsoft.com/office/officeart/2008/layout/LinedList"/>
    <dgm:cxn modelId="{BA14C0E8-A988-4A8C-A1CC-22BAC3B3D7BE}" type="presOf" srcId="{8670B335-D916-4FC5-8D5D-1ADEC9D49BCA}" destId="{A9342F04-FBD8-4968-9B6F-5B647A9F0CBF}" srcOrd="0" destOrd="0" presId="urn:microsoft.com/office/officeart/2008/layout/LinedList"/>
    <dgm:cxn modelId="{366C14F1-43BE-47E4-931B-8C5FA1EC054F}" srcId="{2C0489E5-98C4-4DE9-BBFA-35BAA08D826F}" destId="{CE594E07-E87B-4701-9200-0E32A1F4DD4E}" srcOrd="5" destOrd="0" parTransId="{EDBCD023-DD7B-40DC-9EAF-E3EBD33DE71C}" sibTransId="{6A621CC3-C3DF-4580-95C9-8000A99CFDAD}"/>
    <dgm:cxn modelId="{1AC2E01E-0D6D-48E7-A05F-AD72239B4592}" type="presParOf" srcId="{952D56B5-5C07-4EF3-9C4D-B91488931C35}" destId="{2B1BFE66-EFE2-45A2-9F46-1EAA01954599}" srcOrd="0" destOrd="0" presId="urn:microsoft.com/office/officeart/2008/layout/LinedList"/>
    <dgm:cxn modelId="{CDE3736E-F953-4BB5-81CE-B4E33BC69178}" type="presParOf" srcId="{952D56B5-5C07-4EF3-9C4D-B91488931C35}" destId="{B6519426-3991-4958-945F-E33A41F883F4}" srcOrd="1" destOrd="0" presId="urn:microsoft.com/office/officeart/2008/layout/LinedList"/>
    <dgm:cxn modelId="{02C8446A-9DB5-4495-ACCA-A4E05E66B7D1}" type="presParOf" srcId="{B6519426-3991-4958-945F-E33A41F883F4}" destId="{5BA76467-5518-476C-9E99-697C3B296E08}" srcOrd="0" destOrd="0" presId="urn:microsoft.com/office/officeart/2008/layout/LinedList"/>
    <dgm:cxn modelId="{6960F22F-EF0C-437B-A5FF-AC7240B49B22}" type="presParOf" srcId="{B6519426-3991-4958-945F-E33A41F883F4}" destId="{081368FF-7415-4FE1-B260-678FE440923D}" srcOrd="1" destOrd="0" presId="urn:microsoft.com/office/officeart/2008/layout/LinedList"/>
    <dgm:cxn modelId="{834E05D5-4688-4974-8388-56CBF69B36A6}" type="presParOf" srcId="{952D56B5-5C07-4EF3-9C4D-B91488931C35}" destId="{DF1233DF-FCE6-44B9-9A59-D66B7822A2D5}" srcOrd="2" destOrd="0" presId="urn:microsoft.com/office/officeart/2008/layout/LinedList"/>
    <dgm:cxn modelId="{926B6BDB-D709-48A1-A4E2-5404BED0F228}" type="presParOf" srcId="{952D56B5-5C07-4EF3-9C4D-B91488931C35}" destId="{03FC10D3-97E1-4276-B0C9-239A073281D3}" srcOrd="3" destOrd="0" presId="urn:microsoft.com/office/officeart/2008/layout/LinedList"/>
    <dgm:cxn modelId="{1F8D3DD0-4ABE-42D9-90A2-DFA0FE7618FB}" type="presParOf" srcId="{03FC10D3-97E1-4276-B0C9-239A073281D3}" destId="{D81E468D-CBAC-4283-B5AA-92DC3FDD3E34}" srcOrd="0" destOrd="0" presId="urn:microsoft.com/office/officeart/2008/layout/LinedList"/>
    <dgm:cxn modelId="{193C34FF-FB60-4A8E-9E01-2F5CAACED53C}" type="presParOf" srcId="{03FC10D3-97E1-4276-B0C9-239A073281D3}" destId="{27D27003-8B26-41D9-82C3-0CE849707620}" srcOrd="1" destOrd="0" presId="urn:microsoft.com/office/officeart/2008/layout/LinedList"/>
    <dgm:cxn modelId="{AE87A41D-4A20-487F-99C8-AFDC7E8AD60B}" type="presParOf" srcId="{952D56B5-5C07-4EF3-9C4D-B91488931C35}" destId="{9399FA95-5BA6-4402-BA6A-D2394ADA9DBF}" srcOrd="4" destOrd="0" presId="urn:microsoft.com/office/officeart/2008/layout/LinedList"/>
    <dgm:cxn modelId="{BA2ED994-2D80-490E-9ED0-8FAB6A66EB43}" type="presParOf" srcId="{952D56B5-5C07-4EF3-9C4D-B91488931C35}" destId="{CEDF115F-831D-4A57-A689-CB3082F4413F}" srcOrd="5" destOrd="0" presId="urn:microsoft.com/office/officeart/2008/layout/LinedList"/>
    <dgm:cxn modelId="{A0F1F8E1-AADE-4A13-B421-688AEECE4C4B}" type="presParOf" srcId="{CEDF115F-831D-4A57-A689-CB3082F4413F}" destId="{139F0549-4C69-491D-A4FD-18A5B2FA324C}" srcOrd="0" destOrd="0" presId="urn:microsoft.com/office/officeart/2008/layout/LinedList"/>
    <dgm:cxn modelId="{4CD91D7D-6126-4959-9546-BD8B713FF6CC}" type="presParOf" srcId="{CEDF115F-831D-4A57-A689-CB3082F4413F}" destId="{271E459A-DFEF-443B-9BBD-616FD9E51F17}" srcOrd="1" destOrd="0" presId="urn:microsoft.com/office/officeart/2008/layout/LinedList"/>
    <dgm:cxn modelId="{D58E0F77-2A3D-4DD5-8EA6-2C0F680046FF}" type="presParOf" srcId="{952D56B5-5C07-4EF3-9C4D-B91488931C35}" destId="{01B4C044-5283-4550-B7D0-95C32CE938B0}" srcOrd="6" destOrd="0" presId="urn:microsoft.com/office/officeart/2008/layout/LinedList"/>
    <dgm:cxn modelId="{4B403D04-18E6-4929-A230-864049462BE2}" type="presParOf" srcId="{952D56B5-5C07-4EF3-9C4D-B91488931C35}" destId="{A5694475-6031-451A-B77B-A2E6C4301BDD}" srcOrd="7" destOrd="0" presId="urn:microsoft.com/office/officeart/2008/layout/LinedList"/>
    <dgm:cxn modelId="{7753D029-65EC-49E4-98FD-FF236AE12625}" type="presParOf" srcId="{A5694475-6031-451A-B77B-A2E6C4301BDD}" destId="{E6C1F4D9-C922-4867-B039-5AA6AED1A4F4}" srcOrd="0" destOrd="0" presId="urn:microsoft.com/office/officeart/2008/layout/LinedList"/>
    <dgm:cxn modelId="{CBAFBB85-9E37-4B6A-85EE-58BED3EC169C}" type="presParOf" srcId="{A5694475-6031-451A-B77B-A2E6C4301BDD}" destId="{F4C88608-D98B-4C65-99B4-24EE41F25859}" srcOrd="1" destOrd="0" presId="urn:microsoft.com/office/officeart/2008/layout/LinedList"/>
    <dgm:cxn modelId="{B232DB2F-1615-4226-A66C-BEDA60120ABD}" type="presParOf" srcId="{952D56B5-5C07-4EF3-9C4D-B91488931C35}" destId="{A5B70043-652C-4348-BC74-0CDBD8398436}" srcOrd="8" destOrd="0" presId="urn:microsoft.com/office/officeart/2008/layout/LinedList"/>
    <dgm:cxn modelId="{4AA1AFCB-D242-4413-9F19-128E7F616E6B}" type="presParOf" srcId="{952D56B5-5C07-4EF3-9C4D-B91488931C35}" destId="{F9EF1110-981C-4BA7-BCE2-21D89313CD93}" srcOrd="9" destOrd="0" presId="urn:microsoft.com/office/officeart/2008/layout/LinedList"/>
    <dgm:cxn modelId="{5EF82DE5-464F-4F21-9535-E16E0F10D9C3}" type="presParOf" srcId="{F9EF1110-981C-4BA7-BCE2-21D89313CD93}" destId="{7B63A4B5-AB93-4956-B4B1-8F1F7763F187}" srcOrd="0" destOrd="0" presId="urn:microsoft.com/office/officeart/2008/layout/LinedList"/>
    <dgm:cxn modelId="{5BD13986-17C3-4847-9609-841EEE8C7B08}" type="presParOf" srcId="{F9EF1110-981C-4BA7-BCE2-21D89313CD93}" destId="{D91FACF3-D8BD-4D42-90DC-57C1C777AC5D}" srcOrd="1" destOrd="0" presId="urn:microsoft.com/office/officeart/2008/layout/LinedList"/>
    <dgm:cxn modelId="{01125B6D-1E65-449D-9B56-0C7A373B4156}" type="presParOf" srcId="{952D56B5-5C07-4EF3-9C4D-B91488931C35}" destId="{5383C67A-3950-4F9C-83E2-9471B0E7E1EF}" srcOrd="10" destOrd="0" presId="urn:microsoft.com/office/officeart/2008/layout/LinedList"/>
    <dgm:cxn modelId="{3ADF9A10-E5BD-404E-910A-4A0AFDB104BD}" type="presParOf" srcId="{952D56B5-5C07-4EF3-9C4D-B91488931C35}" destId="{9A8C3C9D-B97E-457D-89BD-173FBD8032B2}" srcOrd="11" destOrd="0" presId="urn:microsoft.com/office/officeart/2008/layout/LinedList"/>
    <dgm:cxn modelId="{D154CDFE-AC3F-4C0B-9AD5-6AEE9EF3CCB3}" type="presParOf" srcId="{9A8C3C9D-B97E-457D-89BD-173FBD8032B2}" destId="{605DDA93-F108-412A-9D39-BF041C6C08C7}" srcOrd="0" destOrd="0" presId="urn:microsoft.com/office/officeart/2008/layout/LinedList"/>
    <dgm:cxn modelId="{D7D8E985-6386-4764-9987-9F4C95896C8E}" type="presParOf" srcId="{9A8C3C9D-B97E-457D-89BD-173FBD8032B2}" destId="{4908947D-6672-40AA-97C6-A7D685240D1D}" srcOrd="1" destOrd="0" presId="urn:microsoft.com/office/officeart/2008/layout/LinedList"/>
    <dgm:cxn modelId="{E67CC3D3-A1F4-4F33-AA6E-B6CD41B024A0}" type="presParOf" srcId="{952D56B5-5C07-4EF3-9C4D-B91488931C35}" destId="{EDB245C8-B38E-49D4-AAA1-49DEA778E223}" srcOrd="12" destOrd="0" presId="urn:microsoft.com/office/officeart/2008/layout/LinedList"/>
    <dgm:cxn modelId="{0FDF0E4D-CAD6-47DA-AFFE-BAFCE62EE5C9}" type="presParOf" srcId="{952D56B5-5C07-4EF3-9C4D-B91488931C35}" destId="{659992F4-C88A-4636-B8BB-A6231E43CB64}" srcOrd="13" destOrd="0" presId="urn:microsoft.com/office/officeart/2008/layout/LinedList"/>
    <dgm:cxn modelId="{B69DA472-53CF-4EEC-B10C-55C485B70C84}" type="presParOf" srcId="{659992F4-C88A-4636-B8BB-A6231E43CB64}" destId="{9FC5E24B-A115-4539-A6ED-D614E827B062}" srcOrd="0" destOrd="0" presId="urn:microsoft.com/office/officeart/2008/layout/LinedList"/>
    <dgm:cxn modelId="{AD7EAD55-5B4A-4F43-8042-45EA6B15AB2C}" type="presParOf" srcId="{659992F4-C88A-4636-B8BB-A6231E43CB64}" destId="{44D88DA0-1636-44B9-A149-4858A9924EC3}" srcOrd="1" destOrd="0" presId="urn:microsoft.com/office/officeart/2008/layout/LinedList"/>
    <dgm:cxn modelId="{06B0512E-617A-4C91-A747-0F91296F347F}" type="presParOf" srcId="{952D56B5-5C07-4EF3-9C4D-B91488931C35}" destId="{309BDF5E-4082-48A6-95F6-CDF12AF25C5B}" srcOrd="14" destOrd="0" presId="urn:microsoft.com/office/officeart/2008/layout/LinedList"/>
    <dgm:cxn modelId="{A88F26EC-4396-46C1-9204-D47C02ABE927}" type="presParOf" srcId="{952D56B5-5C07-4EF3-9C4D-B91488931C35}" destId="{A011452F-7030-4FAB-8D29-14ED109D0F6D}" srcOrd="15" destOrd="0" presId="urn:microsoft.com/office/officeart/2008/layout/LinedList"/>
    <dgm:cxn modelId="{F3213A90-5BA0-4910-A668-4751BEDDB1D6}" type="presParOf" srcId="{A011452F-7030-4FAB-8D29-14ED109D0F6D}" destId="{A9342F04-FBD8-4968-9B6F-5B647A9F0CBF}" srcOrd="0" destOrd="0" presId="urn:microsoft.com/office/officeart/2008/layout/LinedList"/>
    <dgm:cxn modelId="{44E65C91-5D8D-409E-A626-5BDC5C253F48}" type="presParOf" srcId="{A011452F-7030-4FAB-8D29-14ED109D0F6D}" destId="{B373F82F-94D1-43AE-B1B8-99B4D7432D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BAC6DC-C29A-48D1-A52A-2EE10AB7195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A95235-BB8B-4DCC-BED0-D2249CBC8D8C}">
      <dgm:prSet/>
      <dgm:spPr/>
      <dgm:t>
        <a:bodyPr/>
        <a:lstStyle/>
        <a:p>
          <a:r>
            <a:rPr lang="it-IT" b="1" dirty="0"/>
            <a:t>Paolo</a:t>
          </a:r>
          <a:r>
            <a:rPr lang="it-IT" dirty="0"/>
            <a:t>: Project Manager</a:t>
          </a:r>
          <a:endParaRPr lang="en-US" dirty="0"/>
        </a:p>
      </dgm:t>
    </dgm:pt>
    <dgm:pt modelId="{276388FF-4F56-4F47-92C4-74A1E4B920EC}" type="parTrans" cxnId="{1AF9F14B-5BD2-41C3-8795-AB3C5CA1353C}">
      <dgm:prSet/>
      <dgm:spPr/>
      <dgm:t>
        <a:bodyPr/>
        <a:lstStyle/>
        <a:p>
          <a:endParaRPr lang="en-US"/>
        </a:p>
      </dgm:t>
    </dgm:pt>
    <dgm:pt modelId="{C1BD6100-FFFA-486C-B07D-CC88104C082D}" type="sibTrans" cxnId="{1AF9F14B-5BD2-41C3-8795-AB3C5CA1353C}">
      <dgm:prSet/>
      <dgm:spPr/>
      <dgm:t>
        <a:bodyPr/>
        <a:lstStyle/>
        <a:p>
          <a:endParaRPr lang="en-US"/>
        </a:p>
      </dgm:t>
    </dgm:pt>
    <dgm:pt modelId="{A62C33A0-D3D7-4750-B845-D2492E884E6F}">
      <dgm:prSet/>
      <dgm:spPr/>
      <dgm:t>
        <a:bodyPr/>
        <a:lstStyle/>
        <a:p>
          <a:r>
            <a:rPr lang="it-IT" b="1" dirty="0"/>
            <a:t>Laura</a:t>
          </a:r>
          <a:r>
            <a:rPr lang="it-IT" dirty="0"/>
            <a:t>: Engineering</a:t>
          </a:r>
          <a:endParaRPr lang="en-US" dirty="0"/>
        </a:p>
      </dgm:t>
    </dgm:pt>
    <dgm:pt modelId="{9897BACA-F31C-41D1-92CC-23CF9B029D6C}" type="parTrans" cxnId="{CD792A35-79A9-4F6B-83A2-0E3F36BF8972}">
      <dgm:prSet/>
      <dgm:spPr/>
      <dgm:t>
        <a:bodyPr/>
        <a:lstStyle/>
        <a:p>
          <a:endParaRPr lang="en-US"/>
        </a:p>
      </dgm:t>
    </dgm:pt>
    <dgm:pt modelId="{AAD5A89D-43F8-429A-9FAA-4C1FE9298214}" type="sibTrans" cxnId="{CD792A35-79A9-4F6B-83A2-0E3F36BF8972}">
      <dgm:prSet/>
      <dgm:spPr/>
      <dgm:t>
        <a:bodyPr/>
        <a:lstStyle/>
        <a:p>
          <a:endParaRPr lang="en-US"/>
        </a:p>
      </dgm:t>
    </dgm:pt>
    <dgm:pt modelId="{DC9F58E6-BD0B-4AA2-8314-26C51D8C1267}">
      <dgm:prSet/>
      <dgm:spPr/>
      <dgm:t>
        <a:bodyPr/>
        <a:lstStyle/>
        <a:p>
          <a:r>
            <a:rPr lang="it-IT" b="1" dirty="0"/>
            <a:t>Leonardo</a:t>
          </a:r>
          <a:r>
            <a:rPr lang="it-IT" dirty="0"/>
            <a:t>: On Site Activities</a:t>
          </a:r>
          <a:endParaRPr lang="en-US" dirty="0"/>
        </a:p>
      </dgm:t>
    </dgm:pt>
    <dgm:pt modelId="{B0F9CB6D-2448-4F98-BA27-245E398DAFE4}" type="parTrans" cxnId="{02E68236-BB72-405E-8004-E02696CEF98D}">
      <dgm:prSet/>
      <dgm:spPr/>
      <dgm:t>
        <a:bodyPr/>
        <a:lstStyle/>
        <a:p>
          <a:endParaRPr lang="en-US"/>
        </a:p>
      </dgm:t>
    </dgm:pt>
    <dgm:pt modelId="{A7A733E4-8264-4999-98B9-1B0504C646B5}" type="sibTrans" cxnId="{02E68236-BB72-405E-8004-E02696CEF98D}">
      <dgm:prSet/>
      <dgm:spPr/>
      <dgm:t>
        <a:bodyPr/>
        <a:lstStyle/>
        <a:p>
          <a:endParaRPr lang="en-US"/>
        </a:p>
      </dgm:t>
    </dgm:pt>
    <dgm:pt modelId="{E250C599-A746-42C6-A20F-30A1073034FF}">
      <dgm:prSet/>
      <dgm:spPr/>
      <dgm:t>
        <a:bodyPr/>
        <a:lstStyle/>
        <a:p>
          <a:r>
            <a:rPr lang="it-IT" b="1" dirty="0"/>
            <a:t>Giorgio</a:t>
          </a:r>
          <a:r>
            <a:rPr lang="it-IT" dirty="0"/>
            <a:t>: Quality</a:t>
          </a:r>
          <a:endParaRPr lang="en-US" dirty="0"/>
        </a:p>
      </dgm:t>
    </dgm:pt>
    <dgm:pt modelId="{6F27B4B5-576D-4BE3-A70A-E7E72E12FB53}" type="parTrans" cxnId="{8A555F8E-6496-4DAE-86DE-CB4FCD624CD4}">
      <dgm:prSet/>
      <dgm:spPr/>
      <dgm:t>
        <a:bodyPr/>
        <a:lstStyle/>
        <a:p>
          <a:endParaRPr lang="en-US"/>
        </a:p>
      </dgm:t>
    </dgm:pt>
    <dgm:pt modelId="{5766A20E-77F2-4844-9079-02974E9693DF}" type="sibTrans" cxnId="{8A555F8E-6496-4DAE-86DE-CB4FCD624CD4}">
      <dgm:prSet/>
      <dgm:spPr/>
      <dgm:t>
        <a:bodyPr/>
        <a:lstStyle/>
        <a:p>
          <a:endParaRPr lang="en-US"/>
        </a:p>
      </dgm:t>
    </dgm:pt>
    <dgm:pt modelId="{C3A7BC0E-EBF6-4964-A24A-49CE8038574A}">
      <dgm:prSet/>
      <dgm:spPr/>
      <dgm:t>
        <a:bodyPr/>
        <a:lstStyle/>
        <a:p>
          <a:r>
            <a:rPr lang="it-IT" b="1" dirty="0"/>
            <a:t>Carlo</a:t>
          </a:r>
          <a:r>
            <a:rPr lang="it-IT" dirty="0"/>
            <a:t>: Training</a:t>
          </a:r>
          <a:endParaRPr lang="en-US" dirty="0"/>
        </a:p>
      </dgm:t>
    </dgm:pt>
    <dgm:pt modelId="{5934FAEC-680D-4CC5-9A78-173C7EA144CB}" type="parTrans" cxnId="{E46C1366-55FD-4F6D-AF02-0B771FDC857B}">
      <dgm:prSet/>
      <dgm:spPr/>
      <dgm:t>
        <a:bodyPr/>
        <a:lstStyle/>
        <a:p>
          <a:endParaRPr lang="en-US"/>
        </a:p>
      </dgm:t>
    </dgm:pt>
    <dgm:pt modelId="{80227640-C0A4-4338-B757-CA5ACE656A4E}" type="sibTrans" cxnId="{E46C1366-55FD-4F6D-AF02-0B771FDC857B}">
      <dgm:prSet/>
      <dgm:spPr/>
      <dgm:t>
        <a:bodyPr/>
        <a:lstStyle/>
        <a:p>
          <a:endParaRPr lang="en-US"/>
        </a:p>
      </dgm:t>
    </dgm:pt>
    <dgm:pt modelId="{2B71F3D1-E32F-4CBB-925B-754A5488F1F0}">
      <dgm:prSet/>
      <dgm:spPr/>
      <dgm:t>
        <a:bodyPr/>
        <a:lstStyle/>
        <a:p>
          <a:r>
            <a:rPr lang="it-IT" b="1" dirty="0"/>
            <a:t>Pasquale</a:t>
          </a:r>
          <a:r>
            <a:rPr lang="it-IT" dirty="0"/>
            <a:t>: </a:t>
          </a:r>
          <a:r>
            <a:rPr lang="it-IT" dirty="0" err="1"/>
            <a:t>Purchasing</a:t>
          </a:r>
          <a:r>
            <a:rPr lang="it-IT" dirty="0"/>
            <a:t> </a:t>
          </a:r>
          <a:endParaRPr lang="en-US" dirty="0"/>
        </a:p>
      </dgm:t>
    </dgm:pt>
    <dgm:pt modelId="{17E5E9B5-7B01-4686-8894-2602BB769776}" type="parTrans" cxnId="{C31B7460-C4B9-4823-B917-83AA51E422E6}">
      <dgm:prSet/>
      <dgm:spPr/>
      <dgm:t>
        <a:bodyPr/>
        <a:lstStyle/>
        <a:p>
          <a:endParaRPr lang="en-US"/>
        </a:p>
      </dgm:t>
    </dgm:pt>
    <dgm:pt modelId="{A6AB20DF-147C-4C0F-9C97-5A712E696629}" type="sibTrans" cxnId="{C31B7460-C4B9-4823-B917-83AA51E422E6}">
      <dgm:prSet/>
      <dgm:spPr/>
      <dgm:t>
        <a:bodyPr/>
        <a:lstStyle/>
        <a:p>
          <a:endParaRPr lang="en-US"/>
        </a:p>
      </dgm:t>
    </dgm:pt>
    <dgm:pt modelId="{88671843-648E-4753-ACAA-FE09409FB213}">
      <dgm:prSet/>
      <dgm:spPr/>
      <dgm:t>
        <a:bodyPr/>
        <a:lstStyle/>
        <a:p>
          <a:r>
            <a:rPr lang="it-IT" b="1" dirty="0"/>
            <a:t>Gianni</a:t>
          </a:r>
          <a:r>
            <a:rPr lang="it-IT" dirty="0"/>
            <a:t>: </a:t>
          </a:r>
          <a:r>
            <a:rPr lang="it-IT" dirty="0" err="1"/>
            <a:t>Manufacture</a:t>
          </a:r>
          <a:r>
            <a:rPr lang="it-IT" dirty="0"/>
            <a:t> </a:t>
          </a:r>
          <a:endParaRPr lang="en-US" dirty="0"/>
        </a:p>
      </dgm:t>
    </dgm:pt>
    <dgm:pt modelId="{B76E82B8-F81A-44FD-AE88-4FB37ADF7B91}" type="parTrans" cxnId="{0E9D2D78-76BE-43FF-84EA-FD3F4488D8B1}">
      <dgm:prSet/>
      <dgm:spPr/>
      <dgm:t>
        <a:bodyPr/>
        <a:lstStyle/>
        <a:p>
          <a:endParaRPr lang="en-US"/>
        </a:p>
      </dgm:t>
    </dgm:pt>
    <dgm:pt modelId="{4543CE12-6664-415C-AE13-7773844731FB}" type="sibTrans" cxnId="{0E9D2D78-76BE-43FF-84EA-FD3F4488D8B1}">
      <dgm:prSet/>
      <dgm:spPr/>
      <dgm:t>
        <a:bodyPr/>
        <a:lstStyle/>
        <a:p>
          <a:endParaRPr lang="en-US"/>
        </a:p>
      </dgm:t>
    </dgm:pt>
    <dgm:pt modelId="{FF94BEC4-B91F-4495-9A5B-324616C8DB75}">
      <dgm:prSet/>
      <dgm:spPr/>
      <dgm:t>
        <a:bodyPr/>
        <a:lstStyle/>
        <a:p>
          <a:r>
            <a:rPr lang="it-IT" b="1" dirty="0"/>
            <a:t>Paola</a:t>
          </a:r>
          <a:r>
            <a:rPr lang="it-IT" dirty="0"/>
            <a:t>: </a:t>
          </a:r>
          <a:r>
            <a:rPr lang="it-IT" dirty="0" err="1"/>
            <a:t>Configuration</a:t>
          </a:r>
          <a:r>
            <a:rPr lang="it-IT" dirty="0"/>
            <a:t> Management </a:t>
          </a:r>
          <a:endParaRPr lang="en-US" dirty="0"/>
        </a:p>
      </dgm:t>
    </dgm:pt>
    <dgm:pt modelId="{092E7A69-E801-405E-8295-33F06A35C98F}" type="parTrans" cxnId="{19BC1771-6A44-43EE-800A-81F0B45D4381}">
      <dgm:prSet/>
      <dgm:spPr/>
      <dgm:t>
        <a:bodyPr/>
        <a:lstStyle/>
        <a:p>
          <a:endParaRPr lang="en-US"/>
        </a:p>
      </dgm:t>
    </dgm:pt>
    <dgm:pt modelId="{F51DC05E-5AF3-4534-B2AD-E0DA03CABC92}" type="sibTrans" cxnId="{19BC1771-6A44-43EE-800A-81F0B45D4381}">
      <dgm:prSet/>
      <dgm:spPr/>
      <dgm:t>
        <a:bodyPr/>
        <a:lstStyle/>
        <a:p>
          <a:endParaRPr lang="en-US"/>
        </a:p>
      </dgm:t>
    </dgm:pt>
    <dgm:pt modelId="{89E3E2F1-E73F-4C4A-879D-1B3B2FCA8650}">
      <dgm:prSet/>
      <dgm:spPr/>
      <dgm:t>
        <a:bodyPr/>
        <a:lstStyle/>
        <a:p>
          <a:r>
            <a:rPr lang="it-IT" b="1" dirty="0"/>
            <a:t>Giada</a:t>
          </a:r>
          <a:r>
            <a:rPr lang="it-IT" dirty="0"/>
            <a:t>: </a:t>
          </a:r>
          <a:r>
            <a:rPr lang="it-IT" dirty="0" err="1"/>
            <a:t>Manuals</a:t>
          </a:r>
          <a:r>
            <a:rPr lang="it-IT" dirty="0"/>
            <a:t> </a:t>
          </a:r>
          <a:endParaRPr lang="en-US" dirty="0"/>
        </a:p>
      </dgm:t>
    </dgm:pt>
    <dgm:pt modelId="{36CB48C4-DFC1-4DF3-BD0F-1CD74895737A}" type="parTrans" cxnId="{5EF0A48B-94EC-4654-AFF7-062F4A33183D}">
      <dgm:prSet/>
      <dgm:spPr/>
      <dgm:t>
        <a:bodyPr/>
        <a:lstStyle/>
        <a:p>
          <a:endParaRPr lang="en-US"/>
        </a:p>
      </dgm:t>
    </dgm:pt>
    <dgm:pt modelId="{1CB6F67A-BF1D-42CA-B753-74E0834AAEDA}" type="sibTrans" cxnId="{5EF0A48B-94EC-4654-AFF7-062F4A33183D}">
      <dgm:prSet/>
      <dgm:spPr/>
      <dgm:t>
        <a:bodyPr/>
        <a:lstStyle/>
        <a:p>
          <a:endParaRPr lang="en-US"/>
        </a:p>
      </dgm:t>
    </dgm:pt>
    <dgm:pt modelId="{839598BD-D146-48DB-A449-57861BBA73CB}">
      <dgm:prSet/>
      <dgm:spPr/>
      <dgm:t>
        <a:bodyPr/>
        <a:lstStyle/>
        <a:p>
          <a:r>
            <a:rPr lang="it-IT" b="1" dirty="0"/>
            <a:t>Marcello</a:t>
          </a:r>
          <a:r>
            <a:rPr lang="it-IT" dirty="0"/>
            <a:t>: </a:t>
          </a:r>
          <a:r>
            <a:rPr lang="it-IT" dirty="0" err="1"/>
            <a:t>Logistics</a:t>
          </a:r>
          <a:r>
            <a:rPr lang="it-IT" dirty="0"/>
            <a:t> </a:t>
          </a:r>
          <a:endParaRPr lang="en-US" dirty="0"/>
        </a:p>
      </dgm:t>
    </dgm:pt>
    <dgm:pt modelId="{9ABAFF42-9142-460F-8196-0504524E4824}" type="parTrans" cxnId="{F37EBFD3-91A3-4653-8E36-0CC9D87B9CEC}">
      <dgm:prSet/>
      <dgm:spPr/>
      <dgm:t>
        <a:bodyPr/>
        <a:lstStyle/>
        <a:p>
          <a:endParaRPr lang="en-US"/>
        </a:p>
      </dgm:t>
    </dgm:pt>
    <dgm:pt modelId="{3414BA2C-29F1-4645-881F-46242D25DBDA}" type="sibTrans" cxnId="{F37EBFD3-91A3-4653-8E36-0CC9D87B9CEC}">
      <dgm:prSet/>
      <dgm:spPr/>
      <dgm:t>
        <a:bodyPr/>
        <a:lstStyle/>
        <a:p>
          <a:endParaRPr lang="en-US"/>
        </a:p>
      </dgm:t>
    </dgm:pt>
    <dgm:pt modelId="{5DC1DF2B-D6B2-4D27-B162-130D4A6B6B1D}">
      <dgm:prSet/>
      <dgm:spPr/>
      <dgm:t>
        <a:bodyPr/>
        <a:lstStyle/>
        <a:p>
          <a:r>
            <a:rPr lang="it-IT" b="1" dirty="0"/>
            <a:t>Marco</a:t>
          </a:r>
          <a:r>
            <a:rPr lang="it-IT" dirty="0"/>
            <a:t>: Installation</a:t>
          </a:r>
          <a:endParaRPr lang="en-US" dirty="0"/>
        </a:p>
      </dgm:t>
    </dgm:pt>
    <dgm:pt modelId="{B72B996E-702F-46B6-AE58-728674DFBA61}" type="parTrans" cxnId="{8E3B96C3-0E5F-465C-9C56-5CED71EF4CE2}">
      <dgm:prSet/>
      <dgm:spPr/>
      <dgm:t>
        <a:bodyPr/>
        <a:lstStyle/>
        <a:p>
          <a:endParaRPr lang="en-US"/>
        </a:p>
      </dgm:t>
    </dgm:pt>
    <dgm:pt modelId="{FCEE14CE-238B-42D6-BAD6-23C6113DC44F}" type="sibTrans" cxnId="{8E3B96C3-0E5F-465C-9C56-5CED71EF4CE2}">
      <dgm:prSet/>
      <dgm:spPr/>
      <dgm:t>
        <a:bodyPr/>
        <a:lstStyle/>
        <a:p>
          <a:endParaRPr lang="en-US"/>
        </a:p>
      </dgm:t>
    </dgm:pt>
    <dgm:pt modelId="{DA7EADF8-DA00-43CF-B502-6EDA82D59B45}" type="pres">
      <dgm:prSet presAssocID="{A3BAC6DC-C29A-48D1-A52A-2EE10AB71950}" presName="vert0" presStyleCnt="0">
        <dgm:presLayoutVars>
          <dgm:dir/>
          <dgm:animOne val="branch"/>
          <dgm:animLvl val="lvl"/>
        </dgm:presLayoutVars>
      </dgm:prSet>
      <dgm:spPr/>
    </dgm:pt>
    <dgm:pt modelId="{B8860010-F3BD-4B1A-B7E3-E2317AC26494}" type="pres">
      <dgm:prSet presAssocID="{5CA95235-BB8B-4DCC-BED0-D2249CBC8D8C}" presName="thickLine" presStyleLbl="alignNode1" presStyleIdx="0" presStyleCnt="11"/>
      <dgm:spPr/>
    </dgm:pt>
    <dgm:pt modelId="{2EF23CB5-BE4C-47C1-903F-D9C2DE2AC761}" type="pres">
      <dgm:prSet presAssocID="{5CA95235-BB8B-4DCC-BED0-D2249CBC8D8C}" presName="horz1" presStyleCnt="0"/>
      <dgm:spPr/>
    </dgm:pt>
    <dgm:pt modelId="{664CB443-58FE-498A-908E-3463FB859E98}" type="pres">
      <dgm:prSet presAssocID="{5CA95235-BB8B-4DCC-BED0-D2249CBC8D8C}" presName="tx1" presStyleLbl="revTx" presStyleIdx="0" presStyleCnt="11"/>
      <dgm:spPr/>
    </dgm:pt>
    <dgm:pt modelId="{9DE07DD9-8482-4944-8B6A-32E174962C85}" type="pres">
      <dgm:prSet presAssocID="{5CA95235-BB8B-4DCC-BED0-D2249CBC8D8C}" presName="vert1" presStyleCnt="0"/>
      <dgm:spPr/>
    </dgm:pt>
    <dgm:pt modelId="{11A501FF-DD48-489E-B66D-39EFB09FCECB}" type="pres">
      <dgm:prSet presAssocID="{A62C33A0-D3D7-4750-B845-D2492E884E6F}" presName="thickLine" presStyleLbl="alignNode1" presStyleIdx="1" presStyleCnt="11"/>
      <dgm:spPr/>
    </dgm:pt>
    <dgm:pt modelId="{F9F93707-6FB7-4076-8DD7-81FAC88E54B2}" type="pres">
      <dgm:prSet presAssocID="{A62C33A0-D3D7-4750-B845-D2492E884E6F}" presName="horz1" presStyleCnt="0"/>
      <dgm:spPr/>
    </dgm:pt>
    <dgm:pt modelId="{152E13BA-62BD-4B2A-AE2F-DDC658179321}" type="pres">
      <dgm:prSet presAssocID="{A62C33A0-D3D7-4750-B845-D2492E884E6F}" presName="tx1" presStyleLbl="revTx" presStyleIdx="1" presStyleCnt="11"/>
      <dgm:spPr/>
    </dgm:pt>
    <dgm:pt modelId="{1B88F4D6-ED13-4ADA-9893-6095CAB56849}" type="pres">
      <dgm:prSet presAssocID="{A62C33A0-D3D7-4750-B845-D2492E884E6F}" presName="vert1" presStyleCnt="0"/>
      <dgm:spPr/>
    </dgm:pt>
    <dgm:pt modelId="{70556238-7D8F-4273-BCF5-5F9869555621}" type="pres">
      <dgm:prSet presAssocID="{DC9F58E6-BD0B-4AA2-8314-26C51D8C1267}" presName="thickLine" presStyleLbl="alignNode1" presStyleIdx="2" presStyleCnt="11"/>
      <dgm:spPr/>
    </dgm:pt>
    <dgm:pt modelId="{85D3EFFB-0A50-49F7-BF85-6F1AF974CC6B}" type="pres">
      <dgm:prSet presAssocID="{DC9F58E6-BD0B-4AA2-8314-26C51D8C1267}" presName="horz1" presStyleCnt="0"/>
      <dgm:spPr/>
    </dgm:pt>
    <dgm:pt modelId="{D4AE0482-281A-4EB3-A694-A166DD42B116}" type="pres">
      <dgm:prSet presAssocID="{DC9F58E6-BD0B-4AA2-8314-26C51D8C1267}" presName="tx1" presStyleLbl="revTx" presStyleIdx="2" presStyleCnt="11"/>
      <dgm:spPr/>
    </dgm:pt>
    <dgm:pt modelId="{626E5F85-BABC-4994-B52F-3DA01D8DDEBE}" type="pres">
      <dgm:prSet presAssocID="{DC9F58E6-BD0B-4AA2-8314-26C51D8C1267}" presName="vert1" presStyleCnt="0"/>
      <dgm:spPr/>
    </dgm:pt>
    <dgm:pt modelId="{0F19F1C9-44CC-4C33-A0A2-F3AC204D1799}" type="pres">
      <dgm:prSet presAssocID="{E250C599-A746-42C6-A20F-30A1073034FF}" presName="thickLine" presStyleLbl="alignNode1" presStyleIdx="3" presStyleCnt="11"/>
      <dgm:spPr/>
    </dgm:pt>
    <dgm:pt modelId="{3E48D27E-17E9-462E-BC2B-6A5AA02C61BB}" type="pres">
      <dgm:prSet presAssocID="{E250C599-A746-42C6-A20F-30A1073034FF}" presName="horz1" presStyleCnt="0"/>
      <dgm:spPr/>
    </dgm:pt>
    <dgm:pt modelId="{CEFA8966-3896-46CB-9E27-3441CFFE6C67}" type="pres">
      <dgm:prSet presAssocID="{E250C599-A746-42C6-A20F-30A1073034FF}" presName="tx1" presStyleLbl="revTx" presStyleIdx="3" presStyleCnt="11"/>
      <dgm:spPr/>
    </dgm:pt>
    <dgm:pt modelId="{C3BA55C3-3AD0-4376-A508-CA4AA1B25CF8}" type="pres">
      <dgm:prSet presAssocID="{E250C599-A746-42C6-A20F-30A1073034FF}" presName="vert1" presStyleCnt="0"/>
      <dgm:spPr/>
    </dgm:pt>
    <dgm:pt modelId="{7CB507DC-A655-4C55-8DFD-080E7FA9494E}" type="pres">
      <dgm:prSet presAssocID="{C3A7BC0E-EBF6-4964-A24A-49CE8038574A}" presName="thickLine" presStyleLbl="alignNode1" presStyleIdx="4" presStyleCnt="11"/>
      <dgm:spPr/>
    </dgm:pt>
    <dgm:pt modelId="{A7EB05C1-155F-4B3E-9F99-875B49E4E883}" type="pres">
      <dgm:prSet presAssocID="{C3A7BC0E-EBF6-4964-A24A-49CE8038574A}" presName="horz1" presStyleCnt="0"/>
      <dgm:spPr/>
    </dgm:pt>
    <dgm:pt modelId="{EEA8B5E5-E57B-4F15-B5A8-800410A7D5A7}" type="pres">
      <dgm:prSet presAssocID="{C3A7BC0E-EBF6-4964-A24A-49CE8038574A}" presName="tx1" presStyleLbl="revTx" presStyleIdx="4" presStyleCnt="11"/>
      <dgm:spPr/>
    </dgm:pt>
    <dgm:pt modelId="{233F7B2B-7365-439E-8FF2-B65473AE862C}" type="pres">
      <dgm:prSet presAssocID="{C3A7BC0E-EBF6-4964-A24A-49CE8038574A}" presName="vert1" presStyleCnt="0"/>
      <dgm:spPr/>
    </dgm:pt>
    <dgm:pt modelId="{7F43EC70-1115-44B4-AA16-EE2B1DBFFB58}" type="pres">
      <dgm:prSet presAssocID="{2B71F3D1-E32F-4CBB-925B-754A5488F1F0}" presName="thickLine" presStyleLbl="alignNode1" presStyleIdx="5" presStyleCnt="11"/>
      <dgm:spPr/>
    </dgm:pt>
    <dgm:pt modelId="{637A310C-3090-4202-A8A2-DE40AC3B90AE}" type="pres">
      <dgm:prSet presAssocID="{2B71F3D1-E32F-4CBB-925B-754A5488F1F0}" presName="horz1" presStyleCnt="0"/>
      <dgm:spPr/>
    </dgm:pt>
    <dgm:pt modelId="{48C787E7-E22B-4807-8C18-AF7E522B5568}" type="pres">
      <dgm:prSet presAssocID="{2B71F3D1-E32F-4CBB-925B-754A5488F1F0}" presName="tx1" presStyleLbl="revTx" presStyleIdx="5" presStyleCnt="11"/>
      <dgm:spPr/>
    </dgm:pt>
    <dgm:pt modelId="{18C8412A-0756-419B-AB31-A5E5F65B2C42}" type="pres">
      <dgm:prSet presAssocID="{2B71F3D1-E32F-4CBB-925B-754A5488F1F0}" presName="vert1" presStyleCnt="0"/>
      <dgm:spPr/>
    </dgm:pt>
    <dgm:pt modelId="{8710CE9F-B1EF-4815-B7D1-4EE52979C6A5}" type="pres">
      <dgm:prSet presAssocID="{88671843-648E-4753-ACAA-FE09409FB213}" presName="thickLine" presStyleLbl="alignNode1" presStyleIdx="6" presStyleCnt="11"/>
      <dgm:spPr/>
    </dgm:pt>
    <dgm:pt modelId="{A39DDCD8-CA81-4704-8ED6-07A2437E6601}" type="pres">
      <dgm:prSet presAssocID="{88671843-648E-4753-ACAA-FE09409FB213}" presName="horz1" presStyleCnt="0"/>
      <dgm:spPr/>
    </dgm:pt>
    <dgm:pt modelId="{CACCFFB8-679C-4522-ABD0-6227B48F0A6F}" type="pres">
      <dgm:prSet presAssocID="{88671843-648E-4753-ACAA-FE09409FB213}" presName="tx1" presStyleLbl="revTx" presStyleIdx="6" presStyleCnt="11"/>
      <dgm:spPr/>
    </dgm:pt>
    <dgm:pt modelId="{7C77D0D8-7AFE-4F5B-A37D-1B677D202C61}" type="pres">
      <dgm:prSet presAssocID="{88671843-648E-4753-ACAA-FE09409FB213}" presName="vert1" presStyleCnt="0"/>
      <dgm:spPr/>
    </dgm:pt>
    <dgm:pt modelId="{A0E529D8-3021-4205-9206-CF53BB1A5092}" type="pres">
      <dgm:prSet presAssocID="{FF94BEC4-B91F-4495-9A5B-324616C8DB75}" presName="thickLine" presStyleLbl="alignNode1" presStyleIdx="7" presStyleCnt="11"/>
      <dgm:spPr/>
    </dgm:pt>
    <dgm:pt modelId="{30812CAF-6A95-4CC2-AC9F-3F5852C9A05E}" type="pres">
      <dgm:prSet presAssocID="{FF94BEC4-B91F-4495-9A5B-324616C8DB75}" presName="horz1" presStyleCnt="0"/>
      <dgm:spPr/>
    </dgm:pt>
    <dgm:pt modelId="{8C5BEEAD-D910-4180-A2D8-1EA105705FEA}" type="pres">
      <dgm:prSet presAssocID="{FF94BEC4-B91F-4495-9A5B-324616C8DB75}" presName="tx1" presStyleLbl="revTx" presStyleIdx="7" presStyleCnt="11"/>
      <dgm:spPr/>
    </dgm:pt>
    <dgm:pt modelId="{96AD85FC-3684-40D3-A28E-F312A3DC8BC0}" type="pres">
      <dgm:prSet presAssocID="{FF94BEC4-B91F-4495-9A5B-324616C8DB75}" presName="vert1" presStyleCnt="0"/>
      <dgm:spPr/>
    </dgm:pt>
    <dgm:pt modelId="{288A4D73-605A-4782-8EA8-53D6D8E28491}" type="pres">
      <dgm:prSet presAssocID="{89E3E2F1-E73F-4C4A-879D-1B3B2FCA8650}" presName="thickLine" presStyleLbl="alignNode1" presStyleIdx="8" presStyleCnt="11"/>
      <dgm:spPr/>
    </dgm:pt>
    <dgm:pt modelId="{37C2EF58-9356-40D8-A992-64783781D98D}" type="pres">
      <dgm:prSet presAssocID="{89E3E2F1-E73F-4C4A-879D-1B3B2FCA8650}" presName="horz1" presStyleCnt="0"/>
      <dgm:spPr/>
    </dgm:pt>
    <dgm:pt modelId="{3B9EF634-6A48-44D9-9ABD-8C7BF413478E}" type="pres">
      <dgm:prSet presAssocID="{89E3E2F1-E73F-4C4A-879D-1B3B2FCA8650}" presName="tx1" presStyleLbl="revTx" presStyleIdx="8" presStyleCnt="11"/>
      <dgm:spPr/>
    </dgm:pt>
    <dgm:pt modelId="{C86D8788-CF58-4C8C-A154-EC7603C1CAE4}" type="pres">
      <dgm:prSet presAssocID="{89E3E2F1-E73F-4C4A-879D-1B3B2FCA8650}" presName="vert1" presStyleCnt="0"/>
      <dgm:spPr/>
    </dgm:pt>
    <dgm:pt modelId="{04C51F26-E3D3-4D56-A6AB-5AE2C7112A16}" type="pres">
      <dgm:prSet presAssocID="{839598BD-D146-48DB-A449-57861BBA73CB}" presName="thickLine" presStyleLbl="alignNode1" presStyleIdx="9" presStyleCnt="11"/>
      <dgm:spPr/>
    </dgm:pt>
    <dgm:pt modelId="{ADD95150-7F69-40EB-959F-FDC520C1FA99}" type="pres">
      <dgm:prSet presAssocID="{839598BD-D146-48DB-A449-57861BBA73CB}" presName="horz1" presStyleCnt="0"/>
      <dgm:spPr/>
    </dgm:pt>
    <dgm:pt modelId="{804F6881-FCF7-4767-A0E6-3D70CF78A9CF}" type="pres">
      <dgm:prSet presAssocID="{839598BD-D146-48DB-A449-57861BBA73CB}" presName="tx1" presStyleLbl="revTx" presStyleIdx="9" presStyleCnt="11"/>
      <dgm:spPr/>
    </dgm:pt>
    <dgm:pt modelId="{6BEDC7E1-3FA0-43CA-9E04-6B0AA057DBFC}" type="pres">
      <dgm:prSet presAssocID="{839598BD-D146-48DB-A449-57861BBA73CB}" presName="vert1" presStyleCnt="0"/>
      <dgm:spPr/>
    </dgm:pt>
    <dgm:pt modelId="{36A7C714-7C33-402D-9DB0-0772C51B314E}" type="pres">
      <dgm:prSet presAssocID="{5DC1DF2B-D6B2-4D27-B162-130D4A6B6B1D}" presName="thickLine" presStyleLbl="alignNode1" presStyleIdx="10" presStyleCnt="11"/>
      <dgm:spPr/>
    </dgm:pt>
    <dgm:pt modelId="{6D3565C9-5E37-4B77-8EF9-E3D29FBABBB5}" type="pres">
      <dgm:prSet presAssocID="{5DC1DF2B-D6B2-4D27-B162-130D4A6B6B1D}" presName="horz1" presStyleCnt="0"/>
      <dgm:spPr/>
    </dgm:pt>
    <dgm:pt modelId="{D28D60EB-2279-4029-AE20-A75A847AC741}" type="pres">
      <dgm:prSet presAssocID="{5DC1DF2B-D6B2-4D27-B162-130D4A6B6B1D}" presName="tx1" presStyleLbl="revTx" presStyleIdx="10" presStyleCnt="11"/>
      <dgm:spPr/>
    </dgm:pt>
    <dgm:pt modelId="{39A1427B-C1D4-401A-8BAD-52075FE2352F}" type="pres">
      <dgm:prSet presAssocID="{5DC1DF2B-D6B2-4D27-B162-130D4A6B6B1D}" presName="vert1" presStyleCnt="0"/>
      <dgm:spPr/>
    </dgm:pt>
  </dgm:ptLst>
  <dgm:cxnLst>
    <dgm:cxn modelId="{48674327-8B91-4386-BFBA-6E4307A38972}" type="presOf" srcId="{839598BD-D146-48DB-A449-57861BBA73CB}" destId="{804F6881-FCF7-4767-A0E6-3D70CF78A9CF}" srcOrd="0" destOrd="0" presId="urn:microsoft.com/office/officeart/2008/layout/LinedList"/>
    <dgm:cxn modelId="{A3A06E34-A375-4124-A208-4874BAA522E0}" type="presOf" srcId="{E250C599-A746-42C6-A20F-30A1073034FF}" destId="{CEFA8966-3896-46CB-9E27-3441CFFE6C67}" srcOrd="0" destOrd="0" presId="urn:microsoft.com/office/officeart/2008/layout/LinedList"/>
    <dgm:cxn modelId="{CD792A35-79A9-4F6B-83A2-0E3F36BF8972}" srcId="{A3BAC6DC-C29A-48D1-A52A-2EE10AB71950}" destId="{A62C33A0-D3D7-4750-B845-D2492E884E6F}" srcOrd="1" destOrd="0" parTransId="{9897BACA-F31C-41D1-92CC-23CF9B029D6C}" sibTransId="{AAD5A89D-43F8-429A-9FAA-4C1FE9298214}"/>
    <dgm:cxn modelId="{02E68236-BB72-405E-8004-E02696CEF98D}" srcId="{A3BAC6DC-C29A-48D1-A52A-2EE10AB71950}" destId="{DC9F58E6-BD0B-4AA2-8314-26C51D8C1267}" srcOrd="2" destOrd="0" parTransId="{B0F9CB6D-2448-4F98-BA27-245E398DAFE4}" sibTransId="{A7A733E4-8264-4999-98B9-1B0504C646B5}"/>
    <dgm:cxn modelId="{C31B7460-C4B9-4823-B917-83AA51E422E6}" srcId="{A3BAC6DC-C29A-48D1-A52A-2EE10AB71950}" destId="{2B71F3D1-E32F-4CBB-925B-754A5488F1F0}" srcOrd="5" destOrd="0" parTransId="{17E5E9B5-7B01-4686-8894-2602BB769776}" sibTransId="{A6AB20DF-147C-4C0F-9C97-5A712E696629}"/>
    <dgm:cxn modelId="{E4519D45-C5F1-4411-B281-9DA13492DB9A}" type="presOf" srcId="{88671843-648E-4753-ACAA-FE09409FB213}" destId="{CACCFFB8-679C-4522-ABD0-6227B48F0A6F}" srcOrd="0" destOrd="0" presId="urn:microsoft.com/office/officeart/2008/layout/LinedList"/>
    <dgm:cxn modelId="{E46C1366-55FD-4F6D-AF02-0B771FDC857B}" srcId="{A3BAC6DC-C29A-48D1-A52A-2EE10AB71950}" destId="{C3A7BC0E-EBF6-4964-A24A-49CE8038574A}" srcOrd="4" destOrd="0" parTransId="{5934FAEC-680D-4CC5-9A78-173C7EA144CB}" sibTransId="{80227640-C0A4-4338-B757-CA5ACE656A4E}"/>
    <dgm:cxn modelId="{CF440F4A-A49E-4905-86BC-9331D71118D9}" type="presOf" srcId="{DC9F58E6-BD0B-4AA2-8314-26C51D8C1267}" destId="{D4AE0482-281A-4EB3-A694-A166DD42B116}" srcOrd="0" destOrd="0" presId="urn:microsoft.com/office/officeart/2008/layout/LinedList"/>
    <dgm:cxn modelId="{1AF9F14B-5BD2-41C3-8795-AB3C5CA1353C}" srcId="{A3BAC6DC-C29A-48D1-A52A-2EE10AB71950}" destId="{5CA95235-BB8B-4DCC-BED0-D2249CBC8D8C}" srcOrd="0" destOrd="0" parTransId="{276388FF-4F56-4F47-92C4-74A1E4B920EC}" sibTransId="{C1BD6100-FFFA-486C-B07D-CC88104C082D}"/>
    <dgm:cxn modelId="{19BC1771-6A44-43EE-800A-81F0B45D4381}" srcId="{A3BAC6DC-C29A-48D1-A52A-2EE10AB71950}" destId="{FF94BEC4-B91F-4495-9A5B-324616C8DB75}" srcOrd="7" destOrd="0" parTransId="{092E7A69-E801-405E-8295-33F06A35C98F}" sibTransId="{F51DC05E-5AF3-4534-B2AD-E0DA03CABC92}"/>
    <dgm:cxn modelId="{0E9D2D78-76BE-43FF-84EA-FD3F4488D8B1}" srcId="{A3BAC6DC-C29A-48D1-A52A-2EE10AB71950}" destId="{88671843-648E-4753-ACAA-FE09409FB213}" srcOrd="6" destOrd="0" parTransId="{B76E82B8-F81A-44FD-AE88-4FB37ADF7B91}" sibTransId="{4543CE12-6664-415C-AE13-7773844731FB}"/>
    <dgm:cxn modelId="{5EF0A48B-94EC-4654-AFF7-062F4A33183D}" srcId="{A3BAC6DC-C29A-48D1-A52A-2EE10AB71950}" destId="{89E3E2F1-E73F-4C4A-879D-1B3B2FCA8650}" srcOrd="8" destOrd="0" parTransId="{36CB48C4-DFC1-4DF3-BD0F-1CD74895737A}" sibTransId="{1CB6F67A-BF1D-42CA-B753-74E0834AAEDA}"/>
    <dgm:cxn modelId="{8A555F8E-6496-4DAE-86DE-CB4FCD624CD4}" srcId="{A3BAC6DC-C29A-48D1-A52A-2EE10AB71950}" destId="{E250C599-A746-42C6-A20F-30A1073034FF}" srcOrd="3" destOrd="0" parTransId="{6F27B4B5-576D-4BE3-A70A-E7E72E12FB53}" sibTransId="{5766A20E-77F2-4844-9079-02974E9693DF}"/>
    <dgm:cxn modelId="{24BB6A98-63D1-42C7-B8A4-1B53B1C82546}" type="presOf" srcId="{A3BAC6DC-C29A-48D1-A52A-2EE10AB71950}" destId="{DA7EADF8-DA00-43CF-B502-6EDA82D59B45}" srcOrd="0" destOrd="0" presId="urn:microsoft.com/office/officeart/2008/layout/LinedList"/>
    <dgm:cxn modelId="{778C96A2-320B-49E2-97E6-B8BD19F1736E}" type="presOf" srcId="{A62C33A0-D3D7-4750-B845-D2492E884E6F}" destId="{152E13BA-62BD-4B2A-AE2F-DDC658179321}" srcOrd="0" destOrd="0" presId="urn:microsoft.com/office/officeart/2008/layout/LinedList"/>
    <dgm:cxn modelId="{E6E802AF-762B-41A5-BB99-32660CC1BF4C}" type="presOf" srcId="{2B71F3D1-E32F-4CBB-925B-754A5488F1F0}" destId="{48C787E7-E22B-4807-8C18-AF7E522B5568}" srcOrd="0" destOrd="0" presId="urn:microsoft.com/office/officeart/2008/layout/LinedList"/>
    <dgm:cxn modelId="{84339EB9-44D3-4C9C-BD5B-2A27E374BB6E}" type="presOf" srcId="{C3A7BC0E-EBF6-4964-A24A-49CE8038574A}" destId="{EEA8B5E5-E57B-4F15-B5A8-800410A7D5A7}" srcOrd="0" destOrd="0" presId="urn:microsoft.com/office/officeart/2008/layout/LinedList"/>
    <dgm:cxn modelId="{8E3B96C3-0E5F-465C-9C56-5CED71EF4CE2}" srcId="{A3BAC6DC-C29A-48D1-A52A-2EE10AB71950}" destId="{5DC1DF2B-D6B2-4D27-B162-130D4A6B6B1D}" srcOrd="10" destOrd="0" parTransId="{B72B996E-702F-46B6-AE58-728674DFBA61}" sibTransId="{FCEE14CE-238B-42D6-BAD6-23C6113DC44F}"/>
    <dgm:cxn modelId="{366C57C6-BBA3-4E50-B3CB-4BF3313DACB7}" type="presOf" srcId="{89E3E2F1-E73F-4C4A-879D-1B3B2FCA8650}" destId="{3B9EF634-6A48-44D9-9ABD-8C7BF413478E}" srcOrd="0" destOrd="0" presId="urn:microsoft.com/office/officeart/2008/layout/LinedList"/>
    <dgm:cxn modelId="{80B17BD1-3277-47FF-A080-977B0C0C0D90}" type="presOf" srcId="{FF94BEC4-B91F-4495-9A5B-324616C8DB75}" destId="{8C5BEEAD-D910-4180-A2D8-1EA105705FEA}" srcOrd="0" destOrd="0" presId="urn:microsoft.com/office/officeart/2008/layout/LinedList"/>
    <dgm:cxn modelId="{F37EBFD3-91A3-4653-8E36-0CC9D87B9CEC}" srcId="{A3BAC6DC-C29A-48D1-A52A-2EE10AB71950}" destId="{839598BD-D146-48DB-A449-57861BBA73CB}" srcOrd="9" destOrd="0" parTransId="{9ABAFF42-9142-460F-8196-0504524E4824}" sibTransId="{3414BA2C-29F1-4645-881F-46242D25DBDA}"/>
    <dgm:cxn modelId="{E4F72DD4-777B-4818-9713-E9F2E687BAEE}" type="presOf" srcId="{5CA95235-BB8B-4DCC-BED0-D2249CBC8D8C}" destId="{664CB443-58FE-498A-908E-3463FB859E98}" srcOrd="0" destOrd="0" presId="urn:microsoft.com/office/officeart/2008/layout/LinedList"/>
    <dgm:cxn modelId="{768229DA-CB4C-4FCC-A487-AF028D9611A2}" type="presOf" srcId="{5DC1DF2B-D6B2-4D27-B162-130D4A6B6B1D}" destId="{D28D60EB-2279-4029-AE20-A75A847AC741}" srcOrd="0" destOrd="0" presId="urn:microsoft.com/office/officeart/2008/layout/LinedList"/>
    <dgm:cxn modelId="{510AB486-86E2-44B5-8EC7-641DC5D3BB03}" type="presParOf" srcId="{DA7EADF8-DA00-43CF-B502-6EDA82D59B45}" destId="{B8860010-F3BD-4B1A-B7E3-E2317AC26494}" srcOrd="0" destOrd="0" presId="urn:microsoft.com/office/officeart/2008/layout/LinedList"/>
    <dgm:cxn modelId="{A09A7B88-1415-470D-AD4B-50A61D6B2595}" type="presParOf" srcId="{DA7EADF8-DA00-43CF-B502-6EDA82D59B45}" destId="{2EF23CB5-BE4C-47C1-903F-D9C2DE2AC761}" srcOrd="1" destOrd="0" presId="urn:microsoft.com/office/officeart/2008/layout/LinedList"/>
    <dgm:cxn modelId="{EBCCF999-A24D-4366-AD0D-2C6E4E7898B7}" type="presParOf" srcId="{2EF23CB5-BE4C-47C1-903F-D9C2DE2AC761}" destId="{664CB443-58FE-498A-908E-3463FB859E98}" srcOrd="0" destOrd="0" presId="urn:microsoft.com/office/officeart/2008/layout/LinedList"/>
    <dgm:cxn modelId="{81994658-CCF9-46EA-A9EA-7DA51CBFFCB7}" type="presParOf" srcId="{2EF23CB5-BE4C-47C1-903F-D9C2DE2AC761}" destId="{9DE07DD9-8482-4944-8B6A-32E174962C85}" srcOrd="1" destOrd="0" presId="urn:microsoft.com/office/officeart/2008/layout/LinedList"/>
    <dgm:cxn modelId="{9A124AA9-06F4-4C71-BEAC-0DC084B5BBCE}" type="presParOf" srcId="{DA7EADF8-DA00-43CF-B502-6EDA82D59B45}" destId="{11A501FF-DD48-489E-B66D-39EFB09FCECB}" srcOrd="2" destOrd="0" presId="urn:microsoft.com/office/officeart/2008/layout/LinedList"/>
    <dgm:cxn modelId="{51C26CDA-0E43-4D65-AC12-2E2468567CB0}" type="presParOf" srcId="{DA7EADF8-DA00-43CF-B502-6EDA82D59B45}" destId="{F9F93707-6FB7-4076-8DD7-81FAC88E54B2}" srcOrd="3" destOrd="0" presId="urn:microsoft.com/office/officeart/2008/layout/LinedList"/>
    <dgm:cxn modelId="{CEBD9D9F-39B0-4796-B277-7DDC2D5A7FA9}" type="presParOf" srcId="{F9F93707-6FB7-4076-8DD7-81FAC88E54B2}" destId="{152E13BA-62BD-4B2A-AE2F-DDC658179321}" srcOrd="0" destOrd="0" presId="urn:microsoft.com/office/officeart/2008/layout/LinedList"/>
    <dgm:cxn modelId="{839A4332-EE09-40D9-97B3-C213507C58DC}" type="presParOf" srcId="{F9F93707-6FB7-4076-8DD7-81FAC88E54B2}" destId="{1B88F4D6-ED13-4ADA-9893-6095CAB56849}" srcOrd="1" destOrd="0" presId="urn:microsoft.com/office/officeart/2008/layout/LinedList"/>
    <dgm:cxn modelId="{9C2F06BE-B259-4501-85EB-5C7440DC9CEB}" type="presParOf" srcId="{DA7EADF8-DA00-43CF-B502-6EDA82D59B45}" destId="{70556238-7D8F-4273-BCF5-5F9869555621}" srcOrd="4" destOrd="0" presId="urn:microsoft.com/office/officeart/2008/layout/LinedList"/>
    <dgm:cxn modelId="{0C0A018C-901C-430E-AA4A-4BDEFAD07AEB}" type="presParOf" srcId="{DA7EADF8-DA00-43CF-B502-6EDA82D59B45}" destId="{85D3EFFB-0A50-49F7-BF85-6F1AF974CC6B}" srcOrd="5" destOrd="0" presId="urn:microsoft.com/office/officeart/2008/layout/LinedList"/>
    <dgm:cxn modelId="{FA4B6752-F304-4D81-9CCA-104DE0717CD8}" type="presParOf" srcId="{85D3EFFB-0A50-49F7-BF85-6F1AF974CC6B}" destId="{D4AE0482-281A-4EB3-A694-A166DD42B116}" srcOrd="0" destOrd="0" presId="urn:microsoft.com/office/officeart/2008/layout/LinedList"/>
    <dgm:cxn modelId="{A63A18DE-60FE-4CCB-BA37-A037485AD772}" type="presParOf" srcId="{85D3EFFB-0A50-49F7-BF85-6F1AF974CC6B}" destId="{626E5F85-BABC-4994-B52F-3DA01D8DDEBE}" srcOrd="1" destOrd="0" presId="urn:microsoft.com/office/officeart/2008/layout/LinedList"/>
    <dgm:cxn modelId="{CD126F82-66DA-4FC2-98DC-B6556F045E55}" type="presParOf" srcId="{DA7EADF8-DA00-43CF-B502-6EDA82D59B45}" destId="{0F19F1C9-44CC-4C33-A0A2-F3AC204D1799}" srcOrd="6" destOrd="0" presId="urn:microsoft.com/office/officeart/2008/layout/LinedList"/>
    <dgm:cxn modelId="{B18B11E0-0490-45D7-B9BB-31EA4A00399B}" type="presParOf" srcId="{DA7EADF8-DA00-43CF-B502-6EDA82D59B45}" destId="{3E48D27E-17E9-462E-BC2B-6A5AA02C61BB}" srcOrd="7" destOrd="0" presId="urn:microsoft.com/office/officeart/2008/layout/LinedList"/>
    <dgm:cxn modelId="{BE88B638-FB22-4F0F-B28F-D746C2C12C2D}" type="presParOf" srcId="{3E48D27E-17E9-462E-BC2B-6A5AA02C61BB}" destId="{CEFA8966-3896-46CB-9E27-3441CFFE6C67}" srcOrd="0" destOrd="0" presId="urn:microsoft.com/office/officeart/2008/layout/LinedList"/>
    <dgm:cxn modelId="{F7E491DB-F1E7-4C05-A3D1-5B9EBDD9F076}" type="presParOf" srcId="{3E48D27E-17E9-462E-BC2B-6A5AA02C61BB}" destId="{C3BA55C3-3AD0-4376-A508-CA4AA1B25CF8}" srcOrd="1" destOrd="0" presId="urn:microsoft.com/office/officeart/2008/layout/LinedList"/>
    <dgm:cxn modelId="{6F1403DC-B0F5-4235-BDB7-EE734624CFE1}" type="presParOf" srcId="{DA7EADF8-DA00-43CF-B502-6EDA82D59B45}" destId="{7CB507DC-A655-4C55-8DFD-080E7FA9494E}" srcOrd="8" destOrd="0" presId="urn:microsoft.com/office/officeart/2008/layout/LinedList"/>
    <dgm:cxn modelId="{D1301D7C-F2C2-4CF9-A803-DB46C0618459}" type="presParOf" srcId="{DA7EADF8-DA00-43CF-B502-6EDA82D59B45}" destId="{A7EB05C1-155F-4B3E-9F99-875B49E4E883}" srcOrd="9" destOrd="0" presId="urn:microsoft.com/office/officeart/2008/layout/LinedList"/>
    <dgm:cxn modelId="{8D0F9032-EB13-4A69-B1A5-2159F50BBD24}" type="presParOf" srcId="{A7EB05C1-155F-4B3E-9F99-875B49E4E883}" destId="{EEA8B5E5-E57B-4F15-B5A8-800410A7D5A7}" srcOrd="0" destOrd="0" presId="urn:microsoft.com/office/officeart/2008/layout/LinedList"/>
    <dgm:cxn modelId="{B5D2F2FE-618E-4A1C-BDFE-F66C8E15FA4F}" type="presParOf" srcId="{A7EB05C1-155F-4B3E-9F99-875B49E4E883}" destId="{233F7B2B-7365-439E-8FF2-B65473AE862C}" srcOrd="1" destOrd="0" presId="urn:microsoft.com/office/officeart/2008/layout/LinedList"/>
    <dgm:cxn modelId="{D5F84440-0745-4E72-B5E4-EABAE2E3D20A}" type="presParOf" srcId="{DA7EADF8-DA00-43CF-B502-6EDA82D59B45}" destId="{7F43EC70-1115-44B4-AA16-EE2B1DBFFB58}" srcOrd="10" destOrd="0" presId="urn:microsoft.com/office/officeart/2008/layout/LinedList"/>
    <dgm:cxn modelId="{4D6D44F5-7CE0-4FFF-8BE9-55910B28FA6C}" type="presParOf" srcId="{DA7EADF8-DA00-43CF-B502-6EDA82D59B45}" destId="{637A310C-3090-4202-A8A2-DE40AC3B90AE}" srcOrd="11" destOrd="0" presId="urn:microsoft.com/office/officeart/2008/layout/LinedList"/>
    <dgm:cxn modelId="{2BE5BF5A-C610-4106-B5C2-B7EB43D8959F}" type="presParOf" srcId="{637A310C-3090-4202-A8A2-DE40AC3B90AE}" destId="{48C787E7-E22B-4807-8C18-AF7E522B5568}" srcOrd="0" destOrd="0" presId="urn:microsoft.com/office/officeart/2008/layout/LinedList"/>
    <dgm:cxn modelId="{4495E3B3-F1E8-4502-BB27-A62FC5DD8E90}" type="presParOf" srcId="{637A310C-3090-4202-A8A2-DE40AC3B90AE}" destId="{18C8412A-0756-419B-AB31-A5E5F65B2C42}" srcOrd="1" destOrd="0" presId="urn:microsoft.com/office/officeart/2008/layout/LinedList"/>
    <dgm:cxn modelId="{6DA47AFC-814D-4FF8-9C0B-EAD4F59ED2CB}" type="presParOf" srcId="{DA7EADF8-DA00-43CF-B502-6EDA82D59B45}" destId="{8710CE9F-B1EF-4815-B7D1-4EE52979C6A5}" srcOrd="12" destOrd="0" presId="urn:microsoft.com/office/officeart/2008/layout/LinedList"/>
    <dgm:cxn modelId="{30F40247-20FA-4FB2-9B7F-7E684077A217}" type="presParOf" srcId="{DA7EADF8-DA00-43CF-B502-6EDA82D59B45}" destId="{A39DDCD8-CA81-4704-8ED6-07A2437E6601}" srcOrd="13" destOrd="0" presId="urn:microsoft.com/office/officeart/2008/layout/LinedList"/>
    <dgm:cxn modelId="{E1AD9CC3-FC02-4442-8305-BC1B6624C166}" type="presParOf" srcId="{A39DDCD8-CA81-4704-8ED6-07A2437E6601}" destId="{CACCFFB8-679C-4522-ABD0-6227B48F0A6F}" srcOrd="0" destOrd="0" presId="urn:microsoft.com/office/officeart/2008/layout/LinedList"/>
    <dgm:cxn modelId="{78DED7E6-699B-413A-B072-4E72C175C3B3}" type="presParOf" srcId="{A39DDCD8-CA81-4704-8ED6-07A2437E6601}" destId="{7C77D0D8-7AFE-4F5B-A37D-1B677D202C61}" srcOrd="1" destOrd="0" presId="urn:microsoft.com/office/officeart/2008/layout/LinedList"/>
    <dgm:cxn modelId="{BEBD0A64-672A-4F66-8EB0-B3972D9224A8}" type="presParOf" srcId="{DA7EADF8-DA00-43CF-B502-6EDA82D59B45}" destId="{A0E529D8-3021-4205-9206-CF53BB1A5092}" srcOrd="14" destOrd="0" presId="urn:microsoft.com/office/officeart/2008/layout/LinedList"/>
    <dgm:cxn modelId="{E8364394-D62C-4757-967C-ABBA25DF5FCB}" type="presParOf" srcId="{DA7EADF8-DA00-43CF-B502-6EDA82D59B45}" destId="{30812CAF-6A95-4CC2-AC9F-3F5852C9A05E}" srcOrd="15" destOrd="0" presId="urn:microsoft.com/office/officeart/2008/layout/LinedList"/>
    <dgm:cxn modelId="{B8FABCEB-CB67-4E7C-93B7-449E9DD4CEFD}" type="presParOf" srcId="{30812CAF-6A95-4CC2-AC9F-3F5852C9A05E}" destId="{8C5BEEAD-D910-4180-A2D8-1EA105705FEA}" srcOrd="0" destOrd="0" presId="urn:microsoft.com/office/officeart/2008/layout/LinedList"/>
    <dgm:cxn modelId="{1E464CCA-1B11-42E5-8C83-9AF1DD185093}" type="presParOf" srcId="{30812CAF-6A95-4CC2-AC9F-3F5852C9A05E}" destId="{96AD85FC-3684-40D3-A28E-F312A3DC8BC0}" srcOrd="1" destOrd="0" presId="urn:microsoft.com/office/officeart/2008/layout/LinedList"/>
    <dgm:cxn modelId="{EE851812-B4F3-40E5-945C-DA0E4A71D798}" type="presParOf" srcId="{DA7EADF8-DA00-43CF-B502-6EDA82D59B45}" destId="{288A4D73-605A-4782-8EA8-53D6D8E28491}" srcOrd="16" destOrd="0" presId="urn:microsoft.com/office/officeart/2008/layout/LinedList"/>
    <dgm:cxn modelId="{F16F6607-BEF6-4017-9072-3F8E79602050}" type="presParOf" srcId="{DA7EADF8-DA00-43CF-B502-6EDA82D59B45}" destId="{37C2EF58-9356-40D8-A992-64783781D98D}" srcOrd="17" destOrd="0" presId="urn:microsoft.com/office/officeart/2008/layout/LinedList"/>
    <dgm:cxn modelId="{6DCE9B3B-5C24-4B49-BDE0-1E6157AAB3CF}" type="presParOf" srcId="{37C2EF58-9356-40D8-A992-64783781D98D}" destId="{3B9EF634-6A48-44D9-9ABD-8C7BF413478E}" srcOrd="0" destOrd="0" presId="urn:microsoft.com/office/officeart/2008/layout/LinedList"/>
    <dgm:cxn modelId="{D1037F9D-FB3F-4B0F-8BBC-6EC839236E76}" type="presParOf" srcId="{37C2EF58-9356-40D8-A992-64783781D98D}" destId="{C86D8788-CF58-4C8C-A154-EC7603C1CAE4}" srcOrd="1" destOrd="0" presId="urn:microsoft.com/office/officeart/2008/layout/LinedList"/>
    <dgm:cxn modelId="{0A0614CB-E8C0-4B96-AE4F-F09CD2FC6DA4}" type="presParOf" srcId="{DA7EADF8-DA00-43CF-B502-6EDA82D59B45}" destId="{04C51F26-E3D3-4D56-A6AB-5AE2C7112A16}" srcOrd="18" destOrd="0" presId="urn:microsoft.com/office/officeart/2008/layout/LinedList"/>
    <dgm:cxn modelId="{3CD78ED4-B22D-4A70-A022-3549C5CF9FB1}" type="presParOf" srcId="{DA7EADF8-DA00-43CF-B502-6EDA82D59B45}" destId="{ADD95150-7F69-40EB-959F-FDC520C1FA99}" srcOrd="19" destOrd="0" presId="urn:microsoft.com/office/officeart/2008/layout/LinedList"/>
    <dgm:cxn modelId="{AF56E6DA-E779-40A8-8201-3A9DD65D607C}" type="presParOf" srcId="{ADD95150-7F69-40EB-959F-FDC520C1FA99}" destId="{804F6881-FCF7-4767-A0E6-3D70CF78A9CF}" srcOrd="0" destOrd="0" presId="urn:microsoft.com/office/officeart/2008/layout/LinedList"/>
    <dgm:cxn modelId="{B70765C1-424F-4BF6-AC28-E70E416C2B36}" type="presParOf" srcId="{ADD95150-7F69-40EB-959F-FDC520C1FA99}" destId="{6BEDC7E1-3FA0-43CA-9E04-6B0AA057DBFC}" srcOrd="1" destOrd="0" presId="urn:microsoft.com/office/officeart/2008/layout/LinedList"/>
    <dgm:cxn modelId="{8F38A691-6F86-4D0E-93E5-8BCF3CBE7C23}" type="presParOf" srcId="{DA7EADF8-DA00-43CF-B502-6EDA82D59B45}" destId="{36A7C714-7C33-402D-9DB0-0772C51B314E}" srcOrd="20" destOrd="0" presId="urn:microsoft.com/office/officeart/2008/layout/LinedList"/>
    <dgm:cxn modelId="{3771B455-D6BB-4394-BC54-73489907E237}" type="presParOf" srcId="{DA7EADF8-DA00-43CF-B502-6EDA82D59B45}" destId="{6D3565C9-5E37-4B77-8EF9-E3D29FBABBB5}" srcOrd="21" destOrd="0" presId="urn:microsoft.com/office/officeart/2008/layout/LinedList"/>
    <dgm:cxn modelId="{1DE1F98B-1A27-4327-B9F7-14770A1F5BD2}" type="presParOf" srcId="{6D3565C9-5E37-4B77-8EF9-E3D29FBABBB5}" destId="{D28D60EB-2279-4029-AE20-A75A847AC741}" srcOrd="0" destOrd="0" presId="urn:microsoft.com/office/officeart/2008/layout/LinedList"/>
    <dgm:cxn modelId="{8CF72F5E-0F23-4642-908F-9F6AD4BE3892}" type="presParOf" srcId="{6D3565C9-5E37-4B77-8EF9-E3D29FBABBB5}" destId="{39A1427B-C1D4-401A-8BAD-52075FE235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1390BA-F3CA-4C97-B2FF-7069337F5B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C9B49089-0760-47FD-8475-4700C048D256}">
      <dgm:prSet/>
      <dgm:spPr/>
      <dgm:t>
        <a:bodyPr/>
        <a:lstStyle/>
        <a:p>
          <a:r>
            <a:rPr lang="en-US" dirty="0">
              <a:latin typeface="Aptos" panose="020B0004020202020204" pitchFamily="34" charset="0"/>
            </a:rPr>
            <a:t>Project Manager (</a:t>
          </a:r>
          <a:r>
            <a:rPr lang="en-US" b="1" dirty="0">
              <a:latin typeface="Aptos" panose="020B0004020202020204" pitchFamily="34" charset="0"/>
            </a:rPr>
            <a:t>Paolo</a:t>
          </a:r>
          <a:r>
            <a:rPr lang="en-US" dirty="0">
              <a:latin typeface="Aptos" panose="020B0004020202020204" pitchFamily="34" charset="0"/>
            </a:rPr>
            <a:t>): leads the project team, coordinates activities, and serves as the main point of contact for the client company.</a:t>
          </a:r>
        </a:p>
      </dgm:t>
    </dgm:pt>
    <dgm:pt modelId="{7C6BBFCE-4CE5-433E-83F1-A41DA4B9D42A}" type="parTrans" cxnId="{06CAE679-76E4-4364-BB90-E34C72B55D78}">
      <dgm:prSet/>
      <dgm:spPr/>
      <dgm:t>
        <a:bodyPr/>
        <a:lstStyle/>
        <a:p>
          <a:endParaRPr lang="en-US"/>
        </a:p>
      </dgm:t>
    </dgm:pt>
    <dgm:pt modelId="{8B321034-4FF0-4388-8D19-2350AC787B09}" type="sibTrans" cxnId="{06CAE679-76E4-4364-BB90-E34C72B55D78}">
      <dgm:prSet/>
      <dgm:spPr/>
      <dgm:t>
        <a:bodyPr/>
        <a:lstStyle/>
        <a:p>
          <a:endParaRPr lang="en-US"/>
        </a:p>
      </dgm:t>
    </dgm:pt>
    <dgm:pt modelId="{93C38A06-F583-4C80-A945-56711694F15B}">
      <dgm:prSet/>
      <dgm:spPr/>
      <dgm:t>
        <a:bodyPr/>
        <a:lstStyle/>
        <a:p>
          <a:r>
            <a:rPr lang="it-IT" dirty="0">
              <a:latin typeface="Aptos" panose="020B0004020202020204" pitchFamily="34" charset="0"/>
            </a:rPr>
            <a:t>Engineering</a:t>
          </a:r>
          <a:r>
            <a:rPr lang="en-US" dirty="0">
              <a:latin typeface="Aptos" panose="020B0004020202020204" pitchFamily="34" charset="0"/>
            </a:rPr>
            <a:t> (</a:t>
          </a:r>
          <a:r>
            <a:rPr lang="en-US" b="1" dirty="0">
              <a:latin typeface="Aptos" panose="020B0004020202020204" pitchFamily="34" charset="0"/>
            </a:rPr>
            <a:t>Laura</a:t>
          </a:r>
          <a:r>
            <a:rPr lang="en-US" dirty="0">
              <a:latin typeface="Aptos" panose="020B0004020202020204" pitchFamily="34" charset="0"/>
            </a:rPr>
            <a:t>): responsible for the technical and engineering aspects of the project. </a:t>
          </a:r>
        </a:p>
      </dgm:t>
    </dgm:pt>
    <dgm:pt modelId="{2CCF72E3-F407-4FB2-A5A2-C19E485894DE}" type="parTrans" cxnId="{5CF595C1-0993-4F75-B69A-7F09A8C7FBCE}">
      <dgm:prSet/>
      <dgm:spPr/>
      <dgm:t>
        <a:bodyPr/>
        <a:lstStyle/>
        <a:p>
          <a:endParaRPr lang="en-US"/>
        </a:p>
      </dgm:t>
    </dgm:pt>
    <dgm:pt modelId="{DC16F5A9-8056-478F-9CCE-6008DEB12C7F}" type="sibTrans" cxnId="{5CF595C1-0993-4F75-B69A-7F09A8C7FBCE}">
      <dgm:prSet/>
      <dgm:spPr/>
      <dgm:t>
        <a:bodyPr/>
        <a:lstStyle/>
        <a:p>
          <a:endParaRPr lang="en-US"/>
        </a:p>
      </dgm:t>
    </dgm:pt>
    <dgm:pt modelId="{04BD3374-FC58-40FA-AFE8-FD8EE8B561AE}">
      <dgm:prSet/>
      <dgm:spPr/>
      <dgm:t>
        <a:bodyPr/>
        <a:lstStyle/>
        <a:p>
          <a:r>
            <a:rPr lang="it-IT" dirty="0">
              <a:latin typeface="Aptos" panose="020B0004020202020204" pitchFamily="34" charset="0"/>
            </a:rPr>
            <a:t>On Site Activities</a:t>
          </a:r>
          <a:r>
            <a:rPr lang="en-US" dirty="0">
              <a:latin typeface="Aptos" panose="020B0004020202020204" pitchFamily="34" charset="0"/>
            </a:rPr>
            <a:t> (</a:t>
          </a:r>
          <a:r>
            <a:rPr lang="en-US" b="1" dirty="0">
              <a:latin typeface="Aptos" panose="020B0004020202020204" pitchFamily="34" charset="0"/>
            </a:rPr>
            <a:t>Leonardo</a:t>
          </a:r>
          <a:r>
            <a:rPr lang="en-US" dirty="0">
              <a:latin typeface="Aptos" panose="020B0004020202020204" pitchFamily="34" charset="0"/>
            </a:rPr>
            <a:t>): managing all on-site activities related to the project, coordinates the work at the project location. </a:t>
          </a:r>
        </a:p>
      </dgm:t>
    </dgm:pt>
    <dgm:pt modelId="{57B8D085-8FF4-4040-8AFB-5D5310837CAD}" type="parTrans" cxnId="{552C1B9B-6AFB-466C-9A59-AB5EBA0EE344}">
      <dgm:prSet/>
      <dgm:spPr/>
      <dgm:t>
        <a:bodyPr/>
        <a:lstStyle/>
        <a:p>
          <a:endParaRPr lang="en-US"/>
        </a:p>
      </dgm:t>
    </dgm:pt>
    <dgm:pt modelId="{DA73F71A-35BC-4BC5-8368-A3AA7C6598BA}" type="sibTrans" cxnId="{552C1B9B-6AFB-466C-9A59-AB5EBA0EE344}">
      <dgm:prSet/>
      <dgm:spPr/>
      <dgm:t>
        <a:bodyPr/>
        <a:lstStyle/>
        <a:p>
          <a:endParaRPr lang="en-US"/>
        </a:p>
      </dgm:t>
    </dgm:pt>
    <dgm:pt modelId="{27AA3695-9F1A-4184-9220-20431A19C366}">
      <dgm:prSet/>
      <dgm:spPr/>
      <dgm:t>
        <a:bodyPr/>
        <a:lstStyle/>
        <a:p>
          <a:r>
            <a:rPr lang="it-IT" dirty="0">
              <a:latin typeface="Aptos" panose="020B0004020202020204" pitchFamily="34" charset="0"/>
            </a:rPr>
            <a:t>Quality</a:t>
          </a:r>
          <a:r>
            <a:rPr lang="en-US" dirty="0">
              <a:latin typeface="Aptos" panose="020B0004020202020204" pitchFamily="34" charset="0"/>
            </a:rPr>
            <a:t> (</a:t>
          </a:r>
          <a:r>
            <a:rPr lang="en-US" b="1" dirty="0">
              <a:latin typeface="Aptos" panose="020B0004020202020204" pitchFamily="34" charset="0"/>
            </a:rPr>
            <a:t>Giorgio</a:t>
          </a:r>
          <a:r>
            <a:rPr lang="en-US" dirty="0">
              <a:latin typeface="Aptos" panose="020B0004020202020204" pitchFamily="34" charset="0"/>
            </a:rPr>
            <a:t>): ensuring that all project deliverables meet the highest quality standards. </a:t>
          </a:r>
        </a:p>
      </dgm:t>
    </dgm:pt>
    <dgm:pt modelId="{DF93F628-686D-47EF-889F-F76B97FA470F}" type="parTrans" cxnId="{BE0BE5EF-9D39-40AE-B5BE-5CDB41F6300C}">
      <dgm:prSet/>
      <dgm:spPr/>
      <dgm:t>
        <a:bodyPr/>
        <a:lstStyle/>
        <a:p>
          <a:endParaRPr lang="en-US"/>
        </a:p>
      </dgm:t>
    </dgm:pt>
    <dgm:pt modelId="{5085A06C-425D-4A35-AD40-97CFABF50267}" type="sibTrans" cxnId="{BE0BE5EF-9D39-40AE-B5BE-5CDB41F6300C}">
      <dgm:prSet/>
      <dgm:spPr/>
      <dgm:t>
        <a:bodyPr/>
        <a:lstStyle/>
        <a:p>
          <a:endParaRPr lang="en-US"/>
        </a:p>
      </dgm:t>
    </dgm:pt>
    <dgm:pt modelId="{D6F5696F-8237-4FCC-B115-0EA4F8E58B83}" type="pres">
      <dgm:prSet presAssocID="{A41390BA-F3CA-4C97-B2FF-7069337F5B77}" presName="root" presStyleCnt="0">
        <dgm:presLayoutVars>
          <dgm:dir/>
          <dgm:resizeHandles val="exact"/>
        </dgm:presLayoutVars>
      </dgm:prSet>
      <dgm:spPr/>
    </dgm:pt>
    <dgm:pt modelId="{8A5A3ED7-E410-49A3-9BF7-A39719486D5B}" type="pres">
      <dgm:prSet presAssocID="{C9B49089-0760-47FD-8475-4700C048D256}" presName="compNode" presStyleCnt="0"/>
      <dgm:spPr/>
    </dgm:pt>
    <dgm:pt modelId="{5B4EBE29-CCF6-454A-BA85-17F6D20FF8AC}" type="pres">
      <dgm:prSet presAssocID="{C9B49089-0760-47FD-8475-4700C048D256}" presName="bgRect" presStyleLbl="bgShp" presStyleIdx="0" presStyleCnt="4"/>
      <dgm:spPr/>
    </dgm:pt>
    <dgm:pt modelId="{9CBBB9BE-AC26-4FC1-9D5F-E1353E5868BF}" type="pres">
      <dgm:prSet presAssocID="{C9B49089-0760-47FD-8475-4700C048D2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ssioni"/>
        </a:ext>
      </dgm:extLst>
    </dgm:pt>
    <dgm:pt modelId="{F0D46822-0588-4280-9E0E-B607B58EA1A6}" type="pres">
      <dgm:prSet presAssocID="{C9B49089-0760-47FD-8475-4700C048D256}" presName="spaceRect" presStyleCnt="0"/>
      <dgm:spPr/>
    </dgm:pt>
    <dgm:pt modelId="{2CB447EE-3519-4584-8383-13DE37A921AC}" type="pres">
      <dgm:prSet presAssocID="{C9B49089-0760-47FD-8475-4700C048D256}" presName="parTx" presStyleLbl="revTx" presStyleIdx="0" presStyleCnt="4">
        <dgm:presLayoutVars>
          <dgm:chMax val="0"/>
          <dgm:chPref val="0"/>
        </dgm:presLayoutVars>
      </dgm:prSet>
      <dgm:spPr/>
    </dgm:pt>
    <dgm:pt modelId="{3BF0294F-A0DE-44CC-A3A0-13481F63BE5C}" type="pres">
      <dgm:prSet presAssocID="{8B321034-4FF0-4388-8D19-2350AC787B09}" presName="sibTrans" presStyleCnt="0"/>
      <dgm:spPr/>
    </dgm:pt>
    <dgm:pt modelId="{B0179C1B-FA07-459C-B8D6-C5487AB0494C}" type="pres">
      <dgm:prSet presAssocID="{93C38A06-F583-4C80-A945-56711694F15B}" presName="compNode" presStyleCnt="0"/>
      <dgm:spPr/>
    </dgm:pt>
    <dgm:pt modelId="{6FDBE2CB-E587-4854-BBC5-7E5D6D925587}" type="pres">
      <dgm:prSet presAssocID="{93C38A06-F583-4C80-A945-56711694F15B}" presName="bgRect" presStyleLbl="bgShp" presStyleIdx="1" presStyleCnt="4"/>
      <dgm:spPr/>
    </dgm:pt>
    <dgm:pt modelId="{A62861F1-D99B-4C93-91F8-13152D35D799}" type="pres">
      <dgm:prSet presAssocID="{93C38A06-F583-4C80-A945-56711694F1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rarchia"/>
        </a:ext>
      </dgm:extLst>
    </dgm:pt>
    <dgm:pt modelId="{C943D739-78E7-4901-8119-7AF321CF5DED}" type="pres">
      <dgm:prSet presAssocID="{93C38A06-F583-4C80-A945-56711694F15B}" presName="spaceRect" presStyleCnt="0"/>
      <dgm:spPr/>
    </dgm:pt>
    <dgm:pt modelId="{22F8A161-2F8E-46FE-90A8-EDD8B2D64D46}" type="pres">
      <dgm:prSet presAssocID="{93C38A06-F583-4C80-A945-56711694F15B}" presName="parTx" presStyleLbl="revTx" presStyleIdx="1" presStyleCnt="4">
        <dgm:presLayoutVars>
          <dgm:chMax val="0"/>
          <dgm:chPref val="0"/>
        </dgm:presLayoutVars>
      </dgm:prSet>
      <dgm:spPr/>
    </dgm:pt>
    <dgm:pt modelId="{00E91045-3C17-49EE-B83E-A2E227735366}" type="pres">
      <dgm:prSet presAssocID="{DC16F5A9-8056-478F-9CCE-6008DEB12C7F}" presName="sibTrans" presStyleCnt="0"/>
      <dgm:spPr/>
    </dgm:pt>
    <dgm:pt modelId="{A6117D76-3C7A-4322-83D1-F6E1FF07E786}" type="pres">
      <dgm:prSet presAssocID="{04BD3374-FC58-40FA-AFE8-FD8EE8B561AE}" presName="compNode" presStyleCnt="0"/>
      <dgm:spPr/>
    </dgm:pt>
    <dgm:pt modelId="{AB439C1B-E563-43E4-8BE2-0B5652C25B63}" type="pres">
      <dgm:prSet presAssocID="{04BD3374-FC58-40FA-AFE8-FD8EE8B561AE}" presName="bgRect" presStyleLbl="bgShp" presStyleIdx="2" presStyleCnt="4"/>
      <dgm:spPr/>
    </dgm:pt>
    <dgm:pt modelId="{00578BD9-484F-4E4E-A082-B936347D38C9}" type="pres">
      <dgm:prSet presAssocID="{04BD3374-FC58-40FA-AFE8-FD8EE8B561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tore"/>
        </a:ext>
      </dgm:extLst>
    </dgm:pt>
    <dgm:pt modelId="{CDA5E4D5-7F5A-48E5-8C2E-F664F1714B4E}" type="pres">
      <dgm:prSet presAssocID="{04BD3374-FC58-40FA-AFE8-FD8EE8B561AE}" presName="spaceRect" presStyleCnt="0"/>
      <dgm:spPr/>
    </dgm:pt>
    <dgm:pt modelId="{085C95BE-1BE2-4484-B878-E68195DC6608}" type="pres">
      <dgm:prSet presAssocID="{04BD3374-FC58-40FA-AFE8-FD8EE8B561AE}" presName="parTx" presStyleLbl="revTx" presStyleIdx="2" presStyleCnt="4">
        <dgm:presLayoutVars>
          <dgm:chMax val="0"/>
          <dgm:chPref val="0"/>
        </dgm:presLayoutVars>
      </dgm:prSet>
      <dgm:spPr/>
    </dgm:pt>
    <dgm:pt modelId="{ACA61191-E3F7-4059-A1D7-55900D919EDE}" type="pres">
      <dgm:prSet presAssocID="{DA73F71A-35BC-4BC5-8368-A3AA7C6598BA}" presName="sibTrans" presStyleCnt="0"/>
      <dgm:spPr/>
    </dgm:pt>
    <dgm:pt modelId="{F86D7A97-2618-4CF6-BFF6-862355FA8B99}" type="pres">
      <dgm:prSet presAssocID="{27AA3695-9F1A-4184-9220-20431A19C366}" presName="compNode" presStyleCnt="0"/>
      <dgm:spPr/>
    </dgm:pt>
    <dgm:pt modelId="{D58D6E16-D3D5-4076-A2C6-EB03C36D0309}" type="pres">
      <dgm:prSet presAssocID="{27AA3695-9F1A-4184-9220-20431A19C366}" presName="bgRect" presStyleLbl="bgShp" presStyleIdx="3" presStyleCnt="4"/>
      <dgm:spPr/>
    </dgm:pt>
    <dgm:pt modelId="{3D5B3942-235E-4AEB-9CA1-9281E072BF1B}" type="pres">
      <dgm:prSet presAssocID="{27AA3695-9F1A-4184-9220-20431A19C36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70E34807-4CB1-4A0D-B60E-43B5C5ED024A}" type="pres">
      <dgm:prSet presAssocID="{27AA3695-9F1A-4184-9220-20431A19C366}" presName="spaceRect" presStyleCnt="0"/>
      <dgm:spPr/>
    </dgm:pt>
    <dgm:pt modelId="{24D5367E-EA9C-4264-845C-591737069C3B}" type="pres">
      <dgm:prSet presAssocID="{27AA3695-9F1A-4184-9220-20431A19C36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20F794D-C343-46E0-BA15-396FE9723C44}" type="presOf" srcId="{27AA3695-9F1A-4184-9220-20431A19C366}" destId="{24D5367E-EA9C-4264-845C-591737069C3B}" srcOrd="0" destOrd="0" presId="urn:microsoft.com/office/officeart/2018/2/layout/IconVerticalSolidList"/>
    <dgm:cxn modelId="{DFB7CF72-18DE-447D-BAD9-98A0307959C4}" type="presOf" srcId="{93C38A06-F583-4C80-A945-56711694F15B}" destId="{22F8A161-2F8E-46FE-90A8-EDD8B2D64D46}" srcOrd="0" destOrd="0" presId="urn:microsoft.com/office/officeart/2018/2/layout/IconVerticalSolidList"/>
    <dgm:cxn modelId="{06CAE679-76E4-4364-BB90-E34C72B55D78}" srcId="{A41390BA-F3CA-4C97-B2FF-7069337F5B77}" destId="{C9B49089-0760-47FD-8475-4700C048D256}" srcOrd="0" destOrd="0" parTransId="{7C6BBFCE-4CE5-433E-83F1-A41DA4B9D42A}" sibTransId="{8B321034-4FF0-4388-8D19-2350AC787B09}"/>
    <dgm:cxn modelId="{552C1B9B-6AFB-466C-9A59-AB5EBA0EE344}" srcId="{A41390BA-F3CA-4C97-B2FF-7069337F5B77}" destId="{04BD3374-FC58-40FA-AFE8-FD8EE8B561AE}" srcOrd="2" destOrd="0" parTransId="{57B8D085-8FF4-4040-8AFB-5D5310837CAD}" sibTransId="{DA73F71A-35BC-4BC5-8368-A3AA7C6598BA}"/>
    <dgm:cxn modelId="{5D5C18A2-F536-4EBF-96EA-B1C0A3C22BD9}" type="presOf" srcId="{04BD3374-FC58-40FA-AFE8-FD8EE8B561AE}" destId="{085C95BE-1BE2-4484-B878-E68195DC6608}" srcOrd="0" destOrd="0" presId="urn:microsoft.com/office/officeart/2018/2/layout/IconVerticalSolidList"/>
    <dgm:cxn modelId="{5CF595C1-0993-4F75-B69A-7F09A8C7FBCE}" srcId="{A41390BA-F3CA-4C97-B2FF-7069337F5B77}" destId="{93C38A06-F583-4C80-A945-56711694F15B}" srcOrd="1" destOrd="0" parTransId="{2CCF72E3-F407-4FB2-A5A2-C19E485894DE}" sibTransId="{DC16F5A9-8056-478F-9CCE-6008DEB12C7F}"/>
    <dgm:cxn modelId="{A9EDB5C9-31E3-4485-8287-5DEE6C6FC392}" type="presOf" srcId="{A41390BA-F3CA-4C97-B2FF-7069337F5B77}" destId="{D6F5696F-8237-4FCC-B115-0EA4F8E58B83}" srcOrd="0" destOrd="0" presId="urn:microsoft.com/office/officeart/2018/2/layout/IconVerticalSolidList"/>
    <dgm:cxn modelId="{19F78BE1-20F2-4475-9E8B-FC2D02A179A0}" type="presOf" srcId="{C9B49089-0760-47FD-8475-4700C048D256}" destId="{2CB447EE-3519-4584-8383-13DE37A921AC}" srcOrd="0" destOrd="0" presId="urn:microsoft.com/office/officeart/2018/2/layout/IconVerticalSolidList"/>
    <dgm:cxn modelId="{BE0BE5EF-9D39-40AE-B5BE-5CDB41F6300C}" srcId="{A41390BA-F3CA-4C97-B2FF-7069337F5B77}" destId="{27AA3695-9F1A-4184-9220-20431A19C366}" srcOrd="3" destOrd="0" parTransId="{DF93F628-686D-47EF-889F-F76B97FA470F}" sibTransId="{5085A06C-425D-4A35-AD40-97CFABF50267}"/>
    <dgm:cxn modelId="{1912DC9E-BA24-4A21-8A38-76F64C758456}" type="presParOf" srcId="{D6F5696F-8237-4FCC-B115-0EA4F8E58B83}" destId="{8A5A3ED7-E410-49A3-9BF7-A39719486D5B}" srcOrd="0" destOrd="0" presId="urn:microsoft.com/office/officeart/2018/2/layout/IconVerticalSolidList"/>
    <dgm:cxn modelId="{C9FD8C3A-EF9B-4207-83D2-619CAB076484}" type="presParOf" srcId="{8A5A3ED7-E410-49A3-9BF7-A39719486D5B}" destId="{5B4EBE29-CCF6-454A-BA85-17F6D20FF8AC}" srcOrd="0" destOrd="0" presId="urn:microsoft.com/office/officeart/2018/2/layout/IconVerticalSolidList"/>
    <dgm:cxn modelId="{DC3C386D-77A9-42AB-8764-1F0DC9B23C17}" type="presParOf" srcId="{8A5A3ED7-E410-49A3-9BF7-A39719486D5B}" destId="{9CBBB9BE-AC26-4FC1-9D5F-E1353E5868BF}" srcOrd="1" destOrd="0" presId="urn:microsoft.com/office/officeart/2018/2/layout/IconVerticalSolidList"/>
    <dgm:cxn modelId="{04D8D3D6-DC3C-47DD-882F-50D87A7A9A37}" type="presParOf" srcId="{8A5A3ED7-E410-49A3-9BF7-A39719486D5B}" destId="{F0D46822-0588-4280-9E0E-B607B58EA1A6}" srcOrd="2" destOrd="0" presId="urn:microsoft.com/office/officeart/2018/2/layout/IconVerticalSolidList"/>
    <dgm:cxn modelId="{3130112C-FB4D-4561-AC62-5FCB609360BC}" type="presParOf" srcId="{8A5A3ED7-E410-49A3-9BF7-A39719486D5B}" destId="{2CB447EE-3519-4584-8383-13DE37A921AC}" srcOrd="3" destOrd="0" presId="urn:microsoft.com/office/officeart/2018/2/layout/IconVerticalSolidList"/>
    <dgm:cxn modelId="{B4FF8004-8A7E-4806-A694-E9C17C75B688}" type="presParOf" srcId="{D6F5696F-8237-4FCC-B115-0EA4F8E58B83}" destId="{3BF0294F-A0DE-44CC-A3A0-13481F63BE5C}" srcOrd="1" destOrd="0" presId="urn:microsoft.com/office/officeart/2018/2/layout/IconVerticalSolidList"/>
    <dgm:cxn modelId="{042502C8-2658-4E01-A243-04C837D35093}" type="presParOf" srcId="{D6F5696F-8237-4FCC-B115-0EA4F8E58B83}" destId="{B0179C1B-FA07-459C-B8D6-C5487AB0494C}" srcOrd="2" destOrd="0" presId="urn:microsoft.com/office/officeart/2018/2/layout/IconVerticalSolidList"/>
    <dgm:cxn modelId="{36628BE6-A40C-4329-983B-FEC7366C84F4}" type="presParOf" srcId="{B0179C1B-FA07-459C-B8D6-C5487AB0494C}" destId="{6FDBE2CB-E587-4854-BBC5-7E5D6D925587}" srcOrd="0" destOrd="0" presId="urn:microsoft.com/office/officeart/2018/2/layout/IconVerticalSolidList"/>
    <dgm:cxn modelId="{30DCA19D-898F-4D82-B5C2-F67E71069872}" type="presParOf" srcId="{B0179C1B-FA07-459C-B8D6-C5487AB0494C}" destId="{A62861F1-D99B-4C93-91F8-13152D35D799}" srcOrd="1" destOrd="0" presId="urn:microsoft.com/office/officeart/2018/2/layout/IconVerticalSolidList"/>
    <dgm:cxn modelId="{FB613A54-F06B-4700-A7EA-FE7AE5517082}" type="presParOf" srcId="{B0179C1B-FA07-459C-B8D6-C5487AB0494C}" destId="{C943D739-78E7-4901-8119-7AF321CF5DED}" srcOrd="2" destOrd="0" presId="urn:microsoft.com/office/officeart/2018/2/layout/IconVerticalSolidList"/>
    <dgm:cxn modelId="{162D13B0-5742-4BDD-A311-AE72F09A344D}" type="presParOf" srcId="{B0179C1B-FA07-459C-B8D6-C5487AB0494C}" destId="{22F8A161-2F8E-46FE-90A8-EDD8B2D64D46}" srcOrd="3" destOrd="0" presId="urn:microsoft.com/office/officeart/2018/2/layout/IconVerticalSolidList"/>
    <dgm:cxn modelId="{00C660D4-511B-4370-9293-3B4EB562F9F8}" type="presParOf" srcId="{D6F5696F-8237-4FCC-B115-0EA4F8E58B83}" destId="{00E91045-3C17-49EE-B83E-A2E227735366}" srcOrd="3" destOrd="0" presId="urn:microsoft.com/office/officeart/2018/2/layout/IconVerticalSolidList"/>
    <dgm:cxn modelId="{FFA48F73-6E4C-4F64-A54D-460D05E8A3F4}" type="presParOf" srcId="{D6F5696F-8237-4FCC-B115-0EA4F8E58B83}" destId="{A6117D76-3C7A-4322-83D1-F6E1FF07E786}" srcOrd="4" destOrd="0" presId="urn:microsoft.com/office/officeart/2018/2/layout/IconVerticalSolidList"/>
    <dgm:cxn modelId="{068E0ACB-0A64-4D76-ACE5-E945F7517D53}" type="presParOf" srcId="{A6117D76-3C7A-4322-83D1-F6E1FF07E786}" destId="{AB439C1B-E563-43E4-8BE2-0B5652C25B63}" srcOrd="0" destOrd="0" presId="urn:microsoft.com/office/officeart/2018/2/layout/IconVerticalSolidList"/>
    <dgm:cxn modelId="{EAC4F285-063B-4BA2-9940-804695C43A52}" type="presParOf" srcId="{A6117D76-3C7A-4322-83D1-F6E1FF07E786}" destId="{00578BD9-484F-4E4E-A082-B936347D38C9}" srcOrd="1" destOrd="0" presId="urn:microsoft.com/office/officeart/2018/2/layout/IconVerticalSolidList"/>
    <dgm:cxn modelId="{92EF33D8-EF26-4645-83C0-ED4F00DE925E}" type="presParOf" srcId="{A6117D76-3C7A-4322-83D1-F6E1FF07E786}" destId="{CDA5E4D5-7F5A-48E5-8C2E-F664F1714B4E}" srcOrd="2" destOrd="0" presId="urn:microsoft.com/office/officeart/2018/2/layout/IconVerticalSolidList"/>
    <dgm:cxn modelId="{DE470FBE-89FF-4F7E-BDDD-DF7C8CAB6442}" type="presParOf" srcId="{A6117D76-3C7A-4322-83D1-F6E1FF07E786}" destId="{085C95BE-1BE2-4484-B878-E68195DC6608}" srcOrd="3" destOrd="0" presId="urn:microsoft.com/office/officeart/2018/2/layout/IconVerticalSolidList"/>
    <dgm:cxn modelId="{05C76F51-3719-4FBB-AA07-05664DCA0D08}" type="presParOf" srcId="{D6F5696F-8237-4FCC-B115-0EA4F8E58B83}" destId="{ACA61191-E3F7-4059-A1D7-55900D919EDE}" srcOrd="5" destOrd="0" presId="urn:microsoft.com/office/officeart/2018/2/layout/IconVerticalSolidList"/>
    <dgm:cxn modelId="{588D3519-0E3B-42AA-ABC3-92CD79154451}" type="presParOf" srcId="{D6F5696F-8237-4FCC-B115-0EA4F8E58B83}" destId="{F86D7A97-2618-4CF6-BFF6-862355FA8B99}" srcOrd="6" destOrd="0" presId="urn:microsoft.com/office/officeart/2018/2/layout/IconVerticalSolidList"/>
    <dgm:cxn modelId="{6DA64033-D7B4-4B7D-A942-9C03295061B2}" type="presParOf" srcId="{F86D7A97-2618-4CF6-BFF6-862355FA8B99}" destId="{D58D6E16-D3D5-4076-A2C6-EB03C36D0309}" srcOrd="0" destOrd="0" presId="urn:microsoft.com/office/officeart/2018/2/layout/IconVerticalSolidList"/>
    <dgm:cxn modelId="{FE7904C5-F310-4ADE-B505-2CF8FF1AA3B2}" type="presParOf" srcId="{F86D7A97-2618-4CF6-BFF6-862355FA8B99}" destId="{3D5B3942-235E-4AEB-9CA1-9281E072BF1B}" srcOrd="1" destOrd="0" presId="urn:microsoft.com/office/officeart/2018/2/layout/IconVerticalSolidList"/>
    <dgm:cxn modelId="{30FD56E6-7E96-4831-BEEB-4AC381B29EB4}" type="presParOf" srcId="{F86D7A97-2618-4CF6-BFF6-862355FA8B99}" destId="{70E34807-4CB1-4A0D-B60E-43B5C5ED024A}" srcOrd="2" destOrd="0" presId="urn:microsoft.com/office/officeart/2018/2/layout/IconVerticalSolidList"/>
    <dgm:cxn modelId="{74A46895-6C69-4C05-BB60-887687953D81}" type="presParOf" srcId="{F86D7A97-2618-4CF6-BFF6-862355FA8B99}" destId="{24D5367E-EA9C-4264-845C-591737069C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794D08-B5B6-4A48-B205-A9454DBC05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C39A2F30-7D87-48D6-B242-C6A971E21CD7}">
      <dgm:prSet/>
      <dgm:spPr/>
      <dgm:t>
        <a:bodyPr/>
        <a:lstStyle/>
        <a:p>
          <a:r>
            <a:rPr lang="en-US" dirty="0">
              <a:latin typeface="Aptos" panose="020B0004020202020204" pitchFamily="34" charset="0"/>
            </a:rPr>
            <a:t>Training (</a:t>
          </a:r>
          <a:r>
            <a:rPr lang="en-US" b="1" dirty="0">
              <a:latin typeface="Aptos" panose="020B0004020202020204" pitchFamily="34" charset="0"/>
            </a:rPr>
            <a:t>Carlo</a:t>
          </a:r>
          <a:r>
            <a:rPr lang="en-US" dirty="0">
              <a:latin typeface="Aptos" panose="020B0004020202020204" pitchFamily="34" charset="0"/>
            </a:rPr>
            <a:t>): organizes and conducts training sessions for the client company's staff.</a:t>
          </a:r>
        </a:p>
      </dgm:t>
    </dgm:pt>
    <dgm:pt modelId="{96C47DB0-2641-4782-9A01-28ADC938BD50}" type="parTrans" cxnId="{DD19604E-04B8-44EA-A662-A97B6B3722B1}">
      <dgm:prSet/>
      <dgm:spPr/>
      <dgm:t>
        <a:bodyPr/>
        <a:lstStyle/>
        <a:p>
          <a:endParaRPr lang="en-US"/>
        </a:p>
      </dgm:t>
    </dgm:pt>
    <dgm:pt modelId="{98ECE8C9-6C7C-4723-9F2C-5818C2272D70}" type="sibTrans" cxnId="{DD19604E-04B8-44EA-A662-A97B6B3722B1}">
      <dgm:prSet/>
      <dgm:spPr/>
      <dgm:t>
        <a:bodyPr/>
        <a:lstStyle/>
        <a:p>
          <a:endParaRPr lang="en-US"/>
        </a:p>
      </dgm:t>
    </dgm:pt>
    <dgm:pt modelId="{18D11897-B5C4-4157-BABA-2837F369F7E1}">
      <dgm:prSet/>
      <dgm:spPr/>
      <dgm:t>
        <a:bodyPr/>
        <a:lstStyle/>
        <a:p>
          <a:r>
            <a:rPr lang="en-US" dirty="0">
              <a:latin typeface="Aptos" panose="020B0004020202020204" pitchFamily="34" charset="0"/>
            </a:rPr>
            <a:t>Purchasing (</a:t>
          </a:r>
          <a:r>
            <a:rPr lang="en-US" b="1" dirty="0">
              <a:latin typeface="Aptos" panose="020B0004020202020204" pitchFamily="34" charset="0"/>
            </a:rPr>
            <a:t>Pasquale</a:t>
          </a:r>
          <a:r>
            <a:rPr lang="en-US" dirty="0">
              <a:latin typeface="Aptos" panose="020B0004020202020204" pitchFamily="34" charset="0"/>
            </a:rPr>
            <a:t>): handles supplier selection, order issuance, and procurement management.</a:t>
          </a:r>
        </a:p>
      </dgm:t>
    </dgm:pt>
    <dgm:pt modelId="{C3130663-4408-4DFF-96A2-6E0D8DC391B8}" type="parTrans" cxnId="{AF10F7F7-5FE0-480B-956A-0534B320A1C7}">
      <dgm:prSet/>
      <dgm:spPr/>
      <dgm:t>
        <a:bodyPr/>
        <a:lstStyle/>
        <a:p>
          <a:endParaRPr lang="en-US"/>
        </a:p>
      </dgm:t>
    </dgm:pt>
    <dgm:pt modelId="{5E3FDEDD-7BBD-47E6-89D0-72765CCA0ABA}" type="sibTrans" cxnId="{AF10F7F7-5FE0-480B-956A-0534B320A1C7}">
      <dgm:prSet/>
      <dgm:spPr/>
      <dgm:t>
        <a:bodyPr/>
        <a:lstStyle/>
        <a:p>
          <a:endParaRPr lang="en-US"/>
        </a:p>
      </dgm:t>
    </dgm:pt>
    <dgm:pt modelId="{0A630553-3150-48EA-9BE8-5DC4D46832BF}">
      <dgm:prSet/>
      <dgm:spPr/>
      <dgm:t>
        <a:bodyPr/>
        <a:lstStyle/>
        <a:p>
          <a:r>
            <a:rPr lang="en-US" dirty="0">
              <a:latin typeface="Aptos" panose="020B0004020202020204" pitchFamily="34" charset="0"/>
            </a:rPr>
            <a:t>Manufacture (</a:t>
          </a:r>
          <a:r>
            <a:rPr lang="en-US" b="1" dirty="0">
              <a:latin typeface="Aptos" panose="020B0004020202020204" pitchFamily="34" charset="0"/>
            </a:rPr>
            <a:t>Gianni</a:t>
          </a:r>
          <a:r>
            <a:rPr lang="en-US" dirty="0">
              <a:latin typeface="Aptos" panose="020B0004020202020204" pitchFamily="34" charset="0"/>
            </a:rPr>
            <a:t>): oversees the production process and ensures that the equipment is made according to specifications</a:t>
          </a:r>
          <a:r>
            <a:rPr lang="it-IT" dirty="0">
              <a:latin typeface="Aptos" panose="020B0004020202020204" pitchFamily="34" charset="0"/>
            </a:rPr>
            <a:t>.</a:t>
          </a:r>
          <a:endParaRPr lang="en-US" dirty="0">
            <a:latin typeface="Aptos" panose="020B0004020202020204" pitchFamily="34" charset="0"/>
          </a:endParaRPr>
        </a:p>
      </dgm:t>
    </dgm:pt>
    <dgm:pt modelId="{76F3B7BF-CCDC-4E6E-985B-8E49C86EF0C4}" type="parTrans" cxnId="{29E5EAE1-3DDD-4E3C-B4ED-E624C5500A27}">
      <dgm:prSet/>
      <dgm:spPr/>
      <dgm:t>
        <a:bodyPr/>
        <a:lstStyle/>
        <a:p>
          <a:endParaRPr lang="en-US"/>
        </a:p>
      </dgm:t>
    </dgm:pt>
    <dgm:pt modelId="{A2139816-08E3-44FE-AB5D-5DEB32BD8B7B}" type="sibTrans" cxnId="{29E5EAE1-3DDD-4E3C-B4ED-E624C5500A27}">
      <dgm:prSet/>
      <dgm:spPr/>
      <dgm:t>
        <a:bodyPr/>
        <a:lstStyle/>
        <a:p>
          <a:endParaRPr lang="en-US"/>
        </a:p>
      </dgm:t>
    </dgm:pt>
    <dgm:pt modelId="{A2CC26E3-0765-4A66-AA2A-67D0EA1C0156}">
      <dgm:prSet/>
      <dgm:spPr/>
      <dgm:t>
        <a:bodyPr/>
        <a:lstStyle/>
        <a:p>
          <a:r>
            <a:rPr lang="en-US" dirty="0">
              <a:latin typeface="Aptos" panose="020B0004020202020204" pitchFamily="34" charset="0"/>
            </a:rPr>
            <a:t>Configuration Management (</a:t>
          </a:r>
          <a:r>
            <a:rPr lang="en-US" b="1" dirty="0">
              <a:latin typeface="Aptos" panose="020B0004020202020204" pitchFamily="34" charset="0"/>
            </a:rPr>
            <a:t>Paola</a:t>
          </a:r>
          <a:r>
            <a:rPr lang="en-US" dirty="0">
              <a:latin typeface="Aptos" panose="020B0004020202020204" pitchFamily="34" charset="0"/>
            </a:rPr>
            <a:t>): manages changes and configuration of the equipment, ensuring that all modifications are properly documented and implemented.</a:t>
          </a:r>
        </a:p>
      </dgm:t>
    </dgm:pt>
    <dgm:pt modelId="{A8293F35-9DA9-4EE5-B137-F9779837B2FF}" type="parTrans" cxnId="{07A52955-F14D-4E72-8B31-077AFEF54278}">
      <dgm:prSet/>
      <dgm:spPr/>
      <dgm:t>
        <a:bodyPr/>
        <a:lstStyle/>
        <a:p>
          <a:endParaRPr lang="en-US"/>
        </a:p>
      </dgm:t>
    </dgm:pt>
    <dgm:pt modelId="{9B9E431A-9C90-4B85-B5B5-22C23EAB2F60}" type="sibTrans" cxnId="{07A52955-F14D-4E72-8B31-077AFEF54278}">
      <dgm:prSet/>
      <dgm:spPr/>
      <dgm:t>
        <a:bodyPr/>
        <a:lstStyle/>
        <a:p>
          <a:endParaRPr lang="en-US"/>
        </a:p>
      </dgm:t>
    </dgm:pt>
    <dgm:pt modelId="{0028EB8A-A29D-4259-8ACD-4A653104C890}" type="pres">
      <dgm:prSet presAssocID="{51794D08-B5B6-4A48-B205-A9454DBC054D}" presName="root" presStyleCnt="0">
        <dgm:presLayoutVars>
          <dgm:dir/>
          <dgm:resizeHandles val="exact"/>
        </dgm:presLayoutVars>
      </dgm:prSet>
      <dgm:spPr/>
    </dgm:pt>
    <dgm:pt modelId="{1E0D8A57-EDEB-437C-81AF-16DDCF00E1CF}" type="pres">
      <dgm:prSet presAssocID="{C39A2F30-7D87-48D6-B242-C6A971E21CD7}" presName="compNode" presStyleCnt="0"/>
      <dgm:spPr/>
    </dgm:pt>
    <dgm:pt modelId="{61479861-CB53-4931-8578-8269077343A3}" type="pres">
      <dgm:prSet presAssocID="{C39A2F30-7D87-48D6-B242-C6A971E21CD7}" presName="bgRect" presStyleLbl="bgShp" presStyleIdx="0" presStyleCnt="4"/>
      <dgm:spPr/>
    </dgm:pt>
    <dgm:pt modelId="{0B871AB2-FC02-43E9-A8CB-103274D77777}" type="pres">
      <dgm:prSet presAssocID="{C39A2F30-7D87-48D6-B242-C6A971E21C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345B815C-1519-4C7D-BF5B-2ABE57EDEB23}" type="pres">
      <dgm:prSet presAssocID="{C39A2F30-7D87-48D6-B242-C6A971E21CD7}" presName="spaceRect" presStyleCnt="0"/>
      <dgm:spPr/>
    </dgm:pt>
    <dgm:pt modelId="{05B05B33-9393-46C2-8AA7-904AB2CB21A2}" type="pres">
      <dgm:prSet presAssocID="{C39A2F30-7D87-48D6-B242-C6A971E21CD7}" presName="parTx" presStyleLbl="revTx" presStyleIdx="0" presStyleCnt="4">
        <dgm:presLayoutVars>
          <dgm:chMax val="0"/>
          <dgm:chPref val="0"/>
        </dgm:presLayoutVars>
      </dgm:prSet>
      <dgm:spPr/>
    </dgm:pt>
    <dgm:pt modelId="{7DD21057-9CE0-4208-AE57-2B47433E8DBC}" type="pres">
      <dgm:prSet presAssocID="{98ECE8C9-6C7C-4723-9F2C-5818C2272D70}" presName="sibTrans" presStyleCnt="0"/>
      <dgm:spPr/>
    </dgm:pt>
    <dgm:pt modelId="{415D6A04-5357-4BF5-8EF7-BF6A9DEC3163}" type="pres">
      <dgm:prSet presAssocID="{18D11897-B5C4-4157-BABA-2837F369F7E1}" presName="compNode" presStyleCnt="0"/>
      <dgm:spPr/>
    </dgm:pt>
    <dgm:pt modelId="{81E762C3-17B8-420A-A8AC-0FF97D30A734}" type="pres">
      <dgm:prSet presAssocID="{18D11897-B5C4-4157-BABA-2837F369F7E1}" presName="bgRect" presStyleLbl="bgShp" presStyleIdx="1" presStyleCnt="4"/>
      <dgm:spPr/>
    </dgm:pt>
    <dgm:pt modelId="{412E2FB5-AB17-400B-81A1-37DD50A13EF2}" type="pres">
      <dgm:prSet presAssocID="{18D11897-B5C4-4157-BABA-2837F369F7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osco"/>
        </a:ext>
      </dgm:extLst>
    </dgm:pt>
    <dgm:pt modelId="{601D43F4-06F5-44EF-8ADE-AAC440D4CE2E}" type="pres">
      <dgm:prSet presAssocID="{18D11897-B5C4-4157-BABA-2837F369F7E1}" presName="spaceRect" presStyleCnt="0"/>
      <dgm:spPr/>
    </dgm:pt>
    <dgm:pt modelId="{3574CA11-8842-45D8-9F6F-36235E79D076}" type="pres">
      <dgm:prSet presAssocID="{18D11897-B5C4-4157-BABA-2837F369F7E1}" presName="parTx" presStyleLbl="revTx" presStyleIdx="1" presStyleCnt="4">
        <dgm:presLayoutVars>
          <dgm:chMax val="0"/>
          <dgm:chPref val="0"/>
        </dgm:presLayoutVars>
      </dgm:prSet>
      <dgm:spPr/>
    </dgm:pt>
    <dgm:pt modelId="{72BAB63E-8361-453A-864D-92DC9DFCB6B0}" type="pres">
      <dgm:prSet presAssocID="{5E3FDEDD-7BBD-47E6-89D0-72765CCA0ABA}" presName="sibTrans" presStyleCnt="0"/>
      <dgm:spPr/>
    </dgm:pt>
    <dgm:pt modelId="{10505952-C67A-4F08-B7C1-6EF2BC48334D}" type="pres">
      <dgm:prSet presAssocID="{0A630553-3150-48EA-9BE8-5DC4D46832BF}" presName="compNode" presStyleCnt="0"/>
      <dgm:spPr/>
    </dgm:pt>
    <dgm:pt modelId="{CDBCF3B7-E06D-4327-8621-F1FE14472E63}" type="pres">
      <dgm:prSet presAssocID="{0A630553-3150-48EA-9BE8-5DC4D46832BF}" presName="bgRect" presStyleLbl="bgShp" presStyleIdx="2" presStyleCnt="4"/>
      <dgm:spPr/>
    </dgm:pt>
    <dgm:pt modelId="{24B16FD5-2113-49B1-8BA4-0E95E20E6C42}" type="pres">
      <dgm:prSet presAssocID="{0A630553-3150-48EA-9BE8-5DC4D46832B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brica"/>
        </a:ext>
      </dgm:extLst>
    </dgm:pt>
    <dgm:pt modelId="{9E61BD7F-2B9A-4424-8485-30C1D6060591}" type="pres">
      <dgm:prSet presAssocID="{0A630553-3150-48EA-9BE8-5DC4D46832BF}" presName="spaceRect" presStyleCnt="0"/>
      <dgm:spPr/>
    </dgm:pt>
    <dgm:pt modelId="{4CDD5878-E143-4F88-9607-1403C72816D4}" type="pres">
      <dgm:prSet presAssocID="{0A630553-3150-48EA-9BE8-5DC4D46832BF}" presName="parTx" presStyleLbl="revTx" presStyleIdx="2" presStyleCnt="4">
        <dgm:presLayoutVars>
          <dgm:chMax val="0"/>
          <dgm:chPref val="0"/>
        </dgm:presLayoutVars>
      </dgm:prSet>
      <dgm:spPr/>
    </dgm:pt>
    <dgm:pt modelId="{BF0AFB30-31AA-42A1-8757-483A513DD389}" type="pres">
      <dgm:prSet presAssocID="{A2139816-08E3-44FE-AB5D-5DEB32BD8B7B}" presName="sibTrans" presStyleCnt="0"/>
      <dgm:spPr/>
    </dgm:pt>
    <dgm:pt modelId="{3D659D99-BE83-4EB7-9430-7034EECEAD35}" type="pres">
      <dgm:prSet presAssocID="{A2CC26E3-0765-4A66-AA2A-67D0EA1C0156}" presName="compNode" presStyleCnt="0"/>
      <dgm:spPr/>
    </dgm:pt>
    <dgm:pt modelId="{A09F7E69-BE62-4D45-BC7B-46E6BBA56F2C}" type="pres">
      <dgm:prSet presAssocID="{A2CC26E3-0765-4A66-AA2A-67D0EA1C0156}" presName="bgRect" presStyleLbl="bgShp" presStyleIdx="3" presStyleCnt="4"/>
      <dgm:spPr/>
    </dgm:pt>
    <dgm:pt modelId="{6AA36912-A077-4F6C-89DA-78FF1A659547}" type="pres">
      <dgm:prSet presAssocID="{A2CC26E3-0765-4A66-AA2A-67D0EA1C01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665FF3E1-0278-454F-BBB1-FCFA1D21BED4}" type="pres">
      <dgm:prSet presAssocID="{A2CC26E3-0765-4A66-AA2A-67D0EA1C0156}" presName="spaceRect" presStyleCnt="0"/>
      <dgm:spPr/>
    </dgm:pt>
    <dgm:pt modelId="{2CC04DF2-82EC-43B7-B099-0C17B0319194}" type="pres">
      <dgm:prSet presAssocID="{A2CC26E3-0765-4A66-AA2A-67D0EA1C015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6E2F1E-1BC0-4E20-AEEE-B9DD75B64F38}" type="presOf" srcId="{C39A2F30-7D87-48D6-B242-C6A971E21CD7}" destId="{05B05B33-9393-46C2-8AA7-904AB2CB21A2}" srcOrd="0" destOrd="0" presId="urn:microsoft.com/office/officeart/2018/2/layout/IconVerticalSolidList"/>
    <dgm:cxn modelId="{AD7EDB36-105D-4DDF-AF73-FF859C3B5160}" type="presOf" srcId="{0A630553-3150-48EA-9BE8-5DC4D46832BF}" destId="{4CDD5878-E143-4F88-9607-1403C72816D4}" srcOrd="0" destOrd="0" presId="urn:microsoft.com/office/officeart/2018/2/layout/IconVerticalSolidList"/>
    <dgm:cxn modelId="{DD19604E-04B8-44EA-A662-A97B6B3722B1}" srcId="{51794D08-B5B6-4A48-B205-A9454DBC054D}" destId="{C39A2F30-7D87-48D6-B242-C6A971E21CD7}" srcOrd="0" destOrd="0" parTransId="{96C47DB0-2641-4782-9A01-28ADC938BD50}" sibTransId="{98ECE8C9-6C7C-4723-9F2C-5818C2272D70}"/>
    <dgm:cxn modelId="{07A52955-F14D-4E72-8B31-077AFEF54278}" srcId="{51794D08-B5B6-4A48-B205-A9454DBC054D}" destId="{A2CC26E3-0765-4A66-AA2A-67D0EA1C0156}" srcOrd="3" destOrd="0" parTransId="{A8293F35-9DA9-4EE5-B137-F9779837B2FF}" sibTransId="{9B9E431A-9C90-4B85-B5B5-22C23EAB2F60}"/>
    <dgm:cxn modelId="{8D1CE95A-1ACD-49D1-BA55-FB2AFA03D731}" type="presOf" srcId="{A2CC26E3-0765-4A66-AA2A-67D0EA1C0156}" destId="{2CC04DF2-82EC-43B7-B099-0C17B0319194}" srcOrd="0" destOrd="0" presId="urn:microsoft.com/office/officeart/2018/2/layout/IconVerticalSolidList"/>
    <dgm:cxn modelId="{67E3B784-8A39-45FB-B0EC-41F75BA61024}" type="presOf" srcId="{51794D08-B5B6-4A48-B205-A9454DBC054D}" destId="{0028EB8A-A29D-4259-8ACD-4A653104C890}" srcOrd="0" destOrd="0" presId="urn:microsoft.com/office/officeart/2018/2/layout/IconVerticalSolidList"/>
    <dgm:cxn modelId="{29E5EAE1-3DDD-4E3C-B4ED-E624C5500A27}" srcId="{51794D08-B5B6-4A48-B205-A9454DBC054D}" destId="{0A630553-3150-48EA-9BE8-5DC4D46832BF}" srcOrd="2" destOrd="0" parTransId="{76F3B7BF-CCDC-4E6E-985B-8E49C86EF0C4}" sibTransId="{A2139816-08E3-44FE-AB5D-5DEB32BD8B7B}"/>
    <dgm:cxn modelId="{38D4BDE8-5DB0-4C58-B639-249B9D7D1DBA}" type="presOf" srcId="{18D11897-B5C4-4157-BABA-2837F369F7E1}" destId="{3574CA11-8842-45D8-9F6F-36235E79D076}" srcOrd="0" destOrd="0" presId="urn:microsoft.com/office/officeart/2018/2/layout/IconVerticalSolidList"/>
    <dgm:cxn modelId="{AF10F7F7-5FE0-480B-956A-0534B320A1C7}" srcId="{51794D08-B5B6-4A48-B205-A9454DBC054D}" destId="{18D11897-B5C4-4157-BABA-2837F369F7E1}" srcOrd="1" destOrd="0" parTransId="{C3130663-4408-4DFF-96A2-6E0D8DC391B8}" sibTransId="{5E3FDEDD-7BBD-47E6-89D0-72765CCA0ABA}"/>
    <dgm:cxn modelId="{79314DE1-8148-4C43-A5AB-D07C28C0CA22}" type="presParOf" srcId="{0028EB8A-A29D-4259-8ACD-4A653104C890}" destId="{1E0D8A57-EDEB-437C-81AF-16DDCF00E1CF}" srcOrd="0" destOrd="0" presId="urn:microsoft.com/office/officeart/2018/2/layout/IconVerticalSolidList"/>
    <dgm:cxn modelId="{1E092861-CC39-4FB1-A3FC-2FC5EC2AACF7}" type="presParOf" srcId="{1E0D8A57-EDEB-437C-81AF-16DDCF00E1CF}" destId="{61479861-CB53-4931-8578-8269077343A3}" srcOrd="0" destOrd="0" presId="urn:microsoft.com/office/officeart/2018/2/layout/IconVerticalSolidList"/>
    <dgm:cxn modelId="{34DD4ADA-9A46-480C-A901-D8EB752956FA}" type="presParOf" srcId="{1E0D8A57-EDEB-437C-81AF-16DDCF00E1CF}" destId="{0B871AB2-FC02-43E9-A8CB-103274D77777}" srcOrd="1" destOrd="0" presId="urn:microsoft.com/office/officeart/2018/2/layout/IconVerticalSolidList"/>
    <dgm:cxn modelId="{4C20E26A-3A3E-4C2A-A9DE-EF7F5BBA5CEC}" type="presParOf" srcId="{1E0D8A57-EDEB-437C-81AF-16DDCF00E1CF}" destId="{345B815C-1519-4C7D-BF5B-2ABE57EDEB23}" srcOrd="2" destOrd="0" presId="urn:microsoft.com/office/officeart/2018/2/layout/IconVerticalSolidList"/>
    <dgm:cxn modelId="{4A0EE453-EBAE-4F78-AEA0-BAFA436C1C92}" type="presParOf" srcId="{1E0D8A57-EDEB-437C-81AF-16DDCF00E1CF}" destId="{05B05B33-9393-46C2-8AA7-904AB2CB21A2}" srcOrd="3" destOrd="0" presId="urn:microsoft.com/office/officeart/2018/2/layout/IconVerticalSolidList"/>
    <dgm:cxn modelId="{F4C6C49D-B2B4-422F-9A95-84CBDDE8EB90}" type="presParOf" srcId="{0028EB8A-A29D-4259-8ACD-4A653104C890}" destId="{7DD21057-9CE0-4208-AE57-2B47433E8DBC}" srcOrd="1" destOrd="0" presId="urn:microsoft.com/office/officeart/2018/2/layout/IconVerticalSolidList"/>
    <dgm:cxn modelId="{A4213DB6-D1D7-4806-83BE-189BA1BF9234}" type="presParOf" srcId="{0028EB8A-A29D-4259-8ACD-4A653104C890}" destId="{415D6A04-5357-4BF5-8EF7-BF6A9DEC3163}" srcOrd="2" destOrd="0" presId="urn:microsoft.com/office/officeart/2018/2/layout/IconVerticalSolidList"/>
    <dgm:cxn modelId="{801AA970-9813-40AB-BEAB-52FE4F293888}" type="presParOf" srcId="{415D6A04-5357-4BF5-8EF7-BF6A9DEC3163}" destId="{81E762C3-17B8-420A-A8AC-0FF97D30A734}" srcOrd="0" destOrd="0" presId="urn:microsoft.com/office/officeart/2018/2/layout/IconVerticalSolidList"/>
    <dgm:cxn modelId="{FA2CCBC7-B13A-4686-92D3-D653F4F56DFA}" type="presParOf" srcId="{415D6A04-5357-4BF5-8EF7-BF6A9DEC3163}" destId="{412E2FB5-AB17-400B-81A1-37DD50A13EF2}" srcOrd="1" destOrd="0" presId="urn:microsoft.com/office/officeart/2018/2/layout/IconVerticalSolidList"/>
    <dgm:cxn modelId="{526501D0-5A5B-4909-A9F9-5925F0EFBD46}" type="presParOf" srcId="{415D6A04-5357-4BF5-8EF7-BF6A9DEC3163}" destId="{601D43F4-06F5-44EF-8ADE-AAC440D4CE2E}" srcOrd="2" destOrd="0" presId="urn:microsoft.com/office/officeart/2018/2/layout/IconVerticalSolidList"/>
    <dgm:cxn modelId="{35BD8DDD-1FDC-4C3B-B74F-3190F55700AE}" type="presParOf" srcId="{415D6A04-5357-4BF5-8EF7-BF6A9DEC3163}" destId="{3574CA11-8842-45D8-9F6F-36235E79D076}" srcOrd="3" destOrd="0" presId="urn:microsoft.com/office/officeart/2018/2/layout/IconVerticalSolidList"/>
    <dgm:cxn modelId="{4C3B58E7-E91C-4541-8F5E-72F493132617}" type="presParOf" srcId="{0028EB8A-A29D-4259-8ACD-4A653104C890}" destId="{72BAB63E-8361-453A-864D-92DC9DFCB6B0}" srcOrd="3" destOrd="0" presId="urn:microsoft.com/office/officeart/2018/2/layout/IconVerticalSolidList"/>
    <dgm:cxn modelId="{6A705C2B-1B05-4316-80EB-42A4A48E489F}" type="presParOf" srcId="{0028EB8A-A29D-4259-8ACD-4A653104C890}" destId="{10505952-C67A-4F08-B7C1-6EF2BC48334D}" srcOrd="4" destOrd="0" presId="urn:microsoft.com/office/officeart/2018/2/layout/IconVerticalSolidList"/>
    <dgm:cxn modelId="{5784DF0A-0328-4332-A761-8149399444D1}" type="presParOf" srcId="{10505952-C67A-4F08-B7C1-6EF2BC48334D}" destId="{CDBCF3B7-E06D-4327-8621-F1FE14472E63}" srcOrd="0" destOrd="0" presId="urn:microsoft.com/office/officeart/2018/2/layout/IconVerticalSolidList"/>
    <dgm:cxn modelId="{5BB8A2C8-344C-43BD-8BCE-7F3CE27183C2}" type="presParOf" srcId="{10505952-C67A-4F08-B7C1-6EF2BC48334D}" destId="{24B16FD5-2113-49B1-8BA4-0E95E20E6C42}" srcOrd="1" destOrd="0" presId="urn:microsoft.com/office/officeart/2018/2/layout/IconVerticalSolidList"/>
    <dgm:cxn modelId="{B67423C0-92FC-471B-A24D-26DF7D0768B8}" type="presParOf" srcId="{10505952-C67A-4F08-B7C1-6EF2BC48334D}" destId="{9E61BD7F-2B9A-4424-8485-30C1D6060591}" srcOrd="2" destOrd="0" presId="urn:microsoft.com/office/officeart/2018/2/layout/IconVerticalSolidList"/>
    <dgm:cxn modelId="{402BFE2E-3368-468A-A43D-E194993B62C4}" type="presParOf" srcId="{10505952-C67A-4F08-B7C1-6EF2BC48334D}" destId="{4CDD5878-E143-4F88-9607-1403C72816D4}" srcOrd="3" destOrd="0" presId="urn:microsoft.com/office/officeart/2018/2/layout/IconVerticalSolidList"/>
    <dgm:cxn modelId="{4CF93B2F-04DE-428C-838B-74DEA28CDB89}" type="presParOf" srcId="{0028EB8A-A29D-4259-8ACD-4A653104C890}" destId="{BF0AFB30-31AA-42A1-8757-483A513DD389}" srcOrd="5" destOrd="0" presId="urn:microsoft.com/office/officeart/2018/2/layout/IconVerticalSolidList"/>
    <dgm:cxn modelId="{4D3E97E6-596B-43A9-A0AB-AA677B7DA8EC}" type="presParOf" srcId="{0028EB8A-A29D-4259-8ACD-4A653104C890}" destId="{3D659D99-BE83-4EB7-9430-7034EECEAD35}" srcOrd="6" destOrd="0" presId="urn:microsoft.com/office/officeart/2018/2/layout/IconVerticalSolidList"/>
    <dgm:cxn modelId="{65604A53-EFAD-47E5-9C11-0288909D7B6F}" type="presParOf" srcId="{3D659D99-BE83-4EB7-9430-7034EECEAD35}" destId="{A09F7E69-BE62-4D45-BC7B-46E6BBA56F2C}" srcOrd="0" destOrd="0" presId="urn:microsoft.com/office/officeart/2018/2/layout/IconVerticalSolidList"/>
    <dgm:cxn modelId="{E9CD77F9-7705-4DC8-AC6A-FAEC7FF36063}" type="presParOf" srcId="{3D659D99-BE83-4EB7-9430-7034EECEAD35}" destId="{6AA36912-A077-4F6C-89DA-78FF1A659547}" srcOrd="1" destOrd="0" presId="urn:microsoft.com/office/officeart/2018/2/layout/IconVerticalSolidList"/>
    <dgm:cxn modelId="{D7948078-8F3B-496E-A976-F4C5A246FAAE}" type="presParOf" srcId="{3D659D99-BE83-4EB7-9430-7034EECEAD35}" destId="{665FF3E1-0278-454F-BBB1-FCFA1D21BED4}" srcOrd="2" destOrd="0" presId="urn:microsoft.com/office/officeart/2018/2/layout/IconVerticalSolidList"/>
    <dgm:cxn modelId="{9BC9E20E-9328-4DA7-A551-20CEE93E556B}" type="presParOf" srcId="{3D659D99-BE83-4EB7-9430-7034EECEAD35}" destId="{2CC04DF2-82EC-43B7-B099-0C17B03191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794D08-B5B6-4A48-B205-A9454DBC05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39A2F30-7D87-48D6-B242-C6A971E21CD7}">
      <dgm:prSet/>
      <dgm:spPr/>
      <dgm:t>
        <a:bodyPr/>
        <a:lstStyle/>
        <a:p>
          <a:r>
            <a:rPr lang="it-IT" dirty="0" err="1">
              <a:latin typeface="Aptos" panose="020B0004020202020204" pitchFamily="34" charset="0"/>
            </a:rPr>
            <a:t>Manuals</a:t>
          </a:r>
          <a:r>
            <a:rPr lang="it-IT" dirty="0">
              <a:latin typeface="Aptos" panose="020B0004020202020204" pitchFamily="34" charset="0"/>
            </a:rPr>
            <a:t> (</a:t>
          </a:r>
          <a:r>
            <a:rPr lang="it-IT" b="1" dirty="0">
              <a:latin typeface="Aptos" panose="020B0004020202020204" pitchFamily="34" charset="0"/>
            </a:rPr>
            <a:t>Giada</a:t>
          </a:r>
          <a:r>
            <a:rPr lang="it-IT" dirty="0">
              <a:latin typeface="Aptos" panose="020B0004020202020204" pitchFamily="34" charset="0"/>
            </a:rPr>
            <a:t>): </a:t>
          </a:r>
          <a:r>
            <a:rPr lang="en-US" dirty="0">
              <a:latin typeface="Aptos" panose="020B0004020202020204" pitchFamily="34" charset="0"/>
            </a:rPr>
            <a:t>responsible for producing and customizing the technical manuals required for the operation and maintenance of the plant.</a:t>
          </a:r>
        </a:p>
      </dgm:t>
    </dgm:pt>
    <dgm:pt modelId="{96C47DB0-2641-4782-9A01-28ADC938BD50}" type="parTrans" cxnId="{DD19604E-04B8-44EA-A662-A97B6B3722B1}">
      <dgm:prSet/>
      <dgm:spPr/>
      <dgm:t>
        <a:bodyPr/>
        <a:lstStyle/>
        <a:p>
          <a:endParaRPr lang="en-US"/>
        </a:p>
      </dgm:t>
    </dgm:pt>
    <dgm:pt modelId="{98ECE8C9-6C7C-4723-9F2C-5818C2272D70}" type="sibTrans" cxnId="{DD19604E-04B8-44EA-A662-A97B6B3722B1}">
      <dgm:prSet/>
      <dgm:spPr/>
      <dgm:t>
        <a:bodyPr/>
        <a:lstStyle/>
        <a:p>
          <a:endParaRPr lang="en-US"/>
        </a:p>
      </dgm:t>
    </dgm:pt>
    <dgm:pt modelId="{18D11897-B5C4-4157-BABA-2837F369F7E1}">
      <dgm:prSet/>
      <dgm:spPr/>
      <dgm:t>
        <a:bodyPr/>
        <a:lstStyle/>
        <a:p>
          <a:r>
            <a:rPr lang="it-IT" dirty="0" err="1">
              <a:latin typeface="Aptos" panose="020B0004020202020204" pitchFamily="34" charset="0"/>
            </a:rPr>
            <a:t>Logistics</a:t>
          </a:r>
          <a:r>
            <a:rPr lang="it-IT" dirty="0">
              <a:latin typeface="Aptos" panose="020B0004020202020204" pitchFamily="34" charset="0"/>
            </a:rPr>
            <a:t> (</a:t>
          </a:r>
          <a:r>
            <a:rPr lang="it-IT" b="1" dirty="0">
              <a:latin typeface="Aptos" panose="020B0004020202020204" pitchFamily="34" charset="0"/>
            </a:rPr>
            <a:t>Marcello</a:t>
          </a:r>
          <a:r>
            <a:rPr lang="it-IT" dirty="0">
              <a:latin typeface="Aptos" panose="020B0004020202020204" pitchFamily="34" charset="0"/>
            </a:rPr>
            <a:t>): </a:t>
          </a:r>
          <a:r>
            <a:rPr lang="en-US" dirty="0">
              <a:latin typeface="Aptos" panose="020B0004020202020204" pitchFamily="34" charset="0"/>
            </a:rPr>
            <a:t>manages shipping and site logistics, ensuring that the equipment arrives on time and that the site is prepared for installation.</a:t>
          </a:r>
        </a:p>
      </dgm:t>
    </dgm:pt>
    <dgm:pt modelId="{C3130663-4408-4DFF-96A2-6E0D8DC391B8}" type="parTrans" cxnId="{AF10F7F7-5FE0-480B-956A-0534B320A1C7}">
      <dgm:prSet/>
      <dgm:spPr/>
      <dgm:t>
        <a:bodyPr/>
        <a:lstStyle/>
        <a:p>
          <a:endParaRPr lang="en-US"/>
        </a:p>
      </dgm:t>
    </dgm:pt>
    <dgm:pt modelId="{5E3FDEDD-7BBD-47E6-89D0-72765CCA0ABA}" type="sibTrans" cxnId="{AF10F7F7-5FE0-480B-956A-0534B320A1C7}">
      <dgm:prSet/>
      <dgm:spPr/>
      <dgm:t>
        <a:bodyPr/>
        <a:lstStyle/>
        <a:p>
          <a:endParaRPr lang="en-US"/>
        </a:p>
      </dgm:t>
    </dgm:pt>
    <dgm:pt modelId="{0A630553-3150-48EA-9BE8-5DC4D46832BF}">
      <dgm:prSet/>
      <dgm:spPr/>
      <dgm:t>
        <a:bodyPr/>
        <a:lstStyle/>
        <a:p>
          <a:r>
            <a:rPr lang="it-IT" dirty="0">
              <a:latin typeface="Aptos" panose="020B0004020202020204" pitchFamily="34" charset="0"/>
            </a:rPr>
            <a:t>Installation (</a:t>
          </a:r>
          <a:r>
            <a:rPr lang="it-IT" b="1" dirty="0">
              <a:latin typeface="Aptos" panose="020B0004020202020204" pitchFamily="34" charset="0"/>
            </a:rPr>
            <a:t>Marco</a:t>
          </a:r>
          <a:r>
            <a:rPr lang="it-IT" dirty="0">
              <a:latin typeface="Aptos" panose="020B0004020202020204" pitchFamily="34" charset="0"/>
            </a:rPr>
            <a:t>): </a:t>
          </a:r>
          <a:r>
            <a:rPr lang="en-US" dirty="0">
              <a:latin typeface="Aptos" panose="020B0004020202020204" pitchFamily="34" charset="0"/>
            </a:rPr>
            <a:t>assists with the installation of the equipment and supports on-site activities, working closely with Leonardo to ensure effective commissioning.</a:t>
          </a:r>
        </a:p>
      </dgm:t>
    </dgm:pt>
    <dgm:pt modelId="{76F3B7BF-CCDC-4E6E-985B-8E49C86EF0C4}" type="parTrans" cxnId="{29E5EAE1-3DDD-4E3C-B4ED-E624C5500A27}">
      <dgm:prSet/>
      <dgm:spPr/>
      <dgm:t>
        <a:bodyPr/>
        <a:lstStyle/>
        <a:p>
          <a:endParaRPr lang="en-US"/>
        </a:p>
      </dgm:t>
    </dgm:pt>
    <dgm:pt modelId="{A2139816-08E3-44FE-AB5D-5DEB32BD8B7B}" type="sibTrans" cxnId="{29E5EAE1-3DDD-4E3C-B4ED-E624C5500A27}">
      <dgm:prSet/>
      <dgm:spPr/>
      <dgm:t>
        <a:bodyPr/>
        <a:lstStyle/>
        <a:p>
          <a:endParaRPr lang="en-US"/>
        </a:p>
      </dgm:t>
    </dgm:pt>
    <dgm:pt modelId="{0028EB8A-A29D-4259-8ACD-4A653104C890}" type="pres">
      <dgm:prSet presAssocID="{51794D08-B5B6-4A48-B205-A9454DBC054D}" presName="root" presStyleCnt="0">
        <dgm:presLayoutVars>
          <dgm:dir/>
          <dgm:resizeHandles val="exact"/>
        </dgm:presLayoutVars>
      </dgm:prSet>
      <dgm:spPr/>
    </dgm:pt>
    <dgm:pt modelId="{1E0D8A57-EDEB-437C-81AF-16DDCF00E1CF}" type="pres">
      <dgm:prSet presAssocID="{C39A2F30-7D87-48D6-B242-C6A971E21CD7}" presName="compNode" presStyleCnt="0"/>
      <dgm:spPr/>
    </dgm:pt>
    <dgm:pt modelId="{61479861-CB53-4931-8578-8269077343A3}" type="pres">
      <dgm:prSet presAssocID="{C39A2F30-7D87-48D6-B242-C6A971E21CD7}" presName="bgRect" presStyleLbl="bgShp" presStyleIdx="0" presStyleCnt="3"/>
      <dgm:spPr/>
    </dgm:pt>
    <dgm:pt modelId="{0B871AB2-FC02-43E9-A8CB-103274D77777}" type="pres">
      <dgm:prSet presAssocID="{C39A2F30-7D87-48D6-B242-C6A971E21CD7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45B815C-1519-4C7D-BF5B-2ABE57EDEB23}" type="pres">
      <dgm:prSet presAssocID="{C39A2F30-7D87-48D6-B242-C6A971E21CD7}" presName="spaceRect" presStyleCnt="0"/>
      <dgm:spPr/>
    </dgm:pt>
    <dgm:pt modelId="{05B05B33-9393-46C2-8AA7-904AB2CB21A2}" type="pres">
      <dgm:prSet presAssocID="{C39A2F30-7D87-48D6-B242-C6A971E21CD7}" presName="parTx" presStyleLbl="revTx" presStyleIdx="0" presStyleCnt="3">
        <dgm:presLayoutVars>
          <dgm:chMax val="0"/>
          <dgm:chPref val="0"/>
        </dgm:presLayoutVars>
      </dgm:prSet>
      <dgm:spPr/>
    </dgm:pt>
    <dgm:pt modelId="{7DD21057-9CE0-4208-AE57-2B47433E8DBC}" type="pres">
      <dgm:prSet presAssocID="{98ECE8C9-6C7C-4723-9F2C-5818C2272D70}" presName="sibTrans" presStyleCnt="0"/>
      <dgm:spPr/>
    </dgm:pt>
    <dgm:pt modelId="{415D6A04-5357-4BF5-8EF7-BF6A9DEC3163}" type="pres">
      <dgm:prSet presAssocID="{18D11897-B5C4-4157-BABA-2837F369F7E1}" presName="compNode" presStyleCnt="0"/>
      <dgm:spPr/>
    </dgm:pt>
    <dgm:pt modelId="{81E762C3-17B8-420A-A8AC-0FF97D30A734}" type="pres">
      <dgm:prSet presAssocID="{18D11897-B5C4-4157-BABA-2837F369F7E1}" presName="bgRect" presStyleLbl="bgShp" presStyleIdx="1" presStyleCnt="3"/>
      <dgm:spPr/>
    </dgm:pt>
    <dgm:pt modelId="{412E2FB5-AB17-400B-81A1-37DD50A13EF2}" type="pres">
      <dgm:prSet presAssocID="{18D11897-B5C4-4157-BABA-2837F369F7E1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01D43F4-06F5-44EF-8ADE-AAC440D4CE2E}" type="pres">
      <dgm:prSet presAssocID="{18D11897-B5C4-4157-BABA-2837F369F7E1}" presName="spaceRect" presStyleCnt="0"/>
      <dgm:spPr/>
    </dgm:pt>
    <dgm:pt modelId="{3574CA11-8842-45D8-9F6F-36235E79D076}" type="pres">
      <dgm:prSet presAssocID="{18D11897-B5C4-4157-BABA-2837F369F7E1}" presName="parTx" presStyleLbl="revTx" presStyleIdx="1" presStyleCnt="3">
        <dgm:presLayoutVars>
          <dgm:chMax val="0"/>
          <dgm:chPref val="0"/>
        </dgm:presLayoutVars>
      </dgm:prSet>
      <dgm:spPr/>
    </dgm:pt>
    <dgm:pt modelId="{72BAB63E-8361-453A-864D-92DC9DFCB6B0}" type="pres">
      <dgm:prSet presAssocID="{5E3FDEDD-7BBD-47E6-89D0-72765CCA0ABA}" presName="sibTrans" presStyleCnt="0"/>
      <dgm:spPr/>
    </dgm:pt>
    <dgm:pt modelId="{10505952-C67A-4F08-B7C1-6EF2BC48334D}" type="pres">
      <dgm:prSet presAssocID="{0A630553-3150-48EA-9BE8-5DC4D46832BF}" presName="compNode" presStyleCnt="0"/>
      <dgm:spPr/>
    </dgm:pt>
    <dgm:pt modelId="{CDBCF3B7-E06D-4327-8621-F1FE14472E63}" type="pres">
      <dgm:prSet presAssocID="{0A630553-3150-48EA-9BE8-5DC4D46832BF}" presName="bgRect" presStyleLbl="bgShp" presStyleIdx="2" presStyleCnt="3"/>
      <dgm:spPr/>
    </dgm:pt>
    <dgm:pt modelId="{24B16FD5-2113-49B1-8BA4-0E95E20E6C42}" type="pres">
      <dgm:prSet presAssocID="{0A630553-3150-48EA-9BE8-5DC4D46832BF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E61BD7F-2B9A-4424-8485-30C1D6060591}" type="pres">
      <dgm:prSet presAssocID="{0A630553-3150-48EA-9BE8-5DC4D46832BF}" presName="spaceRect" presStyleCnt="0"/>
      <dgm:spPr/>
    </dgm:pt>
    <dgm:pt modelId="{4CDD5878-E143-4F88-9607-1403C72816D4}" type="pres">
      <dgm:prSet presAssocID="{0A630553-3150-48EA-9BE8-5DC4D46832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19604E-04B8-44EA-A662-A97B6B3722B1}" srcId="{51794D08-B5B6-4A48-B205-A9454DBC054D}" destId="{C39A2F30-7D87-48D6-B242-C6A971E21CD7}" srcOrd="0" destOrd="0" parTransId="{96C47DB0-2641-4782-9A01-28ADC938BD50}" sibTransId="{98ECE8C9-6C7C-4723-9F2C-5818C2272D70}"/>
    <dgm:cxn modelId="{3840276F-31F4-4E57-82BE-48122D720EF6}" type="presOf" srcId="{C39A2F30-7D87-48D6-B242-C6A971E21CD7}" destId="{05B05B33-9393-46C2-8AA7-904AB2CB21A2}" srcOrd="0" destOrd="0" presId="urn:microsoft.com/office/officeart/2018/2/layout/IconVerticalSolidList"/>
    <dgm:cxn modelId="{9B451D80-1F35-4927-9132-455430A18424}" type="presOf" srcId="{18D11897-B5C4-4157-BABA-2837F369F7E1}" destId="{3574CA11-8842-45D8-9F6F-36235E79D076}" srcOrd="0" destOrd="0" presId="urn:microsoft.com/office/officeart/2018/2/layout/IconVerticalSolidList"/>
    <dgm:cxn modelId="{14D06CAB-AD8F-4E3C-A57A-30DFDDEAE681}" type="presOf" srcId="{0A630553-3150-48EA-9BE8-5DC4D46832BF}" destId="{4CDD5878-E143-4F88-9607-1403C72816D4}" srcOrd="0" destOrd="0" presId="urn:microsoft.com/office/officeart/2018/2/layout/IconVerticalSolidList"/>
    <dgm:cxn modelId="{2553F3C4-A546-47FB-9DB3-AB3DA031ABF5}" type="presOf" srcId="{51794D08-B5B6-4A48-B205-A9454DBC054D}" destId="{0028EB8A-A29D-4259-8ACD-4A653104C890}" srcOrd="0" destOrd="0" presId="urn:microsoft.com/office/officeart/2018/2/layout/IconVerticalSolidList"/>
    <dgm:cxn modelId="{29E5EAE1-3DDD-4E3C-B4ED-E624C5500A27}" srcId="{51794D08-B5B6-4A48-B205-A9454DBC054D}" destId="{0A630553-3150-48EA-9BE8-5DC4D46832BF}" srcOrd="2" destOrd="0" parTransId="{76F3B7BF-CCDC-4E6E-985B-8E49C86EF0C4}" sibTransId="{A2139816-08E3-44FE-AB5D-5DEB32BD8B7B}"/>
    <dgm:cxn modelId="{AF10F7F7-5FE0-480B-956A-0534B320A1C7}" srcId="{51794D08-B5B6-4A48-B205-A9454DBC054D}" destId="{18D11897-B5C4-4157-BABA-2837F369F7E1}" srcOrd="1" destOrd="0" parTransId="{C3130663-4408-4DFF-96A2-6E0D8DC391B8}" sibTransId="{5E3FDEDD-7BBD-47E6-89D0-72765CCA0ABA}"/>
    <dgm:cxn modelId="{E36D30B7-020A-4D5E-9DCE-942FD6B02EFB}" type="presParOf" srcId="{0028EB8A-A29D-4259-8ACD-4A653104C890}" destId="{1E0D8A57-EDEB-437C-81AF-16DDCF00E1CF}" srcOrd="0" destOrd="0" presId="urn:microsoft.com/office/officeart/2018/2/layout/IconVerticalSolidList"/>
    <dgm:cxn modelId="{8C95DC35-C759-466B-8B25-55B43AB2D3DB}" type="presParOf" srcId="{1E0D8A57-EDEB-437C-81AF-16DDCF00E1CF}" destId="{61479861-CB53-4931-8578-8269077343A3}" srcOrd="0" destOrd="0" presId="urn:microsoft.com/office/officeart/2018/2/layout/IconVerticalSolidList"/>
    <dgm:cxn modelId="{DB21E4F7-839E-4AFB-83C9-F2366838BE5E}" type="presParOf" srcId="{1E0D8A57-EDEB-437C-81AF-16DDCF00E1CF}" destId="{0B871AB2-FC02-43E9-A8CB-103274D77777}" srcOrd="1" destOrd="0" presId="urn:microsoft.com/office/officeart/2018/2/layout/IconVerticalSolidList"/>
    <dgm:cxn modelId="{8BBFE5E0-3170-472A-B296-3BBCF5A45257}" type="presParOf" srcId="{1E0D8A57-EDEB-437C-81AF-16DDCF00E1CF}" destId="{345B815C-1519-4C7D-BF5B-2ABE57EDEB23}" srcOrd="2" destOrd="0" presId="urn:microsoft.com/office/officeart/2018/2/layout/IconVerticalSolidList"/>
    <dgm:cxn modelId="{908E8948-FA00-4AD7-8CFD-02C8E677F57B}" type="presParOf" srcId="{1E0D8A57-EDEB-437C-81AF-16DDCF00E1CF}" destId="{05B05B33-9393-46C2-8AA7-904AB2CB21A2}" srcOrd="3" destOrd="0" presId="urn:microsoft.com/office/officeart/2018/2/layout/IconVerticalSolidList"/>
    <dgm:cxn modelId="{905B161C-B556-47DF-8394-D16D1FCDA593}" type="presParOf" srcId="{0028EB8A-A29D-4259-8ACD-4A653104C890}" destId="{7DD21057-9CE0-4208-AE57-2B47433E8DBC}" srcOrd="1" destOrd="0" presId="urn:microsoft.com/office/officeart/2018/2/layout/IconVerticalSolidList"/>
    <dgm:cxn modelId="{8B6B0D02-CA67-4EB6-B352-507F5F462073}" type="presParOf" srcId="{0028EB8A-A29D-4259-8ACD-4A653104C890}" destId="{415D6A04-5357-4BF5-8EF7-BF6A9DEC3163}" srcOrd="2" destOrd="0" presId="urn:microsoft.com/office/officeart/2018/2/layout/IconVerticalSolidList"/>
    <dgm:cxn modelId="{F77F981B-895C-4B08-BF70-354FA5F324CB}" type="presParOf" srcId="{415D6A04-5357-4BF5-8EF7-BF6A9DEC3163}" destId="{81E762C3-17B8-420A-A8AC-0FF97D30A734}" srcOrd="0" destOrd="0" presId="urn:microsoft.com/office/officeart/2018/2/layout/IconVerticalSolidList"/>
    <dgm:cxn modelId="{D081AB4B-3E2E-46DE-AF1A-51AB14AEE558}" type="presParOf" srcId="{415D6A04-5357-4BF5-8EF7-BF6A9DEC3163}" destId="{412E2FB5-AB17-400B-81A1-37DD50A13EF2}" srcOrd="1" destOrd="0" presId="urn:microsoft.com/office/officeart/2018/2/layout/IconVerticalSolidList"/>
    <dgm:cxn modelId="{9C606BC5-A7AD-494B-87F8-BD2D1460A8F4}" type="presParOf" srcId="{415D6A04-5357-4BF5-8EF7-BF6A9DEC3163}" destId="{601D43F4-06F5-44EF-8ADE-AAC440D4CE2E}" srcOrd="2" destOrd="0" presId="urn:microsoft.com/office/officeart/2018/2/layout/IconVerticalSolidList"/>
    <dgm:cxn modelId="{39456531-E153-4344-9DA1-70F5F4E0D201}" type="presParOf" srcId="{415D6A04-5357-4BF5-8EF7-BF6A9DEC3163}" destId="{3574CA11-8842-45D8-9F6F-36235E79D076}" srcOrd="3" destOrd="0" presId="urn:microsoft.com/office/officeart/2018/2/layout/IconVerticalSolidList"/>
    <dgm:cxn modelId="{8E5362A8-8DA9-4415-B7BE-4D414959688A}" type="presParOf" srcId="{0028EB8A-A29D-4259-8ACD-4A653104C890}" destId="{72BAB63E-8361-453A-864D-92DC9DFCB6B0}" srcOrd="3" destOrd="0" presId="urn:microsoft.com/office/officeart/2018/2/layout/IconVerticalSolidList"/>
    <dgm:cxn modelId="{B15179D8-B18C-4B93-8639-D9BCCE979361}" type="presParOf" srcId="{0028EB8A-A29D-4259-8ACD-4A653104C890}" destId="{10505952-C67A-4F08-B7C1-6EF2BC48334D}" srcOrd="4" destOrd="0" presId="urn:microsoft.com/office/officeart/2018/2/layout/IconVerticalSolidList"/>
    <dgm:cxn modelId="{75D8AB84-EA8E-4124-A430-20E92BBA5E83}" type="presParOf" srcId="{10505952-C67A-4F08-B7C1-6EF2BC48334D}" destId="{CDBCF3B7-E06D-4327-8621-F1FE14472E63}" srcOrd="0" destOrd="0" presId="urn:microsoft.com/office/officeart/2018/2/layout/IconVerticalSolidList"/>
    <dgm:cxn modelId="{C00A75CA-2CBC-4A88-B0F9-693A6DBBE63A}" type="presParOf" srcId="{10505952-C67A-4F08-B7C1-6EF2BC48334D}" destId="{24B16FD5-2113-49B1-8BA4-0E95E20E6C42}" srcOrd="1" destOrd="0" presId="urn:microsoft.com/office/officeart/2018/2/layout/IconVerticalSolidList"/>
    <dgm:cxn modelId="{380C320F-8256-44C7-86AA-512EE9365348}" type="presParOf" srcId="{10505952-C67A-4F08-B7C1-6EF2BC48334D}" destId="{9E61BD7F-2B9A-4424-8485-30C1D6060591}" srcOrd="2" destOrd="0" presId="urn:microsoft.com/office/officeart/2018/2/layout/IconVerticalSolidList"/>
    <dgm:cxn modelId="{96909E85-7915-4204-B8A4-EE8EDD839D26}" type="presParOf" srcId="{10505952-C67A-4F08-B7C1-6EF2BC48334D}" destId="{4CDD5878-E143-4F88-9607-1403C72816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330048-1D20-45C5-B14A-4ADA8BE1CDD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C2A4EE-BA04-4E4A-B8F5-6E76C72900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Project Start:</a:t>
          </a:r>
          <a:r>
            <a:rPr lang="en-US" dirty="0"/>
            <a:t> The project will officially begin with the signing of the contract.</a:t>
          </a:r>
          <a:endParaRPr lang="en-US" dirty="0">
            <a:latin typeface="Aptos" panose="020B0004020202020204" pitchFamily="34" charset="0"/>
          </a:endParaRPr>
        </a:p>
      </dgm:t>
    </dgm:pt>
    <dgm:pt modelId="{D8556490-1344-4B20-A60F-16ED6F5A70AD}" type="parTrans" cxnId="{8CD12452-2B83-4FB9-B170-31B055FA5D6F}">
      <dgm:prSet/>
      <dgm:spPr/>
      <dgm:t>
        <a:bodyPr/>
        <a:lstStyle/>
        <a:p>
          <a:endParaRPr lang="en-US"/>
        </a:p>
      </dgm:t>
    </dgm:pt>
    <dgm:pt modelId="{32E34DC8-C8A0-4B7B-A6CF-951A8DC500FA}" type="sibTrans" cxnId="{8CD12452-2B83-4FB9-B170-31B055FA5D6F}">
      <dgm:prSet/>
      <dgm:spPr/>
      <dgm:t>
        <a:bodyPr/>
        <a:lstStyle/>
        <a:p>
          <a:endParaRPr lang="en-US"/>
        </a:p>
      </dgm:t>
    </dgm:pt>
    <dgm:pt modelId="{74B17457-4E77-47C0-8B45-FEFBAF9F1F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latin typeface="Aptos" panose="020B0004020202020204" pitchFamily="34" charset="0"/>
            </a:rPr>
            <a:t>Equipment Delivery (12 months): </a:t>
          </a:r>
          <a:r>
            <a:rPr lang="en-US" b="0" dirty="0">
              <a:latin typeface="Aptos" panose="020B0004020202020204" pitchFamily="34" charset="0"/>
            </a:rPr>
            <a:t>includes transportation and making the equipment available for installation.</a:t>
          </a:r>
        </a:p>
      </dgm:t>
    </dgm:pt>
    <dgm:pt modelId="{34322E98-9570-49A5-859C-8DD63AE1E4F1}" type="parTrans" cxnId="{E0703522-265C-4061-8BD3-2700B5A56995}">
      <dgm:prSet/>
      <dgm:spPr/>
      <dgm:t>
        <a:bodyPr/>
        <a:lstStyle/>
        <a:p>
          <a:endParaRPr lang="en-US"/>
        </a:p>
      </dgm:t>
    </dgm:pt>
    <dgm:pt modelId="{A9C5CCDD-6E42-4A08-B9B4-0F0A2564C54B}" type="sibTrans" cxnId="{E0703522-265C-4061-8BD3-2700B5A56995}">
      <dgm:prSet/>
      <dgm:spPr/>
      <dgm:t>
        <a:bodyPr/>
        <a:lstStyle/>
        <a:p>
          <a:endParaRPr lang="en-US"/>
        </a:p>
      </dgm:t>
    </dgm:pt>
    <dgm:pt modelId="{DC25EB92-5AC1-47BE-85C6-547C59DED9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latin typeface="Aptos" panose="020B0004020202020204" pitchFamily="34" charset="0"/>
            </a:rPr>
            <a:t>Installation (14 months): </a:t>
          </a:r>
          <a:r>
            <a:rPr lang="en-US" b="0" dirty="0">
              <a:latin typeface="Aptos" panose="020B0004020202020204" pitchFamily="34" charset="0"/>
            </a:rPr>
            <a:t>includes the setup and initial testing of the plant.</a:t>
          </a:r>
        </a:p>
      </dgm:t>
    </dgm:pt>
    <dgm:pt modelId="{96EA1E43-7066-4827-883D-42E4364EA78E}" type="parTrans" cxnId="{A9D80538-A0CC-4962-9F9F-D0B20BABFA70}">
      <dgm:prSet/>
      <dgm:spPr/>
      <dgm:t>
        <a:bodyPr/>
        <a:lstStyle/>
        <a:p>
          <a:endParaRPr lang="en-US"/>
        </a:p>
      </dgm:t>
    </dgm:pt>
    <dgm:pt modelId="{CAA15D20-2C7A-4D31-99BD-EF27162BA224}" type="sibTrans" cxnId="{A9D80538-A0CC-4962-9F9F-D0B20BABFA70}">
      <dgm:prSet/>
      <dgm:spPr/>
      <dgm:t>
        <a:bodyPr/>
        <a:lstStyle/>
        <a:p>
          <a:endParaRPr lang="en-US"/>
        </a:p>
      </dgm:t>
    </dgm:pt>
    <dgm:pt modelId="{4F719A6B-9659-499A-BEB9-5085E1FE73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latin typeface="Aptos" panose="020B0004020202020204" pitchFamily="34" charset="0"/>
            </a:rPr>
            <a:t>Acceptance Testing (15 months): </a:t>
          </a:r>
          <a:r>
            <a:rPr lang="en-US" b="0" dirty="0">
              <a:latin typeface="Aptos" panose="020B0004020202020204" pitchFamily="34" charset="0"/>
            </a:rPr>
            <a:t>this phase will ensure that the equipment operates according to the agreed-upon specifications and meets the buyer's requirements.</a:t>
          </a:r>
        </a:p>
      </dgm:t>
    </dgm:pt>
    <dgm:pt modelId="{AFF8A421-979B-4307-9F5B-F440C2FC888C}" type="parTrans" cxnId="{4F1C0AEC-2243-417C-84BB-4C9C4237A13B}">
      <dgm:prSet/>
      <dgm:spPr/>
      <dgm:t>
        <a:bodyPr/>
        <a:lstStyle/>
        <a:p>
          <a:endParaRPr lang="en-US"/>
        </a:p>
      </dgm:t>
    </dgm:pt>
    <dgm:pt modelId="{B5226377-53FE-4353-9250-F88D817089AA}" type="sibTrans" cxnId="{4F1C0AEC-2243-417C-84BB-4C9C4237A13B}">
      <dgm:prSet/>
      <dgm:spPr/>
      <dgm:t>
        <a:bodyPr/>
        <a:lstStyle/>
        <a:p>
          <a:endParaRPr lang="en-US"/>
        </a:p>
      </dgm:t>
    </dgm:pt>
    <dgm:pt modelId="{86A85840-AA3E-482D-A1B8-915384B9CD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>
              <a:latin typeface="Aptos" panose="020B0004020202020204" pitchFamily="34" charset="0"/>
            </a:rPr>
            <a:t>Warranty Period (up to 27 months): </a:t>
          </a:r>
          <a:r>
            <a:rPr lang="en-US" b="0" dirty="0">
              <a:latin typeface="Aptos" panose="020B0004020202020204" pitchFamily="34" charset="0"/>
            </a:rPr>
            <a:t>assistance and support will be provided for any technical or maintenance issues according to the established terms.</a:t>
          </a:r>
        </a:p>
      </dgm:t>
    </dgm:pt>
    <dgm:pt modelId="{86A97664-DD10-46E1-9099-9D90578EBCD9}" type="parTrans" cxnId="{3732DE3E-78C6-4897-853A-5C6776E8F88A}">
      <dgm:prSet/>
      <dgm:spPr/>
      <dgm:t>
        <a:bodyPr/>
        <a:lstStyle/>
        <a:p>
          <a:endParaRPr lang="en-US"/>
        </a:p>
      </dgm:t>
    </dgm:pt>
    <dgm:pt modelId="{1184B1DF-8E23-48A1-BFC6-12F56B7E902C}" type="sibTrans" cxnId="{3732DE3E-78C6-4897-853A-5C6776E8F88A}">
      <dgm:prSet/>
      <dgm:spPr/>
      <dgm:t>
        <a:bodyPr/>
        <a:lstStyle/>
        <a:p>
          <a:endParaRPr lang="en-US"/>
        </a:p>
      </dgm:t>
    </dgm:pt>
    <dgm:pt modelId="{4D0DC861-30F3-4DE3-ABD8-7B27D4B96F41}" type="pres">
      <dgm:prSet presAssocID="{49330048-1D20-45C5-B14A-4ADA8BE1CDDF}" presName="root" presStyleCnt="0">
        <dgm:presLayoutVars>
          <dgm:dir/>
          <dgm:resizeHandles val="exact"/>
        </dgm:presLayoutVars>
      </dgm:prSet>
      <dgm:spPr/>
    </dgm:pt>
    <dgm:pt modelId="{1447D31B-3BE5-45EB-A1F1-9108A30FBC0F}" type="pres">
      <dgm:prSet presAssocID="{3FC2A4EE-BA04-4E4A-B8F5-6E76C7290089}" presName="compNode" presStyleCnt="0"/>
      <dgm:spPr/>
    </dgm:pt>
    <dgm:pt modelId="{83A2E11E-0DBA-41DE-9B49-C0027126523D}" type="pres">
      <dgm:prSet presAssocID="{3FC2A4EE-BA04-4E4A-B8F5-6E76C7290089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3166A90-DA32-42C0-9C38-DE5FAB492FC0}" type="pres">
      <dgm:prSet presAssocID="{3FC2A4EE-BA04-4E4A-B8F5-6E76C729008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F7C79122-E818-46DF-BDD0-3C3DDAA8F306}" type="pres">
      <dgm:prSet presAssocID="{3FC2A4EE-BA04-4E4A-B8F5-6E76C7290089}" presName="spaceRect" presStyleCnt="0"/>
      <dgm:spPr/>
    </dgm:pt>
    <dgm:pt modelId="{37BDE4B5-8EA2-4B2E-AEAF-65A66798E5DC}" type="pres">
      <dgm:prSet presAssocID="{3FC2A4EE-BA04-4E4A-B8F5-6E76C7290089}" presName="textRect" presStyleLbl="revTx" presStyleIdx="0" presStyleCnt="5">
        <dgm:presLayoutVars>
          <dgm:chMax val="1"/>
          <dgm:chPref val="1"/>
        </dgm:presLayoutVars>
      </dgm:prSet>
      <dgm:spPr/>
    </dgm:pt>
    <dgm:pt modelId="{18DB94D0-6692-4A1A-8FE1-5095B5ED687C}" type="pres">
      <dgm:prSet presAssocID="{32E34DC8-C8A0-4B7B-A6CF-951A8DC500FA}" presName="sibTrans" presStyleCnt="0"/>
      <dgm:spPr/>
    </dgm:pt>
    <dgm:pt modelId="{A10DE397-AB3C-4CC6-9B70-0B447AE69B1A}" type="pres">
      <dgm:prSet presAssocID="{74B17457-4E77-47C0-8B45-FEFBAF9F1F7B}" presName="compNode" presStyleCnt="0"/>
      <dgm:spPr/>
    </dgm:pt>
    <dgm:pt modelId="{EF2BD35F-D438-41C1-8AEF-3239EDE9611F}" type="pres">
      <dgm:prSet presAssocID="{74B17457-4E77-47C0-8B45-FEFBAF9F1F7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D70007E-CA3E-4FAC-8EE1-EBE199A653C7}" type="pres">
      <dgm:prSet presAssocID="{74B17457-4E77-47C0-8B45-FEFBAF9F1F7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71EADAA3-2BC8-41B4-A552-AD50E3AA3CB0}" type="pres">
      <dgm:prSet presAssocID="{74B17457-4E77-47C0-8B45-FEFBAF9F1F7B}" presName="spaceRect" presStyleCnt="0"/>
      <dgm:spPr/>
    </dgm:pt>
    <dgm:pt modelId="{F4C09D40-C7D1-4C6D-AF61-F69EF5670D80}" type="pres">
      <dgm:prSet presAssocID="{74B17457-4E77-47C0-8B45-FEFBAF9F1F7B}" presName="textRect" presStyleLbl="revTx" presStyleIdx="1" presStyleCnt="5">
        <dgm:presLayoutVars>
          <dgm:chMax val="1"/>
          <dgm:chPref val="1"/>
        </dgm:presLayoutVars>
      </dgm:prSet>
      <dgm:spPr/>
    </dgm:pt>
    <dgm:pt modelId="{C97C5C22-2197-441D-9C89-79E341895A2B}" type="pres">
      <dgm:prSet presAssocID="{A9C5CCDD-6E42-4A08-B9B4-0F0A2564C54B}" presName="sibTrans" presStyleCnt="0"/>
      <dgm:spPr/>
    </dgm:pt>
    <dgm:pt modelId="{C4474FAE-B832-40FD-B80B-D0B2C04EF6CD}" type="pres">
      <dgm:prSet presAssocID="{DC25EB92-5AC1-47BE-85C6-547C59DED9B9}" presName="compNode" presStyleCnt="0"/>
      <dgm:spPr/>
    </dgm:pt>
    <dgm:pt modelId="{4C166225-E586-41F6-95DA-D97872EA490F}" type="pres">
      <dgm:prSet presAssocID="{DC25EB92-5AC1-47BE-85C6-547C59DED9B9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6710FD9-5737-4320-B87E-B6FE9F3CF78F}" type="pres">
      <dgm:prSet presAssocID="{DC25EB92-5AC1-47BE-85C6-547C59DED9B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iave inglese"/>
        </a:ext>
      </dgm:extLst>
    </dgm:pt>
    <dgm:pt modelId="{8A1D0542-5DC4-436D-B5FD-25DEDC0D794B}" type="pres">
      <dgm:prSet presAssocID="{DC25EB92-5AC1-47BE-85C6-547C59DED9B9}" presName="spaceRect" presStyleCnt="0"/>
      <dgm:spPr/>
    </dgm:pt>
    <dgm:pt modelId="{EF91C19D-D746-4E8A-A4C9-8CBBAD866005}" type="pres">
      <dgm:prSet presAssocID="{DC25EB92-5AC1-47BE-85C6-547C59DED9B9}" presName="textRect" presStyleLbl="revTx" presStyleIdx="2" presStyleCnt="5">
        <dgm:presLayoutVars>
          <dgm:chMax val="1"/>
          <dgm:chPref val="1"/>
        </dgm:presLayoutVars>
      </dgm:prSet>
      <dgm:spPr/>
    </dgm:pt>
    <dgm:pt modelId="{A20955EB-84B8-4D45-8017-8AB29A5BE491}" type="pres">
      <dgm:prSet presAssocID="{CAA15D20-2C7A-4D31-99BD-EF27162BA224}" presName="sibTrans" presStyleCnt="0"/>
      <dgm:spPr/>
    </dgm:pt>
    <dgm:pt modelId="{7AA383E3-C00B-4043-B90A-72D7ED04939F}" type="pres">
      <dgm:prSet presAssocID="{4F719A6B-9659-499A-BEB9-5085E1FE739D}" presName="compNode" presStyleCnt="0"/>
      <dgm:spPr/>
    </dgm:pt>
    <dgm:pt modelId="{7056F294-E4D7-4D58-B529-349AD8584D96}" type="pres">
      <dgm:prSet presAssocID="{4F719A6B-9659-499A-BEB9-5085E1FE739D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DF3BA54-6CCE-43CF-A7D4-2595F2EA4583}" type="pres">
      <dgm:prSet presAssocID="{4F719A6B-9659-499A-BEB9-5085E1FE739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C34A2F5A-2148-4E84-B916-D06969363E51}" type="pres">
      <dgm:prSet presAssocID="{4F719A6B-9659-499A-BEB9-5085E1FE739D}" presName="spaceRect" presStyleCnt="0"/>
      <dgm:spPr/>
    </dgm:pt>
    <dgm:pt modelId="{02240F87-4EF8-4FAF-B886-292F4D4DE8EE}" type="pres">
      <dgm:prSet presAssocID="{4F719A6B-9659-499A-BEB9-5085E1FE739D}" presName="textRect" presStyleLbl="revTx" presStyleIdx="3" presStyleCnt="5">
        <dgm:presLayoutVars>
          <dgm:chMax val="1"/>
          <dgm:chPref val="1"/>
        </dgm:presLayoutVars>
      </dgm:prSet>
      <dgm:spPr/>
    </dgm:pt>
    <dgm:pt modelId="{78414868-516E-42B2-9F50-D292B6C8D69E}" type="pres">
      <dgm:prSet presAssocID="{B5226377-53FE-4353-9250-F88D817089AA}" presName="sibTrans" presStyleCnt="0"/>
      <dgm:spPr/>
    </dgm:pt>
    <dgm:pt modelId="{D0EBE102-25DC-45DB-8F22-1138CCF2057A}" type="pres">
      <dgm:prSet presAssocID="{86A85840-AA3E-482D-A1B8-915384B9CD80}" presName="compNode" presStyleCnt="0"/>
      <dgm:spPr/>
    </dgm:pt>
    <dgm:pt modelId="{3426176F-08A8-481D-8DB8-738A4C5989F9}" type="pres">
      <dgm:prSet presAssocID="{86A85840-AA3E-482D-A1B8-915384B9CD80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8789973-CA8D-4B15-A0CE-05CEA886DBAC}" type="pres">
      <dgm:prSet presAssocID="{86A85840-AA3E-482D-A1B8-915384B9CD8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datore"/>
        </a:ext>
      </dgm:extLst>
    </dgm:pt>
    <dgm:pt modelId="{B6A75724-20CC-4438-97A3-65D8406A3B0E}" type="pres">
      <dgm:prSet presAssocID="{86A85840-AA3E-482D-A1B8-915384B9CD80}" presName="spaceRect" presStyleCnt="0"/>
      <dgm:spPr/>
    </dgm:pt>
    <dgm:pt modelId="{4C9A0358-8D61-43BF-A9DC-B24147FE59EF}" type="pres">
      <dgm:prSet presAssocID="{86A85840-AA3E-482D-A1B8-915384B9CD8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0703522-265C-4061-8BD3-2700B5A56995}" srcId="{49330048-1D20-45C5-B14A-4ADA8BE1CDDF}" destId="{74B17457-4E77-47C0-8B45-FEFBAF9F1F7B}" srcOrd="1" destOrd="0" parTransId="{34322E98-9570-49A5-859C-8DD63AE1E4F1}" sibTransId="{A9C5CCDD-6E42-4A08-B9B4-0F0A2564C54B}"/>
    <dgm:cxn modelId="{A9D80538-A0CC-4962-9F9F-D0B20BABFA70}" srcId="{49330048-1D20-45C5-B14A-4ADA8BE1CDDF}" destId="{DC25EB92-5AC1-47BE-85C6-547C59DED9B9}" srcOrd="2" destOrd="0" parTransId="{96EA1E43-7066-4827-883D-42E4364EA78E}" sibTransId="{CAA15D20-2C7A-4D31-99BD-EF27162BA224}"/>
    <dgm:cxn modelId="{3732DE3E-78C6-4897-853A-5C6776E8F88A}" srcId="{49330048-1D20-45C5-B14A-4ADA8BE1CDDF}" destId="{86A85840-AA3E-482D-A1B8-915384B9CD80}" srcOrd="4" destOrd="0" parTransId="{86A97664-DD10-46E1-9099-9D90578EBCD9}" sibTransId="{1184B1DF-8E23-48A1-BFC6-12F56B7E902C}"/>
    <dgm:cxn modelId="{E1E72371-8BBA-49F8-B343-E9E1F77F6406}" type="presOf" srcId="{74B17457-4E77-47C0-8B45-FEFBAF9F1F7B}" destId="{F4C09D40-C7D1-4C6D-AF61-F69EF5670D80}" srcOrd="0" destOrd="0" presId="urn:microsoft.com/office/officeart/2018/5/layout/IconLeafLabelList"/>
    <dgm:cxn modelId="{8CD12452-2B83-4FB9-B170-31B055FA5D6F}" srcId="{49330048-1D20-45C5-B14A-4ADA8BE1CDDF}" destId="{3FC2A4EE-BA04-4E4A-B8F5-6E76C7290089}" srcOrd="0" destOrd="0" parTransId="{D8556490-1344-4B20-A60F-16ED6F5A70AD}" sibTransId="{32E34DC8-C8A0-4B7B-A6CF-951A8DC500FA}"/>
    <dgm:cxn modelId="{D503F378-FF1B-4C79-976A-EE994C8793D9}" type="presOf" srcId="{DC25EB92-5AC1-47BE-85C6-547C59DED9B9}" destId="{EF91C19D-D746-4E8A-A4C9-8CBBAD866005}" srcOrd="0" destOrd="0" presId="urn:microsoft.com/office/officeart/2018/5/layout/IconLeafLabelList"/>
    <dgm:cxn modelId="{9BDAB889-E3FA-47C9-88F5-63A49EE30C8D}" type="presOf" srcId="{4F719A6B-9659-499A-BEB9-5085E1FE739D}" destId="{02240F87-4EF8-4FAF-B886-292F4D4DE8EE}" srcOrd="0" destOrd="0" presId="urn:microsoft.com/office/officeart/2018/5/layout/IconLeafLabelList"/>
    <dgm:cxn modelId="{097B1194-74AF-4E16-B216-F1751698DA7A}" type="presOf" srcId="{3FC2A4EE-BA04-4E4A-B8F5-6E76C7290089}" destId="{37BDE4B5-8EA2-4B2E-AEAF-65A66798E5DC}" srcOrd="0" destOrd="0" presId="urn:microsoft.com/office/officeart/2018/5/layout/IconLeafLabelList"/>
    <dgm:cxn modelId="{EF59D9CA-C901-4DB8-BBAC-C9241318289F}" type="presOf" srcId="{49330048-1D20-45C5-B14A-4ADA8BE1CDDF}" destId="{4D0DC861-30F3-4DE3-ABD8-7B27D4B96F41}" srcOrd="0" destOrd="0" presId="urn:microsoft.com/office/officeart/2018/5/layout/IconLeafLabelList"/>
    <dgm:cxn modelId="{C9C434E3-5D6B-496E-AFF9-802CDFAFB875}" type="presOf" srcId="{86A85840-AA3E-482D-A1B8-915384B9CD80}" destId="{4C9A0358-8D61-43BF-A9DC-B24147FE59EF}" srcOrd="0" destOrd="0" presId="urn:microsoft.com/office/officeart/2018/5/layout/IconLeafLabelList"/>
    <dgm:cxn modelId="{4F1C0AEC-2243-417C-84BB-4C9C4237A13B}" srcId="{49330048-1D20-45C5-B14A-4ADA8BE1CDDF}" destId="{4F719A6B-9659-499A-BEB9-5085E1FE739D}" srcOrd="3" destOrd="0" parTransId="{AFF8A421-979B-4307-9F5B-F440C2FC888C}" sibTransId="{B5226377-53FE-4353-9250-F88D817089AA}"/>
    <dgm:cxn modelId="{8EC25FBD-FE65-48BC-BB85-98E98254AD49}" type="presParOf" srcId="{4D0DC861-30F3-4DE3-ABD8-7B27D4B96F41}" destId="{1447D31B-3BE5-45EB-A1F1-9108A30FBC0F}" srcOrd="0" destOrd="0" presId="urn:microsoft.com/office/officeart/2018/5/layout/IconLeafLabelList"/>
    <dgm:cxn modelId="{AED28E7A-9229-4A47-8A82-CFA67E4B01F0}" type="presParOf" srcId="{1447D31B-3BE5-45EB-A1F1-9108A30FBC0F}" destId="{83A2E11E-0DBA-41DE-9B49-C0027126523D}" srcOrd="0" destOrd="0" presId="urn:microsoft.com/office/officeart/2018/5/layout/IconLeafLabelList"/>
    <dgm:cxn modelId="{0FCA7A9F-DB07-4C0A-A4BD-B9C3F8506ABA}" type="presParOf" srcId="{1447D31B-3BE5-45EB-A1F1-9108A30FBC0F}" destId="{93166A90-DA32-42C0-9C38-DE5FAB492FC0}" srcOrd="1" destOrd="0" presId="urn:microsoft.com/office/officeart/2018/5/layout/IconLeafLabelList"/>
    <dgm:cxn modelId="{F8BEFBB5-9A4C-4E1F-87BF-7BC56F6A6080}" type="presParOf" srcId="{1447D31B-3BE5-45EB-A1F1-9108A30FBC0F}" destId="{F7C79122-E818-46DF-BDD0-3C3DDAA8F306}" srcOrd="2" destOrd="0" presId="urn:microsoft.com/office/officeart/2018/5/layout/IconLeafLabelList"/>
    <dgm:cxn modelId="{1510FFCF-2AAE-4151-8850-0D36A21EDFE7}" type="presParOf" srcId="{1447D31B-3BE5-45EB-A1F1-9108A30FBC0F}" destId="{37BDE4B5-8EA2-4B2E-AEAF-65A66798E5DC}" srcOrd="3" destOrd="0" presId="urn:microsoft.com/office/officeart/2018/5/layout/IconLeafLabelList"/>
    <dgm:cxn modelId="{DF593132-3674-4E14-9314-2728678B258F}" type="presParOf" srcId="{4D0DC861-30F3-4DE3-ABD8-7B27D4B96F41}" destId="{18DB94D0-6692-4A1A-8FE1-5095B5ED687C}" srcOrd="1" destOrd="0" presId="urn:microsoft.com/office/officeart/2018/5/layout/IconLeafLabelList"/>
    <dgm:cxn modelId="{DFAA07D1-789D-4016-9996-3C047EBF3C4C}" type="presParOf" srcId="{4D0DC861-30F3-4DE3-ABD8-7B27D4B96F41}" destId="{A10DE397-AB3C-4CC6-9B70-0B447AE69B1A}" srcOrd="2" destOrd="0" presId="urn:microsoft.com/office/officeart/2018/5/layout/IconLeafLabelList"/>
    <dgm:cxn modelId="{E008AB73-81A0-481E-8545-946AD87E078B}" type="presParOf" srcId="{A10DE397-AB3C-4CC6-9B70-0B447AE69B1A}" destId="{EF2BD35F-D438-41C1-8AEF-3239EDE9611F}" srcOrd="0" destOrd="0" presId="urn:microsoft.com/office/officeart/2018/5/layout/IconLeafLabelList"/>
    <dgm:cxn modelId="{C3C7A5F5-EC04-484F-91C3-6972641092CE}" type="presParOf" srcId="{A10DE397-AB3C-4CC6-9B70-0B447AE69B1A}" destId="{BD70007E-CA3E-4FAC-8EE1-EBE199A653C7}" srcOrd="1" destOrd="0" presId="urn:microsoft.com/office/officeart/2018/5/layout/IconLeafLabelList"/>
    <dgm:cxn modelId="{00E7013F-2303-4748-BBA3-69A921102394}" type="presParOf" srcId="{A10DE397-AB3C-4CC6-9B70-0B447AE69B1A}" destId="{71EADAA3-2BC8-41B4-A552-AD50E3AA3CB0}" srcOrd="2" destOrd="0" presId="urn:microsoft.com/office/officeart/2018/5/layout/IconLeafLabelList"/>
    <dgm:cxn modelId="{02AD4F8F-E057-4890-8ACE-D4325FCDC34D}" type="presParOf" srcId="{A10DE397-AB3C-4CC6-9B70-0B447AE69B1A}" destId="{F4C09D40-C7D1-4C6D-AF61-F69EF5670D80}" srcOrd="3" destOrd="0" presId="urn:microsoft.com/office/officeart/2018/5/layout/IconLeafLabelList"/>
    <dgm:cxn modelId="{65C30D4F-4C30-4321-A1B1-D093DFF0E432}" type="presParOf" srcId="{4D0DC861-30F3-4DE3-ABD8-7B27D4B96F41}" destId="{C97C5C22-2197-441D-9C89-79E341895A2B}" srcOrd="3" destOrd="0" presId="urn:microsoft.com/office/officeart/2018/5/layout/IconLeafLabelList"/>
    <dgm:cxn modelId="{6552E04E-E930-4AE7-B449-025EA3284E12}" type="presParOf" srcId="{4D0DC861-30F3-4DE3-ABD8-7B27D4B96F41}" destId="{C4474FAE-B832-40FD-B80B-D0B2C04EF6CD}" srcOrd="4" destOrd="0" presId="urn:microsoft.com/office/officeart/2018/5/layout/IconLeafLabelList"/>
    <dgm:cxn modelId="{3D039E11-5EC5-412D-9473-7386896BA3FA}" type="presParOf" srcId="{C4474FAE-B832-40FD-B80B-D0B2C04EF6CD}" destId="{4C166225-E586-41F6-95DA-D97872EA490F}" srcOrd="0" destOrd="0" presId="urn:microsoft.com/office/officeart/2018/5/layout/IconLeafLabelList"/>
    <dgm:cxn modelId="{B257D517-6992-423A-B39E-E12E5900FDAE}" type="presParOf" srcId="{C4474FAE-B832-40FD-B80B-D0B2C04EF6CD}" destId="{96710FD9-5737-4320-B87E-B6FE9F3CF78F}" srcOrd="1" destOrd="0" presId="urn:microsoft.com/office/officeart/2018/5/layout/IconLeafLabelList"/>
    <dgm:cxn modelId="{3B394907-4078-4023-8389-35BB33FC3736}" type="presParOf" srcId="{C4474FAE-B832-40FD-B80B-D0B2C04EF6CD}" destId="{8A1D0542-5DC4-436D-B5FD-25DEDC0D794B}" srcOrd="2" destOrd="0" presId="urn:microsoft.com/office/officeart/2018/5/layout/IconLeafLabelList"/>
    <dgm:cxn modelId="{A84FFF4A-F673-4AAD-9A4B-8041FA1FAD38}" type="presParOf" srcId="{C4474FAE-B832-40FD-B80B-D0B2C04EF6CD}" destId="{EF91C19D-D746-4E8A-A4C9-8CBBAD866005}" srcOrd="3" destOrd="0" presId="urn:microsoft.com/office/officeart/2018/5/layout/IconLeafLabelList"/>
    <dgm:cxn modelId="{11D9C840-3CC9-4EFD-8C28-4D740DDA51A0}" type="presParOf" srcId="{4D0DC861-30F3-4DE3-ABD8-7B27D4B96F41}" destId="{A20955EB-84B8-4D45-8017-8AB29A5BE491}" srcOrd="5" destOrd="0" presId="urn:microsoft.com/office/officeart/2018/5/layout/IconLeafLabelList"/>
    <dgm:cxn modelId="{0526E55B-EF6B-4F05-9485-49FB6DE32777}" type="presParOf" srcId="{4D0DC861-30F3-4DE3-ABD8-7B27D4B96F41}" destId="{7AA383E3-C00B-4043-B90A-72D7ED04939F}" srcOrd="6" destOrd="0" presId="urn:microsoft.com/office/officeart/2018/5/layout/IconLeafLabelList"/>
    <dgm:cxn modelId="{7234538E-5C0C-40C7-82FD-7BCBFEAAC61E}" type="presParOf" srcId="{7AA383E3-C00B-4043-B90A-72D7ED04939F}" destId="{7056F294-E4D7-4D58-B529-349AD8584D96}" srcOrd="0" destOrd="0" presId="urn:microsoft.com/office/officeart/2018/5/layout/IconLeafLabelList"/>
    <dgm:cxn modelId="{290ED5F3-0126-4642-A787-BDFEB836D215}" type="presParOf" srcId="{7AA383E3-C00B-4043-B90A-72D7ED04939F}" destId="{EDF3BA54-6CCE-43CF-A7D4-2595F2EA4583}" srcOrd="1" destOrd="0" presId="urn:microsoft.com/office/officeart/2018/5/layout/IconLeafLabelList"/>
    <dgm:cxn modelId="{9ACB6D34-ABF4-4A80-9444-C9089A268247}" type="presParOf" srcId="{7AA383E3-C00B-4043-B90A-72D7ED04939F}" destId="{C34A2F5A-2148-4E84-B916-D06969363E51}" srcOrd="2" destOrd="0" presId="urn:microsoft.com/office/officeart/2018/5/layout/IconLeafLabelList"/>
    <dgm:cxn modelId="{5306F302-6125-4E1F-8682-67795A8D9CAF}" type="presParOf" srcId="{7AA383E3-C00B-4043-B90A-72D7ED04939F}" destId="{02240F87-4EF8-4FAF-B886-292F4D4DE8EE}" srcOrd="3" destOrd="0" presId="urn:microsoft.com/office/officeart/2018/5/layout/IconLeafLabelList"/>
    <dgm:cxn modelId="{81524CAC-4F56-4178-97FA-544BA53934D8}" type="presParOf" srcId="{4D0DC861-30F3-4DE3-ABD8-7B27D4B96F41}" destId="{78414868-516E-42B2-9F50-D292B6C8D69E}" srcOrd="7" destOrd="0" presId="urn:microsoft.com/office/officeart/2018/5/layout/IconLeafLabelList"/>
    <dgm:cxn modelId="{D5A678B7-2BD4-4122-A422-32BEA8DE086C}" type="presParOf" srcId="{4D0DC861-30F3-4DE3-ABD8-7B27D4B96F41}" destId="{D0EBE102-25DC-45DB-8F22-1138CCF2057A}" srcOrd="8" destOrd="0" presId="urn:microsoft.com/office/officeart/2018/5/layout/IconLeafLabelList"/>
    <dgm:cxn modelId="{35F9E61F-5F0D-45A7-B1A0-A3CEAB973CC5}" type="presParOf" srcId="{D0EBE102-25DC-45DB-8F22-1138CCF2057A}" destId="{3426176F-08A8-481D-8DB8-738A4C5989F9}" srcOrd="0" destOrd="0" presId="urn:microsoft.com/office/officeart/2018/5/layout/IconLeafLabelList"/>
    <dgm:cxn modelId="{AAF17656-6EA4-4176-A756-A5D2DF91E7E9}" type="presParOf" srcId="{D0EBE102-25DC-45DB-8F22-1138CCF2057A}" destId="{98789973-CA8D-4B15-A0CE-05CEA886DBAC}" srcOrd="1" destOrd="0" presId="urn:microsoft.com/office/officeart/2018/5/layout/IconLeafLabelList"/>
    <dgm:cxn modelId="{27782088-4FD7-41D4-B089-0EE3143E8554}" type="presParOf" srcId="{D0EBE102-25DC-45DB-8F22-1138CCF2057A}" destId="{B6A75724-20CC-4438-97A3-65D8406A3B0E}" srcOrd="2" destOrd="0" presId="urn:microsoft.com/office/officeart/2018/5/layout/IconLeafLabelList"/>
    <dgm:cxn modelId="{23E16F49-39F7-4C4A-9193-529FFE45EF7B}" type="presParOf" srcId="{D0EBE102-25DC-45DB-8F22-1138CCF2057A}" destId="{4C9A0358-8D61-43BF-A9DC-B24147FE59E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BFE66-EFE2-45A2-9F46-1EAA01954599}">
      <dsp:nvSpPr>
        <dsp:cNvPr id="0" name=""/>
        <dsp:cNvSpPr/>
      </dsp:nvSpPr>
      <dsp:spPr>
        <a:xfrm>
          <a:off x="0" y="0"/>
          <a:ext cx="6711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A76467-5518-476C-9E99-697C3B296E08}">
      <dsp:nvSpPr>
        <dsp:cNvPr id="0" name=""/>
        <dsp:cNvSpPr/>
      </dsp:nvSpPr>
      <dsp:spPr>
        <a:xfrm>
          <a:off x="0" y="0"/>
          <a:ext cx="6711950" cy="502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ATTENDEES</a:t>
          </a:r>
          <a:endParaRPr lang="en-US" sz="2300" kern="1200"/>
        </a:p>
      </dsp:txBody>
      <dsp:txXfrm>
        <a:off x="0" y="0"/>
        <a:ext cx="6711950" cy="502642"/>
      </dsp:txXfrm>
    </dsp:sp>
    <dsp:sp modelId="{DF1233DF-FCE6-44B9-9A59-D66B7822A2D5}">
      <dsp:nvSpPr>
        <dsp:cNvPr id="0" name=""/>
        <dsp:cNvSpPr/>
      </dsp:nvSpPr>
      <dsp:spPr>
        <a:xfrm>
          <a:off x="0" y="502642"/>
          <a:ext cx="6711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1E468D-CBAC-4283-B5AA-92DC3FDD3E34}">
      <dsp:nvSpPr>
        <dsp:cNvPr id="0" name=""/>
        <dsp:cNvSpPr/>
      </dsp:nvSpPr>
      <dsp:spPr>
        <a:xfrm>
          <a:off x="0" y="502642"/>
          <a:ext cx="6711950" cy="502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i="0" kern="1200" baseline="0"/>
            <a:t>INTRODUCTION TO THE PROJECT</a:t>
          </a:r>
          <a:endParaRPr lang="en-US" sz="2300" kern="1200"/>
        </a:p>
      </dsp:txBody>
      <dsp:txXfrm>
        <a:off x="0" y="502642"/>
        <a:ext cx="6711950" cy="502642"/>
      </dsp:txXfrm>
    </dsp:sp>
    <dsp:sp modelId="{9399FA95-5BA6-4402-BA6A-D2394ADA9DBF}">
      <dsp:nvSpPr>
        <dsp:cNvPr id="0" name=""/>
        <dsp:cNvSpPr/>
      </dsp:nvSpPr>
      <dsp:spPr>
        <a:xfrm>
          <a:off x="0" y="1005284"/>
          <a:ext cx="6711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9F0549-4C69-491D-A4FD-18A5B2FA324C}">
      <dsp:nvSpPr>
        <dsp:cNvPr id="0" name=""/>
        <dsp:cNvSpPr/>
      </dsp:nvSpPr>
      <dsp:spPr>
        <a:xfrm>
          <a:off x="0" y="1005284"/>
          <a:ext cx="6711950" cy="502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i="0" kern="1200" baseline="0" dirty="0"/>
            <a:t>OBJECTIVES</a:t>
          </a:r>
          <a:endParaRPr lang="en-US" sz="2300" kern="1200" dirty="0"/>
        </a:p>
      </dsp:txBody>
      <dsp:txXfrm>
        <a:off x="0" y="1005284"/>
        <a:ext cx="6711950" cy="502642"/>
      </dsp:txXfrm>
    </dsp:sp>
    <dsp:sp modelId="{01B4C044-5283-4550-B7D0-95C32CE938B0}">
      <dsp:nvSpPr>
        <dsp:cNvPr id="0" name=""/>
        <dsp:cNvSpPr/>
      </dsp:nvSpPr>
      <dsp:spPr>
        <a:xfrm>
          <a:off x="0" y="1507926"/>
          <a:ext cx="6711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C1F4D9-C922-4867-B039-5AA6AED1A4F4}">
      <dsp:nvSpPr>
        <dsp:cNvPr id="0" name=""/>
        <dsp:cNvSpPr/>
      </dsp:nvSpPr>
      <dsp:spPr>
        <a:xfrm>
          <a:off x="0" y="1507926"/>
          <a:ext cx="6711950" cy="502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ROLES AND RESPONSIBILITIES</a:t>
          </a:r>
          <a:endParaRPr lang="en-US" sz="2300" kern="1200"/>
        </a:p>
      </dsp:txBody>
      <dsp:txXfrm>
        <a:off x="0" y="1507926"/>
        <a:ext cx="6711950" cy="502642"/>
      </dsp:txXfrm>
    </dsp:sp>
    <dsp:sp modelId="{A5B70043-652C-4348-BC74-0CDBD8398436}">
      <dsp:nvSpPr>
        <dsp:cNvPr id="0" name=""/>
        <dsp:cNvSpPr/>
      </dsp:nvSpPr>
      <dsp:spPr>
        <a:xfrm>
          <a:off x="0" y="2010569"/>
          <a:ext cx="6711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63A4B5-AB93-4956-B4B1-8F1F7763F187}">
      <dsp:nvSpPr>
        <dsp:cNvPr id="0" name=""/>
        <dsp:cNvSpPr/>
      </dsp:nvSpPr>
      <dsp:spPr>
        <a:xfrm>
          <a:off x="0" y="2010569"/>
          <a:ext cx="6711950" cy="502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TIMELINE</a:t>
          </a:r>
          <a:endParaRPr lang="en-US" sz="2300" kern="1200"/>
        </a:p>
      </dsp:txBody>
      <dsp:txXfrm>
        <a:off x="0" y="2010569"/>
        <a:ext cx="6711950" cy="502642"/>
      </dsp:txXfrm>
    </dsp:sp>
    <dsp:sp modelId="{5383C67A-3950-4F9C-83E2-9471B0E7E1EF}">
      <dsp:nvSpPr>
        <dsp:cNvPr id="0" name=""/>
        <dsp:cNvSpPr/>
      </dsp:nvSpPr>
      <dsp:spPr>
        <a:xfrm>
          <a:off x="0" y="2513211"/>
          <a:ext cx="6711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5DDA93-F108-412A-9D39-BF041C6C08C7}">
      <dsp:nvSpPr>
        <dsp:cNvPr id="0" name=""/>
        <dsp:cNvSpPr/>
      </dsp:nvSpPr>
      <dsp:spPr>
        <a:xfrm>
          <a:off x="0" y="2513211"/>
          <a:ext cx="6711950" cy="502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RISK CLASS</a:t>
          </a:r>
          <a:endParaRPr lang="en-US" sz="2300" kern="1200"/>
        </a:p>
      </dsp:txBody>
      <dsp:txXfrm>
        <a:off x="0" y="2513211"/>
        <a:ext cx="6711950" cy="502642"/>
      </dsp:txXfrm>
    </dsp:sp>
    <dsp:sp modelId="{EDB245C8-B38E-49D4-AAA1-49DEA778E223}">
      <dsp:nvSpPr>
        <dsp:cNvPr id="0" name=""/>
        <dsp:cNvSpPr/>
      </dsp:nvSpPr>
      <dsp:spPr>
        <a:xfrm>
          <a:off x="0" y="3015853"/>
          <a:ext cx="6711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C5E24B-A115-4539-A6ED-D614E827B062}">
      <dsp:nvSpPr>
        <dsp:cNvPr id="0" name=""/>
        <dsp:cNvSpPr/>
      </dsp:nvSpPr>
      <dsp:spPr>
        <a:xfrm>
          <a:off x="0" y="3015853"/>
          <a:ext cx="6711950" cy="502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/>
            <a:t>COST &amp; EVA</a:t>
          </a:r>
          <a:endParaRPr lang="en-US" sz="2300" kern="1200" dirty="0"/>
        </a:p>
      </dsp:txBody>
      <dsp:txXfrm>
        <a:off x="0" y="3015853"/>
        <a:ext cx="6711950" cy="502642"/>
      </dsp:txXfrm>
    </dsp:sp>
    <dsp:sp modelId="{309BDF5E-4082-48A6-95F6-CDF12AF25C5B}">
      <dsp:nvSpPr>
        <dsp:cNvPr id="0" name=""/>
        <dsp:cNvSpPr/>
      </dsp:nvSpPr>
      <dsp:spPr>
        <a:xfrm>
          <a:off x="0" y="3518495"/>
          <a:ext cx="6711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342F04-FBD8-4968-9B6F-5B647A9F0CBF}">
      <dsp:nvSpPr>
        <dsp:cNvPr id="0" name=""/>
        <dsp:cNvSpPr/>
      </dsp:nvSpPr>
      <dsp:spPr>
        <a:xfrm>
          <a:off x="0" y="3518495"/>
          <a:ext cx="6711950" cy="502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Q&amp;A</a:t>
          </a:r>
          <a:endParaRPr lang="en-US" sz="2300" kern="1200"/>
        </a:p>
      </dsp:txBody>
      <dsp:txXfrm>
        <a:off x="0" y="3518495"/>
        <a:ext cx="6711950" cy="502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60010-F3BD-4B1A-B7E3-E2317AC26494}">
      <dsp:nvSpPr>
        <dsp:cNvPr id="0" name=""/>
        <dsp:cNvSpPr/>
      </dsp:nvSpPr>
      <dsp:spPr>
        <a:xfrm>
          <a:off x="0" y="2484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CB443-58FE-498A-908E-3463FB859E98}">
      <dsp:nvSpPr>
        <dsp:cNvPr id="0" name=""/>
        <dsp:cNvSpPr/>
      </dsp:nvSpPr>
      <dsp:spPr>
        <a:xfrm>
          <a:off x="0" y="2484"/>
          <a:ext cx="7728267" cy="46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Paolo</a:t>
          </a:r>
          <a:r>
            <a:rPr lang="it-IT" sz="2100" kern="1200" dirty="0"/>
            <a:t>: Project Manager</a:t>
          </a:r>
          <a:endParaRPr lang="en-US" sz="2100" kern="1200" dirty="0"/>
        </a:p>
      </dsp:txBody>
      <dsp:txXfrm>
        <a:off x="0" y="2484"/>
        <a:ext cx="7728267" cy="462032"/>
      </dsp:txXfrm>
    </dsp:sp>
    <dsp:sp modelId="{11A501FF-DD48-489E-B66D-39EFB09FCECB}">
      <dsp:nvSpPr>
        <dsp:cNvPr id="0" name=""/>
        <dsp:cNvSpPr/>
      </dsp:nvSpPr>
      <dsp:spPr>
        <a:xfrm>
          <a:off x="0" y="464516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E13BA-62BD-4B2A-AE2F-DDC658179321}">
      <dsp:nvSpPr>
        <dsp:cNvPr id="0" name=""/>
        <dsp:cNvSpPr/>
      </dsp:nvSpPr>
      <dsp:spPr>
        <a:xfrm>
          <a:off x="0" y="464516"/>
          <a:ext cx="7728267" cy="46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Laura</a:t>
          </a:r>
          <a:r>
            <a:rPr lang="it-IT" sz="2100" kern="1200" dirty="0"/>
            <a:t>: Engineering</a:t>
          </a:r>
          <a:endParaRPr lang="en-US" sz="2100" kern="1200" dirty="0"/>
        </a:p>
      </dsp:txBody>
      <dsp:txXfrm>
        <a:off x="0" y="464516"/>
        <a:ext cx="7728267" cy="462032"/>
      </dsp:txXfrm>
    </dsp:sp>
    <dsp:sp modelId="{70556238-7D8F-4273-BCF5-5F9869555621}">
      <dsp:nvSpPr>
        <dsp:cNvPr id="0" name=""/>
        <dsp:cNvSpPr/>
      </dsp:nvSpPr>
      <dsp:spPr>
        <a:xfrm>
          <a:off x="0" y="926548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E0482-281A-4EB3-A694-A166DD42B116}">
      <dsp:nvSpPr>
        <dsp:cNvPr id="0" name=""/>
        <dsp:cNvSpPr/>
      </dsp:nvSpPr>
      <dsp:spPr>
        <a:xfrm>
          <a:off x="0" y="926548"/>
          <a:ext cx="7728267" cy="46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Leonardo</a:t>
          </a:r>
          <a:r>
            <a:rPr lang="it-IT" sz="2100" kern="1200" dirty="0"/>
            <a:t>: On Site Activities</a:t>
          </a:r>
          <a:endParaRPr lang="en-US" sz="2100" kern="1200" dirty="0"/>
        </a:p>
      </dsp:txBody>
      <dsp:txXfrm>
        <a:off x="0" y="926548"/>
        <a:ext cx="7728267" cy="462032"/>
      </dsp:txXfrm>
    </dsp:sp>
    <dsp:sp modelId="{0F19F1C9-44CC-4C33-A0A2-F3AC204D1799}">
      <dsp:nvSpPr>
        <dsp:cNvPr id="0" name=""/>
        <dsp:cNvSpPr/>
      </dsp:nvSpPr>
      <dsp:spPr>
        <a:xfrm>
          <a:off x="0" y="1388581"/>
          <a:ext cx="77282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A8966-3896-46CB-9E27-3441CFFE6C67}">
      <dsp:nvSpPr>
        <dsp:cNvPr id="0" name=""/>
        <dsp:cNvSpPr/>
      </dsp:nvSpPr>
      <dsp:spPr>
        <a:xfrm>
          <a:off x="0" y="1388581"/>
          <a:ext cx="7728267" cy="46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Giorgio</a:t>
          </a:r>
          <a:r>
            <a:rPr lang="it-IT" sz="2100" kern="1200" dirty="0"/>
            <a:t>: Quality</a:t>
          </a:r>
          <a:endParaRPr lang="en-US" sz="2100" kern="1200" dirty="0"/>
        </a:p>
      </dsp:txBody>
      <dsp:txXfrm>
        <a:off x="0" y="1388581"/>
        <a:ext cx="7728267" cy="462032"/>
      </dsp:txXfrm>
    </dsp:sp>
    <dsp:sp modelId="{7CB507DC-A655-4C55-8DFD-080E7FA9494E}">
      <dsp:nvSpPr>
        <dsp:cNvPr id="0" name=""/>
        <dsp:cNvSpPr/>
      </dsp:nvSpPr>
      <dsp:spPr>
        <a:xfrm>
          <a:off x="0" y="1850613"/>
          <a:ext cx="772826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8B5E5-E57B-4F15-B5A8-800410A7D5A7}">
      <dsp:nvSpPr>
        <dsp:cNvPr id="0" name=""/>
        <dsp:cNvSpPr/>
      </dsp:nvSpPr>
      <dsp:spPr>
        <a:xfrm>
          <a:off x="0" y="1850613"/>
          <a:ext cx="7728267" cy="46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Carlo</a:t>
          </a:r>
          <a:r>
            <a:rPr lang="it-IT" sz="2100" kern="1200" dirty="0"/>
            <a:t>: Training</a:t>
          </a:r>
          <a:endParaRPr lang="en-US" sz="2100" kern="1200" dirty="0"/>
        </a:p>
      </dsp:txBody>
      <dsp:txXfrm>
        <a:off x="0" y="1850613"/>
        <a:ext cx="7728267" cy="462032"/>
      </dsp:txXfrm>
    </dsp:sp>
    <dsp:sp modelId="{7F43EC70-1115-44B4-AA16-EE2B1DBFFB58}">
      <dsp:nvSpPr>
        <dsp:cNvPr id="0" name=""/>
        <dsp:cNvSpPr/>
      </dsp:nvSpPr>
      <dsp:spPr>
        <a:xfrm>
          <a:off x="0" y="2312645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787E7-E22B-4807-8C18-AF7E522B5568}">
      <dsp:nvSpPr>
        <dsp:cNvPr id="0" name=""/>
        <dsp:cNvSpPr/>
      </dsp:nvSpPr>
      <dsp:spPr>
        <a:xfrm>
          <a:off x="0" y="2312645"/>
          <a:ext cx="7728267" cy="46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Pasquale</a:t>
          </a:r>
          <a:r>
            <a:rPr lang="it-IT" sz="2100" kern="1200" dirty="0"/>
            <a:t>: </a:t>
          </a:r>
          <a:r>
            <a:rPr lang="it-IT" sz="2100" kern="1200" dirty="0" err="1"/>
            <a:t>Purchasing</a:t>
          </a:r>
          <a:r>
            <a:rPr lang="it-IT" sz="2100" kern="1200" dirty="0"/>
            <a:t> </a:t>
          </a:r>
          <a:endParaRPr lang="en-US" sz="2100" kern="1200" dirty="0"/>
        </a:p>
      </dsp:txBody>
      <dsp:txXfrm>
        <a:off x="0" y="2312645"/>
        <a:ext cx="7728267" cy="462032"/>
      </dsp:txXfrm>
    </dsp:sp>
    <dsp:sp modelId="{8710CE9F-B1EF-4815-B7D1-4EE52979C6A5}">
      <dsp:nvSpPr>
        <dsp:cNvPr id="0" name=""/>
        <dsp:cNvSpPr/>
      </dsp:nvSpPr>
      <dsp:spPr>
        <a:xfrm>
          <a:off x="0" y="2774678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CFFB8-679C-4522-ABD0-6227B48F0A6F}">
      <dsp:nvSpPr>
        <dsp:cNvPr id="0" name=""/>
        <dsp:cNvSpPr/>
      </dsp:nvSpPr>
      <dsp:spPr>
        <a:xfrm>
          <a:off x="0" y="2774678"/>
          <a:ext cx="7728267" cy="46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Gianni</a:t>
          </a:r>
          <a:r>
            <a:rPr lang="it-IT" sz="2100" kern="1200" dirty="0"/>
            <a:t>: </a:t>
          </a:r>
          <a:r>
            <a:rPr lang="it-IT" sz="2100" kern="1200" dirty="0" err="1"/>
            <a:t>Manufacture</a:t>
          </a:r>
          <a:r>
            <a:rPr lang="it-IT" sz="2100" kern="1200" dirty="0"/>
            <a:t> </a:t>
          </a:r>
          <a:endParaRPr lang="en-US" sz="2100" kern="1200" dirty="0"/>
        </a:p>
      </dsp:txBody>
      <dsp:txXfrm>
        <a:off x="0" y="2774678"/>
        <a:ext cx="7728267" cy="462032"/>
      </dsp:txXfrm>
    </dsp:sp>
    <dsp:sp modelId="{A0E529D8-3021-4205-9206-CF53BB1A5092}">
      <dsp:nvSpPr>
        <dsp:cNvPr id="0" name=""/>
        <dsp:cNvSpPr/>
      </dsp:nvSpPr>
      <dsp:spPr>
        <a:xfrm>
          <a:off x="0" y="3236710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BEEAD-D910-4180-A2D8-1EA105705FEA}">
      <dsp:nvSpPr>
        <dsp:cNvPr id="0" name=""/>
        <dsp:cNvSpPr/>
      </dsp:nvSpPr>
      <dsp:spPr>
        <a:xfrm>
          <a:off x="0" y="3236710"/>
          <a:ext cx="7728267" cy="46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Paola</a:t>
          </a:r>
          <a:r>
            <a:rPr lang="it-IT" sz="2100" kern="1200" dirty="0"/>
            <a:t>: </a:t>
          </a:r>
          <a:r>
            <a:rPr lang="it-IT" sz="2100" kern="1200" dirty="0" err="1"/>
            <a:t>Configuration</a:t>
          </a:r>
          <a:r>
            <a:rPr lang="it-IT" sz="2100" kern="1200" dirty="0"/>
            <a:t> Management </a:t>
          </a:r>
          <a:endParaRPr lang="en-US" sz="2100" kern="1200" dirty="0"/>
        </a:p>
      </dsp:txBody>
      <dsp:txXfrm>
        <a:off x="0" y="3236710"/>
        <a:ext cx="7728267" cy="462032"/>
      </dsp:txXfrm>
    </dsp:sp>
    <dsp:sp modelId="{288A4D73-605A-4782-8EA8-53D6D8E28491}">
      <dsp:nvSpPr>
        <dsp:cNvPr id="0" name=""/>
        <dsp:cNvSpPr/>
      </dsp:nvSpPr>
      <dsp:spPr>
        <a:xfrm>
          <a:off x="0" y="3698742"/>
          <a:ext cx="77282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EF634-6A48-44D9-9ABD-8C7BF413478E}">
      <dsp:nvSpPr>
        <dsp:cNvPr id="0" name=""/>
        <dsp:cNvSpPr/>
      </dsp:nvSpPr>
      <dsp:spPr>
        <a:xfrm>
          <a:off x="0" y="3698742"/>
          <a:ext cx="7728267" cy="46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Giada</a:t>
          </a:r>
          <a:r>
            <a:rPr lang="it-IT" sz="2100" kern="1200" dirty="0"/>
            <a:t>: </a:t>
          </a:r>
          <a:r>
            <a:rPr lang="it-IT" sz="2100" kern="1200" dirty="0" err="1"/>
            <a:t>Manuals</a:t>
          </a:r>
          <a:r>
            <a:rPr lang="it-IT" sz="2100" kern="1200" dirty="0"/>
            <a:t> </a:t>
          </a:r>
          <a:endParaRPr lang="en-US" sz="2100" kern="1200" dirty="0"/>
        </a:p>
      </dsp:txBody>
      <dsp:txXfrm>
        <a:off x="0" y="3698742"/>
        <a:ext cx="7728267" cy="462032"/>
      </dsp:txXfrm>
    </dsp:sp>
    <dsp:sp modelId="{04C51F26-E3D3-4D56-A6AB-5AE2C7112A16}">
      <dsp:nvSpPr>
        <dsp:cNvPr id="0" name=""/>
        <dsp:cNvSpPr/>
      </dsp:nvSpPr>
      <dsp:spPr>
        <a:xfrm>
          <a:off x="0" y="4160775"/>
          <a:ext cx="772826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F6881-FCF7-4767-A0E6-3D70CF78A9CF}">
      <dsp:nvSpPr>
        <dsp:cNvPr id="0" name=""/>
        <dsp:cNvSpPr/>
      </dsp:nvSpPr>
      <dsp:spPr>
        <a:xfrm>
          <a:off x="0" y="4160775"/>
          <a:ext cx="7728267" cy="46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Marcello</a:t>
          </a:r>
          <a:r>
            <a:rPr lang="it-IT" sz="2100" kern="1200" dirty="0"/>
            <a:t>: </a:t>
          </a:r>
          <a:r>
            <a:rPr lang="it-IT" sz="2100" kern="1200" dirty="0" err="1"/>
            <a:t>Logistics</a:t>
          </a:r>
          <a:r>
            <a:rPr lang="it-IT" sz="2100" kern="1200" dirty="0"/>
            <a:t> </a:t>
          </a:r>
          <a:endParaRPr lang="en-US" sz="2100" kern="1200" dirty="0"/>
        </a:p>
      </dsp:txBody>
      <dsp:txXfrm>
        <a:off x="0" y="4160775"/>
        <a:ext cx="7728267" cy="462032"/>
      </dsp:txXfrm>
    </dsp:sp>
    <dsp:sp modelId="{36A7C714-7C33-402D-9DB0-0772C51B314E}">
      <dsp:nvSpPr>
        <dsp:cNvPr id="0" name=""/>
        <dsp:cNvSpPr/>
      </dsp:nvSpPr>
      <dsp:spPr>
        <a:xfrm>
          <a:off x="0" y="4622807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D60EB-2279-4029-AE20-A75A847AC741}">
      <dsp:nvSpPr>
        <dsp:cNvPr id="0" name=""/>
        <dsp:cNvSpPr/>
      </dsp:nvSpPr>
      <dsp:spPr>
        <a:xfrm>
          <a:off x="0" y="4622807"/>
          <a:ext cx="7728267" cy="46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 dirty="0"/>
            <a:t>Marco</a:t>
          </a:r>
          <a:r>
            <a:rPr lang="it-IT" sz="2100" kern="1200" dirty="0"/>
            <a:t>: Installation</a:t>
          </a:r>
          <a:endParaRPr lang="en-US" sz="2100" kern="1200" dirty="0"/>
        </a:p>
      </dsp:txBody>
      <dsp:txXfrm>
        <a:off x="0" y="4622807"/>
        <a:ext cx="7728267" cy="4620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EBE29-CCF6-454A-BA85-17F6D20FF8AC}">
      <dsp:nvSpPr>
        <dsp:cNvPr id="0" name=""/>
        <dsp:cNvSpPr/>
      </dsp:nvSpPr>
      <dsp:spPr>
        <a:xfrm>
          <a:off x="0" y="1668"/>
          <a:ext cx="6711950" cy="8458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BB9BE-AC26-4FC1-9D5F-E1353E5868BF}">
      <dsp:nvSpPr>
        <dsp:cNvPr id="0" name=""/>
        <dsp:cNvSpPr/>
      </dsp:nvSpPr>
      <dsp:spPr>
        <a:xfrm>
          <a:off x="255870" y="191985"/>
          <a:ext cx="465218" cy="465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447EE-3519-4584-8383-13DE37A921AC}">
      <dsp:nvSpPr>
        <dsp:cNvPr id="0" name=""/>
        <dsp:cNvSpPr/>
      </dsp:nvSpPr>
      <dsp:spPr>
        <a:xfrm>
          <a:off x="976959" y="1668"/>
          <a:ext cx="5734990" cy="845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19" tIns="89519" rIns="89519" bIns="895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" panose="020B0004020202020204" pitchFamily="34" charset="0"/>
            </a:rPr>
            <a:t>Project Manager (</a:t>
          </a:r>
          <a:r>
            <a:rPr lang="en-US" sz="1500" b="1" kern="1200" dirty="0">
              <a:latin typeface="Aptos" panose="020B0004020202020204" pitchFamily="34" charset="0"/>
            </a:rPr>
            <a:t>Paolo</a:t>
          </a:r>
          <a:r>
            <a:rPr lang="en-US" sz="1500" kern="1200" dirty="0">
              <a:latin typeface="Aptos" panose="020B0004020202020204" pitchFamily="34" charset="0"/>
            </a:rPr>
            <a:t>): leads the project team, coordinates activities, and serves as the main point of contact for the client company.</a:t>
          </a:r>
        </a:p>
      </dsp:txBody>
      <dsp:txXfrm>
        <a:off x="976959" y="1668"/>
        <a:ext cx="5734990" cy="845852"/>
      </dsp:txXfrm>
    </dsp:sp>
    <dsp:sp modelId="{6FDBE2CB-E587-4854-BBC5-7E5D6D925587}">
      <dsp:nvSpPr>
        <dsp:cNvPr id="0" name=""/>
        <dsp:cNvSpPr/>
      </dsp:nvSpPr>
      <dsp:spPr>
        <a:xfrm>
          <a:off x="0" y="1058984"/>
          <a:ext cx="6711950" cy="8458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861F1-D99B-4C93-91F8-13152D35D799}">
      <dsp:nvSpPr>
        <dsp:cNvPr id="0" name=""/>
        <dsp:cNvSpPr/>
      </dsp:nvSpPr>
      <dsp:spPr>
        <a:xfrm>
          <a:off x="255870" y="1249301"/>
          <a:ext cx="465218" cy="465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8A161-2F8E-46FE-90A8-EDD8B2D64D46}">
      <dsp:nvSpPr>
        <dsp:cNvPr id="0" name=""/>
        <dsp:cNvSpPr/>
      </dsp:nvSpPr>
      <dsp:spPr>
        <a:xfrm>
          <a:off x="976959" y="1058984"/>
          <a:ext cx="5734990" cy="845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19" tIns="89519" rIns="89519" bIns="895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Aptos" panose="020B0004020202020204" pitchFamily="34" charset="0"/>
            </a:rPr>
            <a:t>Engineering</a:t>
          </a:r>
          <a:r>
            <a:rPr lang="en-US" sz="1500" kern="1200" dirty="0">
              <a:latin typeface="Aptos" panose="020B0004020202020204" pitchFamily="34" charset="0"/>
            </a:rPr>
            <a:t> (</a:t>
          </a:r>
          <a:r>
            <a:rPr lang="en-US" sz="1500" b="1" kern="1200" dirty="0">
              <a:latin typeface="Aptos" panose="020B0004020202020204" pitchFamily="34" charset="0"/>
            </a:rPr>
            <a:t>Laura</a:t>
          </a:r>
          <a:r>
            <a:rPr lang="en-US" sz="1500" kern="1200" dirty="0">
              <a:latin typeface="Aptos" panose="020B0004020202020204" pitchFamily="34" charset="0"/>
            </a:rPr>
            <a:t>): responsible for the technical and engineering aspects of the project. </a:t>
          </a:r>
        </a:p>
      </dsp:txBody>
      <dsp:txXfrm>
        <a:off x="976959" y="1058984"/>
        <a:ext cx="5734990" cy="845852"/>
      </dsp:txXfrm>
    </dsp:sp>
    <dsp:sp modelId="{AB439C1B-E563-43E4-8BE2-0B5652C25B63}">
      <dsp:nvSpPr>
        <dsp:cNvPr id="0" name=""/>
        <dsp:cNvSpPr/>
      </dsp:nvSpPr>
      <dsp:spPr>
        <a:xfrm>
          <a:off x="0" y="2116300"/>
          <a:ext cx="6711950" cy="8458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78BD9-484F-4E4E-A082-B936347D38C9}">
      <dsp:nvSpPr>
        <dsp:cNvPr id="0" name=""/>
        <dsp:cNvSpPr/>
      </dsp:nvSpPr>
      <dsp:spPr>
        <a:xfrm>
          <a:off x="255870" y="2306617"/>
          <a:ext cx="465218" cy="465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C95BE-1BE2-4484-B878-E68195DC6608}">
      <dsp:nvSpPr>
        <dsp:cNvPr id="0" name=""/>
        <dsp:cNvSpPr/>
      </dsp:nvSpPr>
      <dsp:spPr>
        <a:xfrm>
          <a:off x="976959" y="2116300"/>
          <a:ext cx="5734990" cy="845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19" tIns="89519" rIns="89519" bIns="895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Aptos" panose="020B0004020202020204" pitchFamily="34" charset="0"/>
            </a:rPr>
            <a:t>On Site Activities</a:t>
          </a:r>
          <a:r>
            <a:rPr lang="en-US" sz="1500" kern="1200" dirty="0">
              <a:latin typeface="Aptos" panose="020B0004020202020204" pitchFamily="34" charset="0"/>
            </a:rPr>
            <a:t> (</a:t>
          </a:r>
          <a:r>
            <a:rPr lang="en-US" sz="1500" b="1" kern="1200" dirty="0">
              <a:latin typeface="Aptos" panose="020B0004020202020204" pitchFamily="34" charset="0"/>
            </a:rPr>
            <a:t>Leonardo</a:t>
          </a:r>
          <a:r>
            <a:rPr lang="en-US" sz="1500" kern="1200" dirty="0">
              <a:latin typeface="Aptos" panose="020B0004020202020204" pitchFamily="34" charset="0"/>
            </a:rPr>
            <a:t>): managing all on-site activities related to the project, coordinates the work at the project location. </a:t>
          </a:r>
        </a:p>
      </dsp:txBody>
      <dsp:txXfrm>
        <a:off x="976959" y="2116300"/>
        <a:ext cx="5734990" cy="845852"/>
      </dsp:txXfrm>
    </dsp:sp>
    <dsp:sp modelId="{D58D6E16-D3D5-4076-A2C6-EB03C36D0309}">
      <dsp:nvSpPr>
        <dsp:cNvPr id="0" name=""/>
        <dsp:cNvSpPr/>
      </dsp:nvSpPr>
      <dsp:spPr>
        <a:xfrm>
          <a:off x="0" y="3173616"/>
          <a:ext cx="6711950" cy="8458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B3942-235E-4AEB-9CA1-9281E072BF1B}">
      <dsp:nvSpPr>
        <dsp:cNvPr id="0" name=""/>
        <dsp:cNvSpPr/>
      </dsp:nvSpPr>
      <dsp:spPr>
        <a:xfrm>
          <a:off x="255870" y="3363933"/>
          <a:ext cx="465218" cy="4652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5367E-EA9C-4264-845C-591737069C3B}">
      <dsp:nvSpPr>
        <dsp:cNvPr id="0" name=""/>
        <dsp:cNvSpPr/>
      </dsp:nvSpPr>
      <dsp:spPr>
        <a:xfrm>
          <a:off x="976959" y="3173616"/>
          <a:ext cx="5734990" cy="845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19" tIns="89519" rIns="89519" bIns="895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Aptos" panose="020B0004020202020204" pitchFamily="34" charset="0"/>
            </a:rPr>
            <a:t>Quality</a:t>
          </a:r>
          <a:r>
            <a:rPr lang="en-US" sz="1500" kern="1200" dirty="0">
              <a:latin typeface="Aptos" panose="020B0004020202020204" pitchFamily="34" charset="0"/>
            </a:rPr>
            <a:t> (</a:t>
          </a:r>
          <a:r>
            <a:rPr lang="en-US" sz="1500" b="1" kern="1200" dirty="0">
              <a:latin typeface="Aptos" panose="020B0004020202020204" pitchFamily="34" charset="0"/>
            </a:rPr>
            <a:t>Giorgio</a:t>
          </a:r>
          <a:r>
            <a:rPr lang="en-US" sz="1500" kern="1200" dirty="0">
              <a:latin typeface="Aptos" panose="020B0004020202020204" pitchFamily="34" charset="0"/>
            </a:rPr>
            <a:t>): ensuring that all project deliverables meet the highest quality standards. </a:t>
          </a:r>
        </a:p>
      </dsp:txBody>
      <dsp:txXfrm>
        <a:off x="976959" y="3173616"/>
        <a:ext cx="5734990" cy="845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79861-CB53-4931-8578-8269077343A3}">
      <dsp:nvSpPr>
        <dsp:cNvPr id="0" name=""/>
        <dsp:cNvSpPr/>
      </dsp:nvSpPr>
      <dsp:spPr>
        <a:xfrm>
          <a:off x="0" y="1668"/>
          <a:ext cx="6711950" cy="8458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71AB2-FC02-43E9-A8CB-103274D77777}">
      <dsp:nvSpPr>
        <dsp:cNvPr id="0" name=""/>
        <dsp:cNvSpPr/>
      </dsp:nvSpPr>
      <dsp:spPr>
        <a:xfrm>
          <a:off x="255870" y="191985"/>
          <a:ext cx="465218" cy="465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05B33-9393-46C2-8AA7-904AB2CB21A2}">
      <dsp:nvSpPr>
        <dsp:cNvPr id="0" name=""/>
        <dsp:cNvSpPr/>
      </dsp:nvSpPr>
      <dsp:spPr>
        <a:xfrm>
          <a:off x="976959" y="1668"/>
          <a:ext cx="5734990" cy="845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19" tIns="89519" rIns="89519" bIns="895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" panose="020B0004020202020204" pitchFamily="34" charset="0"/>
            </a:rPr>
            <a:t>Training (</a:t>
          </a:r>
          <a:r>
            <a:rPr lang="en-US" sz="1500" b="1" kern="1200" dirty="0">
              <a:latin typeface="Aptos" panose="020B0004020202020204" pitchFamily="34" charset="0"/>
            </a:rPr>
            <a:t>Carlo</a:t>
          </a:r>
          <a:r>
            <a:rPr lang="en-US" sz="1500" kern="1200" dirty="0">
              <a:latin typeface="Aptos" panose="020B0004020202020204" pitchFamily="34" charset="0"/>
            </a:rPr>
            <a:t>): organizes and conducts training sessions for the client company's staff.</a:t>
          </a:r>
        </a:p>
      </dsp:txBody>
      <dsp:txXfrm>
        <a:off x="976959" y="1668"/>
        <a:ext cx="5734990" cy="845852"/>
      </dsp:txXfrm>
    </dsp:sp>
    <dsp:sp modelId="{81E762C3-17B8-420A-A8AC-0FF97D30A734}">
      <dsp:nvSpPr>
        <dsp:cNvPr id="0" name=""/>
        <dsp:cNvSpPr/>
      </dsp:nvSpPr>
      <dsp:spPr>
        <a:xfrm>
          <a:off x="0" y="1058984"/>
          <a:ext cx="6711950" cy="8458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E2FB5-AB17-400B-81A1-37DD50A13EF2}">
      <dsp:nvSpPr>
        <dsp:cNvPr id="0" name=""/>
        <dsp:cNvSpPr/>
      </dsp:nvSpPr>
      <dsp:spPr>
        <a:xfrm>
          <a:off x="255870" y="1249301"/>
          <a:ext cx="465218" cy="465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4CA11-8842-45D8-9F6F-36235E79D076}">
      <dsp:nvSpPr>
        <dsp:cNvPr id="0" name=""/>
        <dsp:cNvSpPr/>
      </dsp:nvSpPr>
      <dsp:spPr>
        <a:xfrm>
          <a:off x="976959" y="1058984"/>
          <a:ext cx="5734990" cy="845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19" tIns="89519" rIns="89519" bIns="895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" panose="020B0004020202020204" pitchFamily="34" charset="0"/>
            </a:rPr>
            <a:t>Purchasing (</a:t>
          </a:r>
          <a:r>
            <a:rPr lang="en-US" sz="1500" b="1" kern="1200" dirty="0">
              <a:latin typeface="Aptos" panose="020B0004020202020204" pitchFamily="34" charset="0"/>
            </a:rPr>
            <a:t>Pasquale</a:t>
          </a:r>
          <a:r>
            <a:rPr lang="en-US" sz="1500" kern="1200" dirty="0">
              <a:latin typeface="Aptos" panose="020B0004020202020204" pitchFamily="34" charset="0"/>
            </a:rPr>
            <a:t>): handles supplier selection, order issuance, and procurement management.</a:t>
          </a:r>
        </a:p>
      </dsp:txBody>
      <dsp:txXfrm>
        <a:off x="976959" y="1058984"/>
        <a:ext cx="5734990" cy="845852"/>
      </dsp:txXfrm>
    </dsp:sp>
    <dsp:sp modelId="{CDBCF3B7-E06D-4327-8621-F1FE14472E63}">
      <dsp:nvSpPr>
        <dsp:cNvPr id="0" name=""/>
        <dsp:cNvSpPr/>
      </dsp:nvSpPr>
      <dsp:spPr>
        <a:xfrm>
          <a:off x="0" y="2116300"/>
          <a:ext cx="6711950" cy="8458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16FD5-2113-49B1-8BA4-0E95E20E6C42}">
      <dsp:nvSpPr>
        <dsp:cNvPr id="0" name=""/>
        <dsp:cNvSpPr/>
      </dsp:nvSpPr>
      <dsp:spPr>
        <a:xfrm>
          <a:off x="255870" y="2306617"/>
          <a:ext cx="465218" cy="465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5878-E143-4F88-9607-1403C72816D4}">
      <dsp:nvSpPr>
        <dsp:cNvPr id="0" name=""/>
        <dsp:cNvSpPr/>
      </dsp:nvSpPr>
      <dsp:spPr>
        <a:xfrm>
          <a:off x="976959" y="2116300"/>
          <a:ext cx="5734990" cy="845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19" tIns="89519" rIns="89519" bIns="895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" panose="020B0004020202020204" pitchFamily="34" charset="0"/>
            </a:rPr>
            <a:t>Manufacture (</a:t>
          </a:r>
          <a:r>
            <a:rPr lang="en-US" sz="1500" b="1" kern="1200" dirty="0">
              <a:latin typeface="Aptos" panose="020B0004020202020204" pitchFamily="34" charset="0"/>
            </a:rPr>
            <a:t>Gianni</a:t>
          </a:r>
          <a:r>
            <a:rPr lang="en-US" sz="1500" kern="1200" dirty="0">
              <a:latin typeface="Aptos" panose="020B0004020202020204" pitchFamily="34" charset="0"/>
            </a:rPr>
            <a:t>): oversees the production process and ensures that the equipment is made according to specifications</a:t>
          </a:r>
          <a:r>
            <a:rPr lang="it-IT" sz="1500" kern="1200" dirty="0">
              <a:latin typeface="Aptos" panose="020B0004020202020204" pitchFamily="34" charset="0"/>
            </a:rPr>
            <a:t>.</a:t>
          </a:r>
          <a:endParaRPr lang="en-US" sz="1500" kern="1200" dirty="0">
            <a:latin typeface="Aptos" panose="020B0004020202020204" pitchFamily="34" charset="0"/>
          </a:endParaRPr>
        </a:p>
      </dsp:txBody>
      <dsp:txXfrm>
        <a:off x="976959" y="2116300"/>
        <a:ext cx="5734990" cy="845852"/>
      </dsp:txXfrm>
    </dsp:sp>
    <dsp:sp modelId="{A09F7E69-BE62-4D45-BC7B-46E6BBA56F2C}">
      <dsp:nvSpPr>
        <dsp:cNvPr id="0" name=""/>
        <dsp:cNvSpPr/>
      </dsp:nvSpPr>
      <dsp:spPr>
        <a:xfrm>
          <a:off x="0" y="3173616"/>
          <a:ext cx="6711950" cy="8458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36912-A077-4F6C-89DA-78FF1A659547}">
      <dsp:nvSpPr>
        <dsp:cNvPr id="0" name=""/>
        <dsp:cNvSpPr/>
      </dsp:nvSpPr>
      <dsp:spPr>
        <a:xfrm>
          <a:off x="255870" y="3363933"/>
          <a:ext cx="465218" cy="4652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04DF2-82EC-43B7-B099-0C17B0319194}">
      <dsp:nvSpPr>
        <dsp:cNvPr id="0" name=""/>
        <dsp:cNvSpPr/>
      </dsp:nvSpPr>
      <dsp:spPr>
        <a:xfrm>
          <a:off x="976959" y="3173616"/>
          <a:ext cx="5734990" cy="845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19" tIns="89519" rIns="89519" bIns="8951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ptos" panose="020B0004020202020204" pitchFamily="34" charset="0"/>
            </a:rPr>
            <a:t>Configuration Management (</a:t>
          </a:r>
          <a:r>
            <a:rPr lang="en-US" sz="1500" b="1" kern="1200" dirty="0">
              <a:latin typeface="Aptos" panose="020B0004020202020204" pitchFamily="34" charset="0"/>
            </a:rPr>
            <a:t>Paola</a:t>
          </a:r>
          <a:r>
            <a:rPr lang="en-US" sz="1500" kern="1200" dirty="0">
              <a:latin typeface="Aptos" panose="020B0004020202020204" pitchFamily="34" charset="0"/>
            </a:rPr>
            <a:t>): manages changes and configuration of the equipment, ensuring that all modifications are properly documented and implemented.</a:t>
          </a:r>
        </a:p>
      </dsp:txBody>
      <dsp:txXfrm>
        <a:off x="976959" y="3173616"/>
        <a:ext cx="5734990" cy="8458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79861-CB53-4931-8578-8269077343A3}">
      <dsp:nvSpPr>
        <dsp:cNvPr id="0" name=""/>
        <dsp:cNvSpPr/>
      </dsp:nvSpPr>
      <dsp:spPr>
        <a:xfrm>
          <a:off x="0" y="490"/>
          <a:ext cx="6711950" cy="1148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71AB2-FC02-43E9-A8CB-103274D77777}">
      <dsp:nvSpPr>
        <dsp:cNvPr id="0" name=""/>
        <dsp:cNvSpPr/>
      </dsp:nvSpPr>
      <dsp:spPr>
        <a:xfrm>
          <a:off x="347456" y="258929"/>
          <a:ext cx="631738" cy="63173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05B33-9393-46C2-8AA7-904AB2CB21A2}">
      <dsp:nvSpPr>
        <dsp:cNvPr id="0" name=""/>
        <dsp:cNvSpPr/>
      </dsp:nvSpPr>
      <dsp:spPr>
        <a:xfrm>
          <a:off x="1326651" y="490"/>
          <a:ext cx="5385298" cy="114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62" tIns="121562" rIns="121562" bIns="1215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latin typeface="Aptos" panose="020B0004020202020204" pitchFamily="34" charset="0"/>
            </a:rPr>
            <a:t>Manuals</a:t>
          </a:r>
          <a:r>
            <a:rPr lang="it-IT" sz="1600" kern="1200" dirty="0">
              <a:latin typeface="Aptos" panose="020B0004020202020204" pitchFamily="34" charset="0"/>
            </a:rPr>
            <a:t> (</a:t>
          </a:r>
          <a:r>
            <a:rPr lang="it-IT" sz="1600" b="1" kern="1200" dirty="0">
              <a:latin typeface="Aptos" panose="020B0004020202020204" pitchFamily="34" charset="0"/>
            </a:rPr>
            <a:t>Giada</a:t>
          </a:r>
          <a:r>
            <a:rPr lang="it-IT" sz="1600" kern="1200" dirty="0">
              <a:latin typeface="Aptos" panose="020B0004020202020204" pitchFamily="34" charset="0"/>
            </a:rPr>
            <a:t>): </a:t>
          </a:r>
          <a:r>
            <a:rPr lang="en-US" sz="1600" kern="1200" dirty="0">
              <a:latin typeface="Aptos" panose="020B0004020202020204" pitchFamily="34" charset="0"/>
            </a:rPr>
            <a:t>responsible for producing and customizing the technical manuals required for the operation and maintenance of the plant.</a:t>
          </a:r>
        </a:p>
      </dsp:txBody>
      <dsp:txXfrm>
        <a:off x="1326651" y="490"/>
        <a:ext cx="5385298" cy="1148616"/>
      </dsp:txXfrm>
    </dsp:sp>
    <dsp:sp modelId="{81E762C3-17B8-420A-A8AC-0FF97D30A734}">
      <dsp:nvSpPr>
        <dsp:cNvPr id="0" name=""/>
        <dsp:cNvSpPr/>
      </dsp:nvSpPr>
      <dsp:spPr>
        <a:xfrm>
          <a:off x="0" y="1436260"/>
          <a:ext cx="6711950" cy="1148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2E2FB5-AB17-400B-81A1-37DD50A13EF2}">
      <dsp:nvSpPr>
        <dsp:cNvPr id="0" name=""/>
        <dsp:cNvSpPr/>
      </dsp:nvSpPr>
      <dsp:spPr>
        <a:xfrm>
          <a:off x="347456" y="1694699"/>
          <a:ext cx="631738" cy="63173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4CA11-8842-45D8-9F6F-36235E79D076}">
      <dsp:nvSpPr>
        <dsp:cNvPr id="0" name=""/>
        <dsp:cNvSpPr/>
      </dsp:nvSpPr>
      <dsp:spPr>
        <a:xfrm>
          <a:off x="1326651" y="1436260"/>
          <a:ext cx="5385298" cy="114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62" tIns="121562" rIns="121562" bIns="1215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>
              <a:latin typeface="Aptos" panose="020B0004020202020204" pitchFamily="34" charset="0"/>
            </a:rPr>
            <a:t>Logistics</a:t>
          </a:r>
          <a:r>
            <a:rPr lang="it-IT" sz="1600" kern="1200" dirty="0">
              <a:latin typeface="Aptos" panose="020B0004020202020204" pitchFamily="34" charset="0"/>
            </a:rPr>
            <a:t> (</a:t>
          </a:r>
          <a:r>
            <a:rPr lang="it-IT" sz="1600" b="1" kern="1200" dirty="0">
              <a:latin typeface="Aptos" panose="020B0004020202020204" pitchFamily="34" charset="0"/>
            </a:rPr>
            <a:t>Marcello</a:t>
          </a:r>
          <a:r>
            <a:rPr lang="it-IT" sz="1600" kern="1200" dirty="0">
              <a:latin typeface="Aptos" panose="020B0004020202020204" pitchFamily="34" charset="0"/>
            </a:rPr>
            <a:t>): </a:t>
          </a:r>
          <a:r>
            <a:rPr lang="en-US" sz="1600" kern="1200" dirty="0">
              <a:latin typeface="Aptos" panose="020B0004020202020204" pitchFamily="34" charset="0"/>
            </a:rPr>
            <a:t>manages shipping and site logistics, ensuring that the equipment arrives on time and that the site is prepared for installation.</a:t>
          </a:r>
        </a:p>
      </dsp:txBody>
      <dsp:txXfrm>
        <a:off x="1326651" y="1436260"/>
        <a:ext cx="5385298" cy="1148616"/>
      </dsp:txXfrm>
    </dsp:sp>
    <dsp:sp modelId="{CDBCF3B7-E06D-4327-8621-F1FE14472E63}">
      <dsp:nvSpPr>
        <dsp:cNvPr id="0" name=""/>
        <dsp:cNvSpPr/>
      </dsp:nvSpPr>
      <dsp:spPr>
        <a:xfrm>
          <a:off x="0" y="2872031"/>
          <a:ext cx="6711950" cy="1148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16FD5-2113-49B1-8BA4-0E95E20E6C42}">
      <dsp:nvSpPr>
        <dsp:cNvPr id="0" name=""/>
        <dsp:cNvSpPr/>
      </dsp:nvSpPr>
      <dsp:spPr>
        <a:xfrm>
          <a:off x="347456" y="3130469"/>
          <a:ext cx="631738" cy="63173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D5878-E143-4F88-9607-1403C72816D4}">
      <dsp:nvSpPr>
        <dsp:cNvPr id="0" name=""/>
        <dsp:cNvSpPr/>
      </dsp:nvSpPr>
      <dsp:spPr>
        <a:xfrm>
          <a:off x="1326651" y="2872031"/>
          <a:ext cx="5385298" cy="1148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62" tIns="121562" rIns="121562" bIns="1215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Aptos" panose="020B0004020202020204" pitchFamily="34" charset="0"/>
            </a:rPr>
            <a:t>Installation (</a:t>
          </a:r>
          <a:r>
            <a:rPr lang="it-IT" sz="1600" b="1" kern="1200" dirty="0">
              <a:latin typeface="Aptos" panose="020B0004020202020204" pitchFamily="34" charset="0"/>
            </a:rPr>
            <a:t>Marco</a:t>
          </a:r>
          <a:r>
            <a:rPr lang="it-IT" sz="1600" kern="1200" dirty="0">
              <a:latin typeface="Aptos" panose="020B0004020202020204" pitchFamily="34" charset="0"/>
            </a:rPr>
            <a:t>): </a:t>
          </a:r>
          <a:r>
            <a:rPr lang="en-US" sz="1600" kern="1200" dirty="0">
              <a:latin typeface="Aptos" panose="020B0004020202020204" pitchFamily="34" charset="0"/>
            </a:rPr>
            <a:t>assists with the installation of the equipment and supports on-site activities, working closely with Leonardo to ensure effective commissioning.</a:t>
          </a:r>
        </a:p>
      </dsp:txBody>
      <dsp:txXfrm>
        <a:off x="1326651" y="2872031"/>
        <a:ext cx="5385298" cy="11486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2E11E-0DBA-41DE-9B49-C0027126523D}">
      <dsp:nvSpPr>
        <dsp:cNvPr id="0" name=""/>
        <dsp:cNvSpPr/>
      </dsp:nvSpPr>
      <dsp:spPr>
        <a:xfrm>
          <a:off x="614272" y="23388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66A90-DA32-42C0-9C38-DE5FAB492FC0}">
      <dsp:nvSpPr>
        <dsp:cNvPr id="0" name=""/>
        <dsp:cNvSpPr/>
      </dsp:nvSpPr>
      <dsp:spPr>
        <a:xfrm>
          <a:off x="848273" y="46788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DE4B5-8EA2-4B2E-AEAF-65A66798E5DC}">
      <dsp:nvSpPr>
        <dsp:cNvPr id="0" name=""/>
        <dsp:cNvSpPr/>
      </dsp:nvSpPr>
      <dsp:spPr>
        <a:xfrm>
          <a:off x="263272" y="1673888"/>
          <a:ext cx="1800000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Project Start:</a:t>
          </a:r>
          <a:r>
            <a:rPr lang="en-US" sz="1100" kern="1200" dirty="0"/>
            <a:t> The project will officially begin with the signing of the contract.</a:t>
          </a:r>
          <a:endParaRPr lang="en-US" sz="1100" kern="1200" dirty="0">
            <a:latin typeface="Aptos" panose="020B0004020202020204" pitchFamily="34" charset="0"/>
          </a:endParaRPr>
        </a:p>
      </dsp:txBody>
      <dsp:txXfrm>
        <a:off x="263272" y="1673888"/>
        <a:ext cx="1800000" cy="1536328"/>
      </dsp:txXfrm>
    </dsp:sp>
    <dsp:sp modelId="{EF2BD35F-D438-41C1-8AEF-3239EDE9611F}">
      <dsp:nvSpPr>
        <dsp:cNvPr id="0" name=""/>
        <dsp:cNvSpPr/>
      </dsp:nvSpPr>
      <dsp:spPr>
        <a:xfrm>
          <a:off x="2729273" y="23388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0007E-CA3E-4FAC-8EE1-EBE199A653C7}">
      <dsp:nvSpPr>
        <dsp:cNvPr id="0" name=""/>
        <dsp:cNvSpPr/>
      </dsp:nvSpPr>
      <dsp:spPr>
        <a:xfrm>
          <a:off x="2963273" y="46788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09D40-C7D1-4C6D-AF61-F69EF5670D80}">
      <dsp:nvSpPr>
        <dsp:cNvPr id="0" name=""/>
        <dsp:cNvSpPr/>
      </dsp:nvSpPr>
      <dsp:spPr>
        <a:xfrm>
          <a:off x="2378273" y="1673888"/>
          <a:ext cx="1800000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latin typeface="Aptos" panose="020B0004020202020204" pitchFamily="34" charset="0"/>
            </a:rPr>
            <a:t>Equipment Delivery (12 months): </a:t>
          </a:r>
          <a:r>
            <a:rPr lang="en-US" sz="1100" b="0" kern="1200" dirty="0">
              <a:latin typeface="Aptos" panose="020B0004020202020204" pitchFamily="34" charset="0"/>
            </a:rPr>
            <a:t>includes transportation and making the equipment available for installation.</a:t>
          </a:r>
        </a:p>
      </dsp:txBody>
      <dsp:txXfrm>
        <a:off x="2378273" y="1673888"/>
        <a:ext cx="1800000" cy="1536328"/>
      </dsp:txXfrm>
    </dsp:sp>
    <dsp:sp modelId="{4C166225-E586-41F6-95DA-D97872EA490F}">
      <dsp:nvSpPr>
        <dsp:cNvPr id="0" name=""/>
        <dsp:cNvSpPr/>
      </dsp:nvSpPr>
      <dsp:spPr>
        <a:xfrm>
          <a:off x="4844273" y="23388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10FD9-5737-4320-B87E-B6FE9F3CF78F}">
      <dsp:nvSpPr>
        <dsp:cNvPr id="0" name=""/>
        <dsp:cNvSpPr/>
      </dsp:nvSpPr>
      <dsp:spPr>
        <a:xfrm>
          <a:off x="5078273" y="46788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1C19D-D746-4E8A-A4C9-8CBBAD866005}">
      <dsp:nvSpPr>
        <dsp:cNvPr id="0" name=""/>
        <dsp:cNvSpPr/>
      </dsp:nvSpPr>
      <dsp:spPr>
        <a:xfrm>
          <a:off x="4493273" y="1673888"/>
          <a:ext cx="1800000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latin typeface="Aptos" panose="020B0004020202020204" pitchFamily="34" charset="0"/>
            </a:rPr>
            <a:t>Installation (14 months): </a:t>
          </a:r>
          <a:r>
            <a:rPr lang="en-US" sz="1100" b="0" kern="1200" dirty="0">
              <a:latin typeface="Aptos" panose="020B0004020202020204" pitchFamily="34" charset="0"/>
            </a:rPr>
            <a:t>includes the setup and initial testing of the plant.</a:t>
          </a:r>
        </a:p>
      </dsp:txBody>
      <dsp:txXfrm>
        <a:off x="4493273" y="1673888"/>
        <a:ext cx="1800000" cy="1536328"/>
      </dsp:txXfrm>
    </dsp:sp>
    <dsp:sp modelId="{7056F294-E4D7-4D58-B529-349AD8584D96}">
      <dsp:nvSpPr>
        <dsp:cNvPr id="0" name=""/>
        <dsp:cNvSpPr/>
      </dsp:nvSpPr>
      <dsp:spPr>
        <a:xfrm>
          <a:off x="6959273" y="23388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3BA54-6CCE-43CF-A7D4-2595F2EA4583}">
      <dsp:nvSpPr>
        <dsp:cNvPr id="0" name=""/>
        <dsp:cNvSpPr/>
      </dsp:nvSpPr>
      <dsp:spPr>
        <a:xfrm>
          <a:off x="7193273" y="46788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40F87-4EF8-4FAF-B886-292F4D4DE8EE}">
      <dsp:nvSpPr>
        <dsp:cNvPr id="0" name=""/>
        <dsp:cNvSpPr/>
      </dsp:nvSpPr>
      <dsp:spPr>
        <a:xfrm>
          <a:off x="6608273" y="1673888"/>
          <a:ext cx="1800000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latin typeface="Aptos" panose="020B0004020202020204" pitchFamily="34" charset="0"/>
            </a:rPr>
            <a:t>Acceptance Testing (15 months): </a:t>
          </a:r>
          <a:r>
            <a:rPr lang="en-US" sz="1100" b="0" kern="1200" dirty="0">
              <a:latin typeface="Aptos" panose="020B0004020202020204" pitchFamily="34" charset="0"/>
            </a:rPr>
            <a:t>this phase will ensure that the equipment operates according to the agreed-upon specifications and meets the buyer's requirements.</a:t>
          </a:r>
        </a:p>
      </dsp:txBody>
      <dsp:txXfrm>
        <a:off x="6608273" y="1673888"/>
        <a:ext cx="1800000" cy="1536328"/>
      </dsp:txXfrm>
    </dsp:sp>
    <dsp:sp modelId="{3426176F-08A8-481D-8DB8-738A4C5989F9}">
      <dsp:nvSpPr>
        <dsp:cNvPr id="0" name=""/>
        <dsp:cNvSpPr/>
      </dsp:nvSpPr>
      <dsp:spPr>
        <a:xfrm>
          <a:off x="9074273" y="23388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89973-CA8D-4B15-A0CE-05CEA886DBAC}">
      <dsp:nvSpPr>
        <dsp:cNvPr id="0" name=""/>
        <dsp:cNvSpPr/>
      </dsp:nvSpPr>
      <dsp:spPr>
        <a:xfrm>
          <a:off x="9308273" y="46788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A0358-8D61-43BF-A9DC-B24147FE59EF}">
      <dsp:nvSpPr>
        <dsp:cNvPr id="0" name=""/>
        <dsp:cNvSpPr/>
      </dsp:nvSpPr>
      <dsp:spPr>
        <a:xfrm>
          <a:off x="8723273" y="1673888"/>
          <a:ext cx="1800000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>
              <a:latin typeface="Aptos" panose="020B0004020202020204" pitchFamily="34" charset="0"/>
            </a:rPr>
            <a:t>Warranty Period (up to 27 months): </a:t>
          </a:r>
          <a:r>
            <a:rPr lang="en-US" sz="1100" b="0" kern="1200" dirty="0">
              <a:latin typeface="Aptos" panose="020B0004020202020204" pitchFamily="34" charset="0"/>
            </a:rPr>
            <a:t>assistance and support will be provided for any technical or maintenance issues according to the established terms.</a:t>
          </a:r>
        </a:p>
      </dsp:txBody>
      <dsp:txXfrm>
        <a:off x="8723273" y="1673888"/>
        <a:ext cx="1800000" cy="1536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190EFE-CCCB-4DCD-B1CF-8C3CB119D6FE}" type="datetime1">
              <a:rPr lang="it-IT" smtClean="0"/>
              <a:t>10/09/2024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AC070-77AE-44FC-B0C8-108B581F9765}" type="datetime1">
              <a:rPr lang="it-IT" noProof="0" smtClean="0"/>
              <a:pPr/>
              <a:t>10/09/2024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953276-A596-464E-8131-16FDC4642D35}" type="datetime1">
              <a:rPr lang="it-IT" noProof="0" smtClean="0"/>
              <a:t>10/09/2024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284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F66E3F-D06F-47DA-A95C-C846DE23F8C0}" type="datetime1">
              <a:rPr lang="it-IT" noProof="0" smtClean="0"/>
              <a:t>10/09/2024</a:t>
            </a:fld>
            <a:endParaRPr lang="it-I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678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0AD8DE-E201-43F1-B9CB-48547493CA6A}" type="datetime1">
              <a:rPr lang="it-IT" noProof="0" smtClean="0"/>
              <a:t>10/09/2024</a:t>
            </a:fld>
            <a:endParaRPr lang="it-I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59592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A1E7DF-6F8F-47CE-8C70-53A994FBF180}" type="datetime1">
              <a:rPr lang="it-IT" noProof="0" smtClean="0"/>
              <a:t>10/09/2024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1959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CFB8710-ABAB-4285-AF31-02779743E1F4}" type="datetime1">
              <a:rPr lang="it-IT" noProof="0" smtClean="0"/>
              <a:t>10/09/2024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6855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1FD3F1-0F70-4F3C-841E-3B4B1A9982AD}" type="datetime1">
              <a:rPr lang="it-IT" noProof="0" smtClean="0"/>
              <a:t>10/09/2024</a:t>
            </a:fld>
            <a:endParaRPr lang="it-IT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0880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95CD94-E959-4436-A899-6BFB5CD81E9E}" type="datetime1">
              <a:rPr lang="it-IT" noProof="0" smtClean="0"/>
              <a:t>10/09/2024</a:t>
            </a:fld>
            <a:endParaRPr lang="it-IT" noProof="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2195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27B0C7F-749B-466A-A38A-03B1C8A2F06C}" type="datetime1">
              <a:rPr lang="it-IT" noProof="0" smtClean="0"/>
              <a:t>10/09/2024</a:t>
            </a:fld>
            <a:endParaRPr lang="it-IT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9542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0AD8DE-E201-43F1-B9CB-48547493CA6A}" type="datetime1">
              <a:rPr lang="it-IT" noProof="0" smtClean="0"/>
              <a:t>10/09/2024</a:t>
            </a:fld>
            <a:endParaRPr lang="it-I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64556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7D791A9-9A19-4C7D-9EDF-F6B9F670B73C}" type="datetime1">
              <a:rPr lang="it-IT" noProof="0" smtClean="0"/>
              <a:t>10/09/2024</a:t>
            </a:fld>
            <a:endParaRPr lang="it-IT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6710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0AD8DE-E201-43F1-B9CB-48547493CA6A}" type="datetime1">
              <a:rPr lang="it-IT" noProof="0" smtClean="0"/>
              <a:t>10/09/2024</a:t>
            </a:fld>
            <a:endParaRPr lang="it-IT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82112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750AD8DE-E201-43F1-B9CB-48547493CA6A}" type="datetime1">
              <a:rPr lang="it-IT" noProof="0" smtClean="0"/>
              <a:t>10/09/2024</a:t>
            </a:fld>
            <a:endParaRPr lang="it-I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06FEDF93-2BFD-41CA-ABC7-B039102F379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2661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10074A-522C-61AD-C86B-B20A6F1D0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58" y="1737307"/>
            <a:ext cx="6917245" cy="1124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spc="-100" dirty="0">
                <a:latin typeface="Aptos" panose="020B0004020202020204" pitchFamily="34" charset="0"/>
              </a:rPr>
              <a:t>Kick off Meeting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34FCFFE-5DC3-AA8F-A888-A2E0077D5A9A}"/>
              </a:ext>
            </a:extLst>
          </p:cNvPr>
          <p:cNvSpPr txBox="1">
            <a:spLocks/>
          </p:cNvSpPr>
          <p:nvPr/>
        </p:nvSpPr>
        <p:spPr>
          <a:xfrm>
            <a:off x="1126545" y="2871270"/>
            <a:ext cx="2225801" cy="868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spc="-100" dirty="0">
                <a:latin typeface="Aptos" panose="020B0004020202020204" pitchFamily="34" charset="0"/>
              </a:rPr>
              <a:t>BAP002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8C84CF81-224F-6FB7-52DA-5254058E8A90}"/>
              </a:ext>
            </a:extLst>
          </p:cNvPr>
          <p:cNvSpPr txBox="1">
            <a:spLocks/>
          </p:cNvSpPr>
          <p:nvPr/>
        </p:nvSpPr>
        <p:spPr>
          <a:xfrm>
            <a:off x="7899274" y="5474167"/>
            <a:ext cx="4292726" cy="631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pc="-100" dirty="0">
                <a:latin typeface="Aptos" panose="020B0004020202020204" pitchFamily="34" charset="0"/>
              </a:rPr>
              <a:t>Magistrello Camilla</a:t>
            </a:r>
          </a:p>
        </p:txBody>
      </p:sp>
    </p:spTree>
    <p:extLst>
      <p:ext uri="{BB962C8B-B14F-4D97-AF65-F5344CB8AC3E}">
        <p14:creationId xmlns:p14="http://schemas.microsoft.com/office/powerpoint/2010/main" val="2308646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492F9E5-5B28-4104-9CDF-100EE9D85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A3EBA2-184A-4C53-80BF-FB3A6AC35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008542" cy="5330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8EFCD-B361-4EDD-A82E-EF6FE99C1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EF19A-86CB-C0AA-EB25-61FD79C6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400"/>
              </a:spcAft>
            </a:pPr>
            <a:r>
              <a:rPr lang="en-US" sz="2500" b="1">
                <a:effectLst/>
              </a:rPr>
              <a:t>ROLES AND RESPONSIBILITIES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5DB082-BCCB-4994-AEE1-EF25FDAC8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1C94A034-E3ED-07ED-416B-B05344A71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376381"/>
              </p:ext>
            </p:extLst>
          </p:nvPr>
        </p:nvGraphicFramePr>
        <p:xfrm>
          <a:off x="650875" y="1425575"/>
          <a:ext cx="6711950" cy="402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4783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492F9E5-5B28-4104-9CDF-100EE9D85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A3EBA2-184A-4C53-80BF-FB3A6AC35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008542" cy="5330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38EFCD-B361-4EDD-A82E-EF6FE99C1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EF19A-86CB-C0AA-EB25-61FD79C6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400"/>
              </a:spcAft>
            </a:pPr>
            <a:r>
              <a:rPr lang="en-US" sz="2500" b="1">
                <a:effectLst/>
                <a:latin typeface="Aptos" panose="020B0004020202020204" pitchFamily="34" charset="0"/>
              </a:rPr>
              <a:t>ROLES AND RESPONSIBILITIES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5DB082-BCCB-4994-AEE1-EF25FDAC8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1C94A034-E3ED-07ED-416B-B05344A71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351444"/>
              </p:ext>
            </p:extLst>
          </p:nvPr>
        </p:nvGraphicFramePr>
        <p:xfrm>
          <a:off x="650875" y="1425575"/>
          <a:ext cx="6711950" cy="402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28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EF19A-86CB-C0AA-EB25-61FD79C6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Aptos" panose="020B0004020202020204" pitchFamily="34" charset="0"/>
              </a:rPr>
              <a:t>TIMELINE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D79C38B-9940-F15B-B047-D233CBB7D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489599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62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66E947-FB18-4E34-92A1-7AE66034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FB687-F018-4798-90C8-38F1111E1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EF19A-86CB-C0AA-EB25-61FD79C6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249" y="5648047"/>
            <a:ext cx="6424678" cy="748861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Aptos" panose="020B0004020202020204" pitchFamily="34" charset="0"/>
              </a:rPr>
              <a:t>RISK CLASS: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BAA161-AE24-467D-9AE2-A99E23CD7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E677DD4B-4E2E-368B-9BBC-A6C170439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69941"/>
              </p:ext>
            </p:extLst>
          </p:nvPr>
        </p:nvGraphicFramePr>
        <p:xfrm>
          <a:off x="916650" y="578965"/>
          <a:ext cx="9930435" cy="3887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763">
                  <a:extLst>
                    <a:ext uri="{9D8B030D-6E8A-4147-A177-3AD203B41FA5}">
                      <a16:colId xmlns:a16="http://schemas.microsoft.com/office/drawing/2014/main" val="3677248923"/>
                    </a:ext>
                  </a:extLst>
                </a:gridCol>
                <a:gridCol w="1251672">
                  <a:extLst>
                    <a:ext uri="{9D8B030D-6E8A-4147-A177-3AD203B41FA5}">
                      <a16:colId xmlns:a16="http://schemas.microsoft.com/office/drawing/2014/main" val="2571724483"/>
                    </a:ext>
                  </a:extLst>
                </a:gridCol>
              </a:tblGrid>
              <a:tr h="430794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Geographical distribution of facilities/services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(1 for headquarters in Genoa, 2 Italy, 3 EU, 4 Europe, 5 outside Europe, 0 for company initiatives)</a:t>
                      </a:r>
                      <a:endParaRPr lang="it-IT" sz="1100" b="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solidFill>
                      <a:srgbClr val="E8F3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E8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445736"/>
                  </a:ext>
                </a:extLst>
              </a:tr>
              <a:tr h="600034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Participation in complex Consortia or RTI / subcontractors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(A value from 1 to 5 will be assigned depending on the number of actors, the role, the company's position as leader or partner, etc.)</a:t>
                      </a:r>
                      <a:endParaRPr lang="it-IT" sz="11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12724"/>
                  </a:ext>
                </a:extLst>
              </a:tr>
              <a:tr h="430794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Complexity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(of the process to manage, the product/system to provide, the service to deliver) (1 simple, 2 medium, 3 complex, 4 very complex)</a:t>
                      </a:r>
                      <a:endParaRPr lang="it-IT" sz="11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66999"/>
                  </a:ext>
                </a:extLst>
              </a:tr>
              <a:tr h="600034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Experience with the type of project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(1 = already successfully done several times, 2 done several times with some issues, 3 done several times with different issues, 4 done a few times, 5 first time)</a:t>
                      </a:r>
                      <a:endParaRPr lang="it-IT" sz="11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49288"/>
                  </a:ext>
                </a:extLst>
              </a:tr>
              <a:tr h="430794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Economic Value of the project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(1&lt;50K </a:t>
                      </a:r>
                      <a:r>
                        <a:rPr lang="it-IT" sz="1100" dirty="0">
                          <a:latin typeface="Aptos" panose="020B0004020202020204" pitchFamily="34" charset="0"/>
                        </a:rPr>
                        <a:t>€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, 2 between 50K </a:t>
                      </a:r>
                      <a:r>
                        <a:rPr lang="it-IT" sz="1100" dirty="0">
                          <a:latin typeface="Aptos" panose="020B0004020202020204" pitchFamily="34" charset="0"/>
                        </a:rPr>
                        <a:t>€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and 500K </a:t>
                      </a:r>
                      <a:r>
                        <a:rPr lang="it-IT" sz="1100" dirty="0">
                          <a:latin typeface="Aptos" panose="020B0004020202020204" pitchFamily="34" charset="0"/>
                        </a:rPr>
                        <a:t>€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, 3 between 500 and 2500K </a:t>
                      </a:r>
                      <a:r>
                        <a:rPr lang="it-IT" sz="1100" dirty="0">
                          <a:latin typeface="Aptos" panose="020B0004020202020204" pitchFamily="34" charset="0"/>
                        </a:rPr>
                        <a:t>€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, 4 between 2500 and 5000K </a:t>
                      </a:r>
                      <a:r>
                        <a:rPr lang="it-IT" sz="1100" dirty="0">
                          <a:latin typeface="Aptos" panose="020B0004020202020204" pitchFamily="34" charset="0"/>
                        </a:rPr>
                        <a:t>€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, 5 &gt; 5000K </a:t>
                      </a:r>
                      <a:r>
                        <a:rPr lang="it-IT" sz="1100" dirty="0">
                          <a:latin typeface="Aptos" panose="020B0004020202020204" pitchFamily="34" charset="0"/>
                        </a:rPr>
                        <a:t>€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)</a:t>
                      </a:r>
                      <a:endParaRPr lang="it-IT" sz="11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580808"/>
                  </a:ext>
                </a:extLst>
              </a:tr>
              <a:tr h="646191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Project margin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(1 &gt; 50%, 2 between 30% and 50%, 3 between 20% and 30%, 4 between 5% and 20%, 5 &lt; 5%)</a:t>
                      </a:r>
                      <a:endParaRPr lang="it-IT" sz="11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266024"/>
                  </a:ext>
                </a:extLst>
              </a:tr>
              <a:tr h="37438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Relevance of the project for the client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(1 = not relevant, 2 relevant, 3 business critical, 4 life critical)</a:t>
                      </a:r>
                      <a:endParaRPr lang="it-IT" sz="11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9778"/>
                  </a:ext>
                </a:extLst>
              </a:tr>
              <a:tr h="37438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Importance of the client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 (A value from 1 to 5 will be given depending on the strategic importance of the client)</a:t>
                      </a:r>
                      <a:endParaRPr lang="it-IT" sz="1100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217067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3A86830-D5B4-BD23-92C6-8E1827A3B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74854"/>
              </p:ext>
            </p:extLst>
          </p:nvPr>
        </p:nvGraphicFramePr>
        <p:xfrm>
          <a:off x="916650" y="4466366"/>
          <a:ext cx="993043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763">
                  <a:extLst>
                    <a:ext uri="{9D8B030D-6E8A-4147-A177-3AD203B41FA5}">
                      <a16:colId xmlns:a16="http://schemas.microsoft.com/office/drawing/2014/main" val="1055620337"/>
                    </a:ext>
                  </a:extLst>
                </a:gridCol>
                <a:gridCol w="1251671">
                  <a:extLst>
                    <a:ext uri="{9D8B030D-6E8A-4147-A177-3AD203B41FA5}">
                      <a16:colId xmlns:a16="http://schemas.microsoft.com/office/drawing/2014/main" val="1630621834"/>
                    </a:ext>
                  </a:extLst>
                </a:gridCol>
              </a:tblGrid>
              <a:tr h="35802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443768"/>
                  </a:ext>
                </a:extLst>
              </a:tr>
            </a:tbl>
          </a:graphicData>
        </a:graphic>
      </p:graphicFrame>
      <p:pic>
        <p:nvPicPr>
          <p:cNvPr id="6" name="Elemento grafico 5" descr="Avviso con riempimento a tinta unita">
            <a:extLst>
              <a:ext uri="{FF2B5EF4-FFF2-40B4-BE49-F238E27FC236}">
                <a16:creationId xmlns:a16="http://schemas.microsoft.com/office/drawing/2014/main" id="{B1C8C67E-C894-4BB9-3433-36AD67C7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8992" y="5242694"/>
            <a:ext cx="1489359" cy="148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1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3CBF2AD-D8D1-4170-B16B-A760E87F6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White percentage symbol on red background">
            <a:extLst>
              <a:ext uri="{FF2B5EF4-FFF2-40B4-BE49-F238E27FC236}">
                <a16:creationId xmlns:a16="http://schemas.microsoft.com/office/drawing/2014/main" id="{B49B5455-9836-EA03-8D73-217C42EA08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0343" r="9092" b="3030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C83BAC5-B7A8-4C7B-9A76-1725090EF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EF19A-86CB-C0AA-EB25-61FD79C6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COST &amp; EVA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7628190-DEBC-A715-C9A9-AEF94362ECCB}"/>
              </a:ext>
            </a:extLst>
          </p:cNvPr>
          <p:cNvSpPr txBox="1"/>
          <p:nvPr/>
        </p:nvSpPr>
        <p:spPr>
          <a:xfrm>
            <a:off x="289248" y="2095018"/>
            <a:ext cx="6451109" cy="3689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Total price (All-inclusive): 1.450.000€</a:t>
            </a:r>
          </a:p>
          <a:p>
            <a:pPr indent="-182880" defTabSz="914400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 indent="-182880" defTabSz="914400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Payments:</a:t>
            </a:r>
          </a:p>
          <a:p>
            <a:pPr marL="971550" lvl="1" indent="-182880" defTabSz="914400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20% at the order</a:t>
            </a:r>
          </a:p>
          <a:p>
            <a:pPr marL="971550" lvl="1" indent="-182880" defTabSz="914400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20% at the delivery on site</a:t>
            </a:r>
          </a:p>
          <a:p>
            <a:pPr marL="971550" lvl="1" indent="-182880" defTabSz="914400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20% at the end of installation</a:t>
            </a:r>
          </a:p>
          <a:p>
            <a:pPr marL="971550" lvl="1" indent="-182880" defTabSz="914400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40% at the final acceptance</a:t>
            </a:r>
          </a:p>
          <a:p>
            <a:pPr lvl="1" indent="-182880" defTabSz="914400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 indent="-182880" defTabSz="914400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Planned budget: 1.080.000,62€</a:t>
            </a:r>
          </a:p>
          <a:p>
            <a:pPr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Estimated Margins: Approximately €370,000</a:t>
            </a:r>
          </a:p>
          <a:p>
            <a:pPr indent="-182880" defTabSz="914400">
              <a:lnSpc>
                <a:spcPct val="90000"/>
              </a:lnSpc>
              <a:spcAft>
                <a:spcPts val="8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Markup</a:t>
            </a:r>
            <a:r>
              <a:rPr lang="en-US">
                <a:solidFill>
                  <a:srgbClr val="FFFFFF"/>
                </a:solidFill>
                <a:latin typeface="Aptos" panose="020B0004020202020204" pitchFamily="34" charset="0"/>
              </a:rPr>
              <a:t>: 0,34</a:t>
            </a:r>
            <a:endParaRPr lang="en-US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AC3F50-3B90-41EA-B63E-BB37117D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85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against red wall">
            <a:extLst>
              <a:ext uri="{FF2B5EF4-FFF2-40B4-BE49-F238E27FC236}">
                <a16:creationId xmlns:a16="http://schemas.microsoft.com/office/drawing/2014/main" id="{CD606BD4-0F89-5C56-6D30-105D85C08E4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7000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9D24048-8B65-54E5-229C-9E4246FD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Q&amp;A?</a:t>
            </a:r>
            <a:br>
              <a:rPr lang="en-US" sz="5000" spc="-100"/>
            </a:br>
            <a:endParaRPr lang="en-US" sz="5000" spc="-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890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of green clover">
            <a:extLst>
              <a:ext uri="{FF2B5EF4-FFF2-40B4-BE49-F238E27FC236}">
                <a16:creationId xmlns:a16="http://schemas.microsoft.com/office/drawing/2014/main" id="{97BF6134-83B1-3F8E-EBCA-15D1B78402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2045" b="33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3A6936F-1AC0-5488-141B-9BACD127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>
                <a:solidFill>
                  <a:schemeClr val="tx1"/>
                </a:solidFill>
              </a:rPr>
              <a:t>GOOD LUCK</a:t>
            </a:r>
          </a:p>
        </p:txBody>
      </p:sp>
    </p:spTree>
    <p:extLst>
      <p:ext uri="{BB962C8B-B14F-4D97-AF65-F5344CB8AC3E}">
        <p14:creationId xmlns:p14="http://schemas.microsoft.com/office/powerpoint/2010/main" val="1272685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492F9E5-5B28-4104-9CDF-100EE9D85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4A3EBA2-184A-4C53-80BF-FB3A6AC35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008542" cy="5330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38EFCD-B361-4EDD-A82E-EF6FE99C1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193E9C-2711-2DFB-6021-0E361ACF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it-IT">
                <a:latin typeface="Aptos" panose="020B0004020202020204" pitchFamily="34" charset="0"/>
              </a:rPr>
              <a:t>Agenda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5DB082-BCCB-4994-AEE1-EF25FDAC8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17" name="Rectangle 2">
            <a:extLst>
              <a:ext uri="{FF2B5EF4-FFF2-40B4-BE49-F238E27FC236}">
                <a16:creationId xmlns:a16="http://schemas.microsoft.com/office/drawing/2014/main" id="{3AA78370-F164-28F9-9C5B-C1DF81809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780844"/>
              </p:ext>
            </p:extLst>
          </p:nvPr>
        </p:nvGraphicFramePr>
        <p:xfrm>
          <a:off x="650875" y="1425575"/>
          <a:ext cx="6711950" cy="402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72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0EF19A-86CB-C0AA-EB25-61FD79C6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400"/>
              </a:spcAft>
            </a:pPr>
            <a:r>
              <a:rPr lang="en-US" b="1">
                <a:effectLst/>
              </a:rPr>
              <a:t>ATTENDEES</a:t>
            </a:r>
          </a:p>
        </p:txBody>
      </p:sp>
      <p:graphicFrame>
        <p:nvGraphicFramePr>
          <p:cNvPr id="16" name="CasellaDiTesto 3">
            <a:extLst>
              <a:ext uri="{FF2B5EF4-FFF2-40B4-BE49-F238E27FC236}">
                <a16:creationId xmlns:a16="http://schemas.microsoft.com/office/drawing/2014/main" id="{734916F3-85ED-A87A-5F99-8BAF63583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826518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32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agazine printing process">
            <a:extLst>
              <a:ext uri="{FF2B5EF4-FFF2-40B4-BE49-F238E27FC236}">
                <a16:creationId xmlns:a16="http://schemas.microsoft.com/office/drawing/2014/main" id="{A79F966C-14B8-9AD2-AF6E-624ED20055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325" r="-1" b="1149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E39243-F64D-ED6E-7A93-F283F164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it-IT">
                <a:latin typeface="Aptos" panose="020B0004020202020204" pitchFamily="34" charset="0"/>
              </a:rPr>
              <a:t>OBJECTIVES</a:t>
            </a:r>
            <a:br>
              <a:rPr lang="it-IT">
                <a:latin typeface="Aptos" panose="020B0004020202020204" pitchFamily="34" charset="0"/>
              </a:rPr>
            </a:br>
            <a:endParaRPr lang="it-IT">
              <a:latin typeface="Aptos" panose="020B00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FA41202-DAC9-DC6F-14FF-A735C299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Aptos" panose="020B0004020202020204" pitchFamily="34" charset="0"/>
              </a:rPr>
              <a:t>The main objective is the </a:t>
            </a:r>
            <a:r>
              <a:rPr lang="it-IT" dirty="0" err="1">
                <a:latin typeface="Aptos" panose="020B0004020202020204" pitchFamily="34" charset="0"/>
              </a:rPr>
              <a:t>turnkey</a:t>
            </a:r>
            <a:r>
              <a:rPr lang="it-IT" dirty="0">
                <a:latin typeface="Aptos" panose="020B0004020202020204" pitchFamily="34" charset="0"/>
              </a:rPr>
              <a:t> delivery of an </a:t>
            </a:r>
            <a:r>
              <a:rPr lang="it-IT" dirty="0" err="1">
                <a:latin typeface="Aptos" panose="020B0004020202020204" pitchFamily="34" charset="0"/>
              </a:rPr>
              <a:t>equipment</a:t>
            </a:r>
            <a:r>
              <a:rPr lang="it-IT" dirty="0">
                <a:latin typeface="Aptos" panose="020B0004020202020204" pitchFamily="34" charset="0"/>
              </a:rPr>
              <a:t> for the </a:t>
            </a:r>
            <a:r>
              <a:rPr lang="it-IT" dirty="0" err="1">
                <a:latin typeface="Aptos" panose="020B0004020202020204" pitchFamily="34" charset="0"/>
              </a:rPr>
              <a:t>automated</a:t>
            </a:r>
            <a:r>
              <a:rPr lang="it-IT" dirty="0">
                <a:latin typeface="Aptos" panose="020B0004020202020204" pitchFamily="34" charset="0"/>
              </a:rPr>
              <a:t> packaging of </a:t>
            </a:r>
            <a:r>
              <a:rPr lang="it-IT" dirty="0" err="1">
                <a:latin typeface="Aptos" panose="020B0004020202020204" pitchFamily="34" charset="0"/>
              </a:rPr>
              <a:t>bottles</a:t>
            </a:r>
            <a:r>
              <a:rPr lang="it-IT" dirty="0">
                <a:latin typeface="Aptos" panose="020B0004020202020204" pitchFamily="34" charset="0"/>
              </a:rPr>
              <a:t>, </a:t>
            </a:r>
            <a:r>
              <a:rPr lang="it-IT" b="1" dirty="0">
                <a:latin typeface="Aptos" panose="020B0004020202020204" pitchFamily="34" charset="0"/>
              </a:rPr>
              <a:t>BAP002</a:t>
            </a:r>
            <a:r>
              <a:rPr lang="it-IT" dirty="0">
                <a:latin typeface="Aptos" panose="020B0004020202020204" pitchFamily="34" charset="0"/>
              </a:rPr>
              <a:t>, </a:t>
            </a:r>
            <a:r>
              <a:rPr lang="it-IT" dirty="0" err="1">
                <a:latin typeface="Aptos" panose="020B0004020202020204" pitchFamily="34" charset="0"/>
              </a:rPr>
              <a:t>including</a:t>
            </a:r>
            <a:r>
              <a:rPr lang="it-IT" dirty="0">
                <a:latin typeface="Aptos" panose="020B0004020202020204" pitchFamily="34" charset="0"/>
              </a:rPr>
              <a:t> </a:t>
            </a:r>
            <a:r>
              <a:rPr lang="it-IT" dirty="0" err="1">
                <a:latin typeface="Aptos" panose="020B0004020202020204" pitchFamily="34" charset="0"/>
              </a:rPr>
              <a:t>compressor</a:t>
            </a:r>
            <a:r>
              <a:rPr lang="it-IT" dirty="0">
                <a:latin typeface="Aptos" panose="020B0004020202020204" pitchFamily="34" charset="0"/>
              </a:rPr>
              <a:t>.</a:t>
            </a:r>
            <a:endParaRPr lang="en-US" dirty="0">
              <a:latin typeface="Aptos" panose="020B0004020202020204" pitchFamily="34" charset="0"/>
            </a:endParaRPr>
          </a:p>
          <a:p>
            <a:pPr marL="502920" lvl="1" indent="0">
              <a:buNone/>
            </a:pPr>
            <a:endParaRPr lang="it-IT" dirty="0">
              <a:latin typeface="Aptos" panose="020B0004020202020204" pitchFamily="34" charset="0"/>
            </a:endParaRPr>
          </a:p>
          <a:p>
            <a:pPr lvl="0"/>
            <a:r>
              <a:rPr lang="it-IT" dirty="0">
                <a:latin typeface="Aptos" panose="020B0004020202020204" pitchFamily="34" charset="0"/>
              </a:rPr>
              <a:t>A </a:t>
            </a:r>
            <a:r>
              <a:rPr lang="it-IT" b="1" dirty="0" err="1">
                <a:latin typeface="Aptos" panose="020B0004020202020204" pitchFamily="34" charset="0"/>
              </a:rPr>
              <a:t>spare</a:t>
            </a:r>
            <a:r>
              <a:rPr lang="it-IT" b="1" dirty="0">
                <a:latin typeface="Aptos" panose="020B0004020202020204" pitchFamily="34" charset="0"/>
              </a:rPr>
              <a:t> parts kit </a:t>
            </a:r>
            <a:r>
              <a:rPr lang="it-IT" dirty="0">
                <a:latin typeface="Aptos" panose="020B0004020202020204" pitchFamily="34" charset="0"/>
              </a:rPr>
              <a:t>for the </a:t>
            </a:r>
            <a:r>
              <a:rPr lang="it-IT" dirty="0" err="1">
                <a:latin typeface="Aptos" panose="020B0004020202020204" pitchFamily="34" charset="0"/>
              </a:rPr>
              <a:t>warranty</a:t>
            </a:r>
            <a:r>
              <a:rPr lang="it-IT" dirty="0">
                <a:latin typeface="Aptos" panose="020B0004020202020204" pitchFamily="34" charset="0"/>
              </a:rPr>
              <a:t> </a:t>
            </a:r>
            <a:r>
              <a:rPr lang="it-IT" dirty="0" err="1">
                <a:latin typeface="Aptos" panose="020B0004020202020204" pitchFamily="34" charset="0"/>
              </a:rPr>
              <a:t>period</a:t>
            </a:r>
            <a:r>
              <a:rPr lang="it-IT" dirty="0">
                <a:latin typeface="Aptos" panose="020B0004020202020204" pitchFamily="34" charset="0"/>
              </a:rPr>
              <a:t> (one </a:t>
            </a:r>
            <a:r>
              <a:rPr lang="it-IT" dirty="0" err="1">
                <a:latin typeface="Aptos" panose="020B0004020202020204" pitchFamily="34" charset="0"/>
              </a:rPr>
              <a:t>year</a:t>
            </a:r>
            <a:r>
              <a:rPr lang="it-IT" dirty="0">
                <a:latin typeface="Aptos" panose="020B0004020202020204" pitchFamily="34" charset="0"/>
              </a:rPr>
              <a:t>).</a:t>
            </a:r>
            <a:endParaRPr lang="en-US" dirty="0">
              <a:latin typeface="Aptos" panose="020B0004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560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agazine printing process">
            <a:extLst>
              <a:ext uri="{FF2B5EF4-FFF2-40B4-BE49-F238E27FC236}">
                <a16:creationId xmlns:a16="http://schemas.microsoft.com/office/drawing/2014/main" id="{A79F966C-14B8-9AD2-AF6E-624ED20055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325" r="-1" b="1149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E39243-F64D-ED6E-7A93-F283F164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it-IT" dirty="0">
                <a:latin typeface="Aptos" panose="020B0004020202020204" pitchFamily="34" charset="0"/>
              </a:rPr>
              <a:t>OBJECTIVES</a:t>
            </a:r>
            <a:br>
              <a:rPr lang="it-IT" dirty="0">
                <a:latin typeface="Aptos" panose="020B0004020202020204" pitchFamily="34" charset="0"/>
              </a:rPr>
            </a:b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FA41202-DAC9-DC6F-14FF-A735C299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it-IT" b="1" dirty="0">
                <a:latin typeface="Aptos" panose="020B0004020202020204" pitchFamily="34" charset="0"/>
              </a:rPr>
              <a:t>Training</a:t>
            </a:r>
            <a:r>
              <a:rPr lang="it-IT" dirty="0">
                <a:latin typeface="Aptos" panose="020B0004020202020204" pitchFamily="34" charset="0"/>
              </a:rPr>
              <a:t> in class and on the job for</a:t>
            </a:r>
          </a:p>
          <a:p>
            <a:pPr lvl="1"/>
            <a:r>
              <a:rPr lang="it-IT" dirty="0">
                <a:latin typeface="Aptos" panose="020B0004020202020204" pitchFamily="34" charset="0"/>
              </a:rPr>
              <a:t>Up to 10 </a:t>
            </a:r>
            <a:r>
              <a:rPr lang="it-IT" dirty="0" err="1">
                <a:latin typeface="Aptos" panose="020B0004020202020204" pitchFamily="34" charset="0"/>
              </a:rPr>
              <a:t>operators</a:t>
            </a:r>
            <a:r>
              <a:rPr lang="it-IT" dirty="0">
                <a:latin typeface="Aptos" panose="020B0004020202020204" pitchFamily="34" charset="0"/>
              </a:rPr>
              <a:t>: one session of 5 hours (one day)</a:t>
            </a:r>
          </a:p>
          <a:p>
            <a:pPr lvl="1"/>
            <a:r>
              <a:rPr lang="it-IT" dirty="0">
                <a:latin typeface="Aptos" panose="020B0004020202020204" pitchFamily="34" charset="0"/>
              </a:rPr>
              <a:t>Up to 3 </a:t>
            </a:r>
            <a:r>
              <a:rPr lang="it-IT" dirty="0" err="1">
                <a:latin typeface="Aptos" panose="020B0004020202020204" pitchFamily="34" charset="0"/>
              </a:rPr>
              <a:t>supervisors</a:t>
            </a:r>
            <a:r>
              <a:rPr lang="it-IT" dirty="0">
                <a:latin typeface="Aptos" panose="020B0004020202020204" pitchFamily="34" charset="0"/>
              </a:rPr>
              <a:t>: one session of 12 hours (</a:t>
            </a:r>
            <a:r>
              <a:rPr lang="it-IT" dirty="0" err="1">
                <a:latin typeface="Aptos" panose="020B0004020202020204" pitchFamily="34" charset="0"/>
              </a:rPr>
              <a:t>two</a:t>
            </a:r>
            <a:r>
              <a:rPr lang="it-IT" dirty="0">
                <a:latin typeface="Aptos" panose="020B0004020202020204" pitchFamily="34" charset="0"/>
              </a:rPr>
              <a:t> days)</a:t>
            </a:r>
          </a:p>
          <a:p>
            <a:pPr lvl="1"/>
            <a:r>
              <a:rPr lang="it-IT" dirty="0">
                <a:latin typeface="Aptos" panose="020B0004020202020204" pitchFamily="34" charset="0"/>
              </a:rPr>
              <a:t>Up to 4 </a:t>
            </a:r>
            <a:r>
              <a:rPr lang="it-IT" dirty="0" err="1">
                <a:latin typeface="Aptos" panose="020B0004020202020204" pitchFamily="34" charset="0"/>
              </a:rPr>
              <a:t>maintenance</a:t>
            </a:r>
            <a:r>
              <a:rPr lang="it-IT" dirty="0">
                <a:latin typeface="Aptos" panose="020B0004020202020204" pitchFamily="34" charset="0"/>
              </a:rPr>
              <a:t> </a:t>
            </a:r>
            <a:r>
              <a:rPr lang="it-IT" dirty="0" err="1">
                <a:latin typeface="Aptos" panose="020B0004020202020204" pitchFamily="34" charset="0"/>
              </a:rPr>
              <a:t>technicians</a:t>
            </a:r>
            <a:r>
              <a:rPr lang="it-IT" dirty="0">
                <a:latin typeface="Aptos" panose="020B0004020202020204" pitchFamily="34" charset="0"/>
              </a:rPr>
              <a:t>: one session of 24 hours (</a:t>
            </a:r>
            <a:r>
              <a:rPr lang="it-IT" dirty="0" err="1">
                <a:latin typeface="Aptos" panose="020B0004020202020204" pitchFamily="34" charset="0"/>
              </a:rPr>
              <a:t>four</a:t>
            </a:r>
            <a:r>
              <a:rPr lang="it-IT" dirty="0">
                <a:latin typeface="Aptos" panose="020B0004020202020204" pitchFamily="34" charset="0"/>
              </a:rPr>
              <a:t> days)</a:t>
            </a:r>
          </a:p>
          <a:p>
            <a:pPr marL="502920" lvl="1" indent="0">
              <a:buNone/>
            </a:pPr>
            <a:endParaRPr lang="it-IT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it-IT" dirty="0">
                <a:latin typeface="Aptos" panose="020B0004020202020204" pitchFamily="34" charset="0"/>
              </a:rPr>
              <a:t>A complete set of </a:t>
            </a:r>
            <a:r>
              <a:rPr lang="it-IT" b="1" dirty="0" err="1">
                <a:latin typeface="Aptos" panose="020B0004020202020204" pitchFamily="34" charset="0"/>
              </a:rPr>
              <a:t>manuals</a:t>
            </a:r>
            <a:r>
              <a:rPr lang="it-IT" dirty="0">
                <a:latin typeface="Aptos" panose="020B0004020202020204" pitchFamily="34" charset="0"/>
              </a:rPr>
              <a:t>: Technical, </a:t>
            </a:r>
            <a:r>
              <a:rPr lang="it-IT" dirty="0" err="1">
                <a:latin typeface="Aptos" panose="020B0004020202020204" pitchFamily="34" charset="0"/>
              </a:rPr>
              <a:t>Maintenance</a:t>
            </a:r>
            <a:r>
              <a:rPr lang="it-IT" dirty="0">
                <a:latin typeface="Aptos" panose="020B0004020202020204" pitchFamily="34" charset="0"/>
              </a:rPr>
              <a:t>, </a:t>
            </a:r>
            <a:r>
              <a:rPr lang="it-IT" dirty="0" err="1">
                <a:latin typeface="Aptos" panose="020B0004020202020204" pitchFamily="34" charset="0"/>
              </a:rPr>
              <a:t>Troubleshooting</a:t>
            </a:r>
            <a:r>
              <a:rPr lang="it-IT" dirty="0">
                <a:latin typeface="Aptos" panose="020B0004020202020204" pitchFamily="34" charset="0"/>
              </a:rPr>
              <a:t> in </a:t>
            </a:r>
            <a:r>
              <a:rPr lang="it-IT" dirty="0" err="1">
                <a:latin typeface="Aptos" panose="020B0004020202020204" pitchFamily="34" charset="0"/>
              </a:rPr>
              <a:t>electronic</a:t>
            </a:r>
            <a:r>
              <a:rPr lang="it-IT" dirty="0">
                <a:latin typeface="Aptos" panose="020B0004020202020204" pitchFamily="34" charset="0"/>
              </a:rPr>
              <a:t> format </a:t>
            </a:r>
            <a:r>
              <a:rPr lang="en-US" dirty="0">
                <a:latin typeface="Aptos" panose="020B0004020202020204" pitchFamily="34" charset="0"/>
              </a:rPr>
              <a:t>(3 copies of each manual). </a:t>
            </a:r>
            <a:endParaRPr lang="it-IT" dirty="0">
              <a:latin typeface="Aptos" panose="020B000402020202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58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E39243-F64D-ED6E-7A93-F283F164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it-IT" dirty="0">
                <a:latin typeface="Aptos" panose="020B0004020202020204" pitchFamily="34" charset="0"/>
              </a:rPr>
              <a:t>OBJECTIVES</a:t>
            </a:r>
            <a:br>
              <a:rPr lang="it-IT" dirty="0">
                <a:latin typeface="Aptos" panose="020B0004020202020204" pitchFamily="34" charset="0"/>
              </a:rPr>
            </a:b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FA41202-DAC9-DC6F-14FF-A735C299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Aptos" panose="020B0004020202020204" pitchFamily="34" charset="0"/>
              </a:rPr>
              <a:t>A complete system </a:t>
            </a:r>
            <a:r>
              <a:rPr lang="it-IT" dirty="0" err="1">
                <a:latin typeface="Aptos" panose="020B0004020202020204" pitchFamily="34" charset="0"/>
              </a:rPr>
              <a:t>capable</a:t>
            </a:r>
            <a:r>
              <a:rPr lang="it-IT" dirty="0">
                <a:latin typeface="Aptos" panose="020B0004020202020204" pitchFamily="34" charset="0"/>
              </a:rPr>
              <a:t> of:</a:t>
            </a:r>
          </a:p>
          <a:p>
            <a:r>
              <a:rPr lang="it-IT" dirty="0">
                <a:latin typeface="Aptos" panose="020B0004020202020204" pitchFamily="34" charset="0"/>
              </a:rPr>
              <a:t>Feed </a:t>
            </a:r>
            <a:r>
              <a:rPr lang="it-IT" dirty="0" err="1">
                <a:latin typeface="Aptos" panose="020B0004020202020204" pitchFamily="34" charset="0"/>
              </a:rPr>
              <a:t>bottles</a:t>
            </a:r>
            <a:r>
              <a:rPr lang="it-IT" dirty="0">
                <a:latin typeface="Aptos" panose="020B0004020202020204" pitchFamily="34" charset="0"/>
              </a:rPr>
              <a:t> one by one from a pallet to the packaging </a:t>
            </a:r>
            <a:r>
              <a:rPr lang="it-IT" dirty="0" err="1">
                <a:latin typeface="Aptos" panose="020B0004020202020204" pitchFamily="34" charset="0"/>
              </a:rPr>
              <a:t>equipment</a:t>
            </a:r>
            <a:endParaRPr lang="it-IT" dirty="0">
              <a:latin typeface="Aptos" panose="020B0004020202020204" pitchFamily="34" charset="0"/>
            </a:endParaRPr>
          </a:p>
          <a:p>
            <a:r>
              <a:rPr lang="it-IT" dirty="0" err="1">
                <a:latin typeface="Aptos" panose="020B0004020202020204" pitchFamily="34" charset="0"/>
              </a:rPr>
              <a:t>Move</a:t>
            </a:r>
            <a:r>
              <a:rPr lang="it-IT" dirty="0">
                <a:latin typeface="Aptos" panose="020B0004020202020204" pitchFamily="34" charset="0"/>
              </a:rPr>
              <a:t> the </a:t>
            </a:r>
            <a:r>
              <a:rPr lang="it-IT" dirty="0" err="1">
                <a:latin typeface="Aptos" panose="020B0004020202020204" pitchFamily="34" charset="0"/>
              </a:rPr>
              <a:t>bottles</a:t>
            </a:r>
            <a:r>
              <a:rPr lang="it-IT" dirty="0">
                <a:latin typeface="Aptos" panose="020B0004020202020204" pitchFamily="34" charset="0"/>
              </a:rPr>
              <a:t> to the packaging station</a:t>
            </a:r>
          </a:p>
          <a:p>
            <a:r>
              <a:rPr lang="it-IT" dirty="0">
                <a:latin typeface="Aptos" panose="020B0004020202020204" pitchFamily="34" charset="0"/>
              </a:rPr>
              <a:t>Pack the </a:t>
            </a:r>
            <a:r>
              <a:rPr lang="it-IT" dirty="0" err="1">
                <a:latin typeface="Aptos" panose="020B0004020202020204" pitchFamily="34" charset="0"/>
              </a:rPr>
              <a:t>bottles</a:t>
            </a:r>
            <a:r>
              <a:rPr lang="it-IT" dirty="0">
                <a:latin typeface="Aptos" panose="020B0004020202020204" pitchFamily="34" charset="0"/>
              </a:rPr>
              <a:t> in </a:t>
            </a:r>
            <a:r>
              <a:rPr lang="it-IT" dirty="0" err="1">
                <a:latin typeface="Aptos" panose="020B0004020202020204" pitchFamily="34" charset="0"/>
              </a:rPr>
              <a:t>cardboard</a:t>
            </a:r>
            <a:r>
              <a:rPr lang="it-IT" dirty="0">
                <a:latin typeface="Aptos" panose="020B0004020202020204" pitchFamily="34" charset="0"/>
              </a:rPr>
              <a:t> box: the </a:t>
            </a:r>
            <a:r>
              <a:rPr lang="it-IT" dirty="0" err="1">
                <a:latin typeface="Aptos" panose="020B0004020202020204" pitchFamily="34" charset="0"/>
              </a:rPr>
              <a:t>number</a:t>
            </a:r>
            <a:r>
              <a:rPr lang="it-IT" dirty="0">
                <a:latin typeface="Aptos" panose="020B0004020202020204" pitchFamily="34" charset="0"/>
              </a:rPr>
              <a:t> of </a:t>
            </a:r>
            <a:r>
              <a:rPr lang="it-IT" dirty="0" err="1">
                <a:latin typeface="Aptos" panose="020B0004020202020204" pitchFamily="34" charset="0"/>
              </a:rPr>
              <a:t>bottles</a:t>
            </a:r>
            <a:r>
              <a:rPr lang="it-IT" dirty="0">
                <a:latin typeface="Aptos" panose="020B0004020202020204" pitchFamily="34" charset="0"/>
              </a:rPr>
              <a:t> per box </a:t>
            </a:r>
            <a:r>
              <a:rPr lang="it-IT" dirty="0" err="1">
                <a:latin typeface="Aptos" panose="020B0004020202020204" pitchFamily="34" charset="0"/>
              </a:rPr>
              <a:t>shall</a:t>
            </a:r>
            <a:r>
              <a:rPr lang="it-IT" dirty="0">
                <a:latin typeface="Aptos" panose="020B0004020202020204" pitchFamily="34" charset="0"/>
              </a:rPr>
              <a:t> be </a:t>
            </a:r>
            <a:r>
              <a:rPr lang="it-IT" dirty="0" err="1">
                <a:latin typeface="Aptos" panose="020B0004020202020204" pitchFamily="34" charset="0"/>
              </a:rPr>
              <a:t>selected</a:t>
            </a:r>
            <a:r>
              <a:rPr lang="it-IT" dirty="0">
                <a:latin typeface="Aptos" panose="020B0004020202020204" pitchFamily="34" charset="0"/>
              </a:rPr>
              <a:t> from a </a:t>
            </a:r>
            <a:r>
              <a:rPr lang="it-IT" dirty="0" err="1">
                <a:latin typeface="Aptos" panose="020B0004020202020204" pitchFamily="34" charset="0"/>
              </a:rPr>
              <a:t>fixed</a:t>
            </a:r>
            <a:r>
              <a:rPr lang="it-IT" dirty="0">
                <a:latin typeface="Aptos" panose="020B0004020202020204" pitchFamily="34" charset="0"/>
              </a:rPr>
              <a:t> and </a:t>
            </a:r>
            <a:r>
              <a:rPr lang="it-IT" dirty="0" err="1">
                <a:latin typeface="Aptos" panose="020B0004020202020204" pitchFamily="34" charset="0"/>
              </a:rPr>
              <a:t>predetermined</a:t>
            </a:r>
            <a:r>
              <a:rPr lang="it-IT" dirty="0">
                <a:latin typeface="Aptos" panose="020B0004020202020204" pitchFamily="34" charset="0"/>
              </a:rPr>
              <a:t> options list</a:t>
            </a:r>
          </a:p>
          <a:p>
            <a:r>
              <a:rPr lang="it-IT" dirty="0" err="1">
                <a:latin typeface="Aptos" panose="020B0004020202020204" pitchFamily="34" charset="0"/>
              </a:rPr>
              <a:t>Send</a:t>
            </a:r>
            <a:r>
              <a:rPr lang="it-IT" dirty="0">
                <a:latin typeface="Aptos" panose="020B0004020202020204" pitchFamily="34" charset="0"/>
              </a:rPr>
              <a:t> the box to the </a:t>
            </a:r>
            <a:r>
              <a:rPr lang="it-IT" dirty="0" err="1">
                <a:latin typeface="Aptos" panose="020B0004020202020204" pitchFamily="34" charset="0"/>
              </a:rPr>
              <a:t>palletizing</a:t>
            </a:r>
            <a:r>
              <a:rPr lang="it-IT" dirty="0">
                <a:latin typeface="Aptos" panose="020B0004020202020204" pitchFamily="34" charset="0"/>
              </a:rPr>
              <a:t> machine (</a:t>
            </a:r>
            <a:r>
              <a:rPr lang="it-IT" dirty="0" err="1">
                <a:latin typeface="Aptos" panose="020B0004020202020204" pitchFamily="34" charset="0"/>
              </a:rPr>
              <a:t>not</a:t>
            </a:r>
            <a:r>
              <a:rPr lang="it-IT" dirty="0">
                <a:latin typeface="Aptos" panose="020B0004020202020204" pitchFamily="34" charset="0"/>
              </a:rPr>
              <a:t> </a:t>
            </a:r>
            <a:r>
              <a:rPr lang="it-IT" dirty="0" err="1">
                <a:latin typeface="Aptos" panose="020B0004020202020204" pitchFamily="34" charset="0"/>
              </a:rPr>
              <a:t>included</a:t>
            </a:r>
            <a:r>
              <a:rPr lang="it-IT" dirty="0">
                <a:latin typeface="Aptos" panose="020B0004020202020204" pitchFamily="34" charset="0"/>
              </a:rPr>
              <a:t> in the delivery)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A4EA25-5DF2-CF0A-1552-F0D7DEF3C75D}"/>
              </a:ext>
            </a:extLst>
          </p:cNvPr>
          <p:cNvSpPr txBox="1"/>
          <p:nvPr/>
        </p:nvSpPr>
        <p:spPr>
          <a:xfrm>
            <a:off x="494260" y="3428999"/>
            <a:ext cx="2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Characteristics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211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E39243-F64D-ED6E-7A93-F283F164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it-IT" dirty="0">
                <a:latin typeface="Aptos" panose="020B0004020202020204" pitchFamily="34" charset="0"/>
              </a:rPr>
              <a:t>OBJECTIVES</a:t>
            </a:r>
            <a:br>
              <a:rPr lang="it-IT" dirty="0">
                <a:latin typeface="Aptos" panose="020B0004020202020204" pitchFamily="34" charset="0"/>
              </a:rPr>
            </a:b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FA41202-DAC9-DC6F-14FF-A735C299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6140" y="1683143"/>
            <a:ext cx="7212562" cy="3491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The system is engineered to accommodate bottles of various sizes, including 200ml, 750ml, and 1000ml. </a:t>
            </a:r>
          </a:p>
          <a:p>
            <a:pPr marL="0" indent="0">
              <a:buNone/>
            </a:pPr>
            <a:r>
              <a:rPr lang="en-US" dirty="0"/>
              <a:t>Is designed to achieve the following throughput rates:</a:t>
            </a:r>
          </a:p>
          <a:p>
            <a:r>
              <a:rPr lang="en-US" b="1" dirty="0">
                <a:latin typeface="Aptos" panose="020B0004020202020204" pitchFamily="34" charset="0"/>
              </a:rPr>
              <a:t>200ml bottles</a:t>
            </a:r>
            <a:r>
              <a:rPr lang="en-US" dirty="0">
                <a:latin typeface="Aptos" panose="020B0004020202020204" pitchFamily="34" charset="0"/>
              </a:rPr>
              <a:t>: Capable of processing up to 1,000 bottles per hour.</a:t>
            </a:r>
          </a:p>
          <a:p>
            <a:r>
              <a:rPr lang="en-US" b="1" dirty="0">
                <a:latin typeface="Aptos" panose="020B0004020202020204" pitchFamily="34" charset="0"/>
              </a:rPr>
              <a:t>750ml bottles</a:t>
            </a:r>
            <a:r>
              <a:rPr lang="en-US" dirty="0">
                <a:latin typeface="Aptos" panose="020B0004020202020204" pitchFamily="34" charset="0"/>
              </a:rPr>
              <a:t>: Handles up to 600 bottles per hour.</a:t>
            </a:r>
          </a:p>
          <a:p>
            <a:r>
              <a:rPr lang="en-US" b="1" dirty="0">
                <a:latin typeface="Aptos" panose="020B0004020202020204" pitchFamily="34" charset="0"/>
              </a:rPr>
              <a:t>1000ml bottles</a:t>
            </a:r>
            <a:r>
              <a:rPr lang="en-US" dirty="0">
                <a:latin typeface="Aptos" panose="020B0004020202020204" pitchFamily="34" charset="0"/>
              </a:rPr>
              <a:t>: Efficiently manages up to 400 bottles per hour.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A4EA25-5DF2-CF0A-1552-F0D7DEF3C75D}"/>
              </a:ext>
            </a:extLst>
          </p:cNvPr>
          <p:cNvSpPr txBox="1"/>
          <p:nvPr/>
        </p:nvSpPr>
        <p:spPr>
          <a:xfrm>
            <a:off x="494260" y="3428999"/>
            <a:ext cx="2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" sz="1800" b="1" dirty="0"/>
              <a:t>Features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963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E39243-F64D-ED6E-7A93-F283F164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it-IT" dirty="0">
                <a:latin typeface="Aptos" panose="020B0004020202020204" pitchFamily="34" charset="0"/>
              </a:rPr>
              <a:t>OBJECTIVES</a:t>
            </a:r>
            <a:br>
              <a:rPr lang="it-IT" dirty="0">
                <a:latin typeface="Aptos" panose="020B0004020202020204" pitchFamily="34" charset="0"/>
              </a:rPr>
            </a:b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FA41202-DAC9-DC6F-14FF-A735C299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6140" y="1683143"/>
            <a:ext cx="7212562" cy="3491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The Customer will provide the following:</a:t>
            </a:r>
          </a:p>
          <a:p>
            <a:r>
              <a:rPr lang="en-US" b="1" dirty="0">
                <a:latin typeface="Aptos" panose="020B0004020202020204" pitchFamily="34" charset="0"/>
              </a:rPr>
              <a:t>Area</a:t>
            </a:r>
            <a:r>
              <a:rPr lang="en-US" dirty="0">
                <a:latin typeface="Aptos" panose="020B0004020202020204" pitchFamily="34" charset="0"/>
              </a:rPr>
              <a:t>: A flat space measuring 20x50 meters, with lighting at 300 lux/m².</a:t>
            </a:r>
          </a:p>
          <a:p>
            <a:r>
              <a:rPr lang="en-US" b="1" dirty="0">
                <a:latin typeface="Aptos" panose="020B0004020202020204" pitchFamily="34" charset="0"/>
              </a:rPr>
              <a:t>Electrical Supply</a:t>
            </a:r>
            <a:r>
              <a:rPr lang="en-US" dirty="0">
                <a:latin typeface="Aptos" panose="020B0004020202020204" pitchFamily="34" charset="0"/>
              </a:rPr>
              <a:t>: A main electrical line with a capacity of 75 KVA and 380 V ± 7%, suitable for powering both the BAP002 system and the compressor.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A4EA25-5DF2-CF0A-1552-F0D7DEF3C75D}"/>
              </a:ext>
            </a:extLst>
          </p:cNvPr>
          <p:cNvSpPr txBox="1"/>
          <p:nvPr/>
        </p:nvSpPr>
        <p:spPr>
          <a:xfrm>
            <a:off x="494260" y="3428999"/>
            <a:ext cx="2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Site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100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492F9E5-5B28-4104-9CDF-100EE9D85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A3EBA2-184A-4C53-80BF-FB3A6AC35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8008542" cy="53309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38EFCD-B361-4EDD-A82E-EF6FE99C1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EF19A-86CB-C0AA-EB25-61FD79C6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400"/>
              </a:spcAft>
            </a:pPr>
            <a:r>
              <a:rPr lang="en-US" sz="2500" b="1">
                <a:effectLst/>
              </a:rPr>
              <a:t>ROLES AND RESPONSIBILITIES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5DB082-BCCB-4994-AEE1-EF25FDAC8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16" name="CasellaDiTesto 3">
            <a:extLst>
              <a:ext uri="{FF2B5EF4-FFF2-40B4-BE49-F238E27FC236}">
                <a16:creationId xmlns:a16="http://schemas.microsoft.com/office/drawing/2014/main" id="{F4B80176-F0B9-AC80-F32E-AE3E27670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224669"/>
              </p:ext>
            </p:extLst>
          </p:nvPr>
        </p:nvGraphicFramePr>
        <p:xfrm>
          <a:off x="650875" y="1425575"/>
          <a:ext cx="6711950" cy="402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044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ornice">
  <a:themeElements>
    <a:clrScheme name="Corn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674</TotalTime>
  <Words>1024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Aptos</vt:lpstr>
      <vt:lpstr>Calibri</vt:lpstr>
      <vt:lpstr>Corbel</vt:lpstr>
      <vt:lpstr>Wingdings 2</vt:lpstr>
      <vt:lpstr>Cornice</vt:lpstr>
      <vt:lpstr>Kick off Meeting</vt:lpstr>
      <vt:lpstr>Agenda</vt:lpstr>
      <vt:lpstr>ATTENDEES</vt:lpstr>
      <vt:lpstr>OBJECTIVES </vt:lpstr>
      <vt:lpstr>OBJECTIVES </vt:lpstr>
      <vt:lpstr>OBJECTIVES </vt:lpstr>
      <vt:lpstr>OBJECTIVES </vt:lpstr>
      <vt:lpstr>OBJECTIVES </vt:lpstr>
      <vt:lpstr>ROLES AND RESPONSIBILITIES</vt:lpstr>
      <vt:lpstr>ROLES AND RESPONSIBILITIES</vt:lpstr>
      <vt:lpstr>ROLES AND RESPONSIBILITIES</vt:lpstr>
      <vt:lpstr>TIMELINE</vt:lpstr>
      <vt:lpstr>RISK CLASS: B</vt:lpstr>
      <vt:lpstr>COST &amp; EVA</vt:lpstr>
      <vt:lpstr>Q&amp;A? </vt:lpstr>
      <vt:lpstr>GOOD LUCK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Camilla Magistrello</dc:creator>
  <cp:lastModifiedBy>Camilla Magistrello</cp:lastModifiedBy>
  <cp:revision>12</cp:revision>
  <dcterms:created xsi:type="dcterms:W3CDTF">2024-09-05T16:17:24Z</dcterms:created>
  <dcterms:modified xsi:type="dcterms:W3CDTF">2024-09-10T12:58:14Z</dcterms:modified>
</cp:coreProperties>
</file>