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78B93E-B5B8-4570-9096-6A89EEBC5191}">
  <a:tblStyle styleId="{0278B93E-B5B8-4570-9096-6A89EEBC51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81d64821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81d64821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81d64821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81d64821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826ec8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826ec8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826ec877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826ec87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826ec87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826ec87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826ec87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826ec87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826ec877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826ec87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826ec87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826ec87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826ec87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826ec87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826ec87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826ec87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7e7f1ce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7e7f1ce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826ec87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826ec87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7e7f1ce4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7e7f1ce4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826ec87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826ec87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81d64821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81d64821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7e7f1ce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7e7f1ce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1d64821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1d64821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81d6482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81d648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81d64821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81d6482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Kick-off Meeting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12593" y="4611500"/>
            <a:ext cx="3507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Davide Giovanetti - July 2023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64393" y="2614025"/>
            <a:ext cx="3507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PDK008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203600" y="4697350"/>
            <a:ext cx="3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Q&amp;A?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 Schedule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From the sign of the contract, we stipulated this deadlines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1. Delivery on site: 12 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2. End of installation: 14 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3. Acceptance: 15 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4. End of Warranty: 27 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 Structure and Roles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017800"/>
            <a:ext cx="67246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 Breakdown Structure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675"/>
            <a:ext cx="41719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300" y="1401875"/>
            <a:ext cx="41719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Q&amp;A?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Risk and Issues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600" y="1017800"/>
            <a:ext cx="5010801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Master Plan: GANTT chart /1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50" y="1017800"/>
            <a:ext cx="588490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Master Plan: GANTT chart /2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50" y="1017800"/>
            <a:ext cx="5884908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550" y="1017800"/>
            <a:ext cx="588489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EVA: Economic Value Added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1771650"/>
            <a:ext cx="72675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Q&amp;A?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Welcome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Hello everyone,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Thank you for joining us today. I am Davide Giovanetti, and I'm excited to welcome you to this kick-off meeting. We are here to embark on an important project together, and your presence and contribution are highly valued. Let's work together to achieve success.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let's get started!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your attention.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7330350" y="4697350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Davide Giovanetti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Agenda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424000" y="1017800"/>
            <a:ext cx="5644800" cy="31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Client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Objectives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Time schedule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Team structure and Roles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WBS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Risks and issues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The masterplan and the milestones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EVA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Client: Company 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90250" y="526350"/>
            <a:ext cx="5618700" cy="10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Objectives: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938550" y="1865525"/>
            <a:ext cx="3698700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it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BAP002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it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Training Sessions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it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Manuals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Objectives: BAP002 /1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50"/>
              <a:t>The main objective is the </a:t>
            </a:r>
            <a:r>
              <a:rPr b="1" lang="it" sz="1550"/>
              <a:t>production and installation</a:t>
            </a:r>
            <a:r>
              <a:rPr lang="it" sz="1550"/>
              <a:t> of machinery included with a</a:t>
            </a:r>
            <a:r>
              <a:rPr lang="it" sz="1550"/>
              <a:t> compressor</a:t>
            </a:r>
            <a:r>
              <a:rPr lang="it" sz="1550"/>
              <a:t> at Company A's premises, with the provision of spare parts kit for one-year warranty period.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550"/>
              <a:t>BAP002 </a:t>
            </a:r>
            <a:r>
              <a:rPr b="1" lang="it" sz="1550"/>
              <a:t>Capabilities:</a:t>
            </a:r>
            <a:endParaRPr b="1" sz="1550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it" sz="1550"/>
              <a:t>Feed bottles one by one from a pallet to the packaging equipment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it" sz="1550"/>
              <a:t>Move the bottles to the packaging station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it" sz="1550"/>
              <a:t>Pack the bottles in cardboard box: the number of bottles per box shall be selected from a fixed and predetermined options list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it" sz="1550"/>
              <a:t>Send the box to the palletizing machine (not included in the delivery)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Objectives: BAP002 /2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50"/>
              <a:t>Features</a:t>
            </a:r>
            <a:endParaRPr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50"/>
              <a:t>The BAP002 system is designed to handle bottles of different sizes, including 200ml, 750ml, and 1000ml. This versatile system exhibits excellent performance capabilities in terms of speed, as outlined below: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200ml bottles: Processing capacity of 1000 bottles per hour.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750ml bottles: Workload capacity of 600 bottles per hour.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1000ml bottles: Efficient handling of 400 bottles per hour.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Objectives: Training Sessions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We will design the training sessions to cater to the specific needs of different roles within Company A. The training program will be customized as follows: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952500" y="218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{0278B93E-B5B8-4570-9096-6A89EEBC5191}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Role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Number of </a:t>
                      </a:r>
                      <a:r>
                        <a:rPr b="1" lang="it"/>
                        <a:t>participants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Training duration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Operators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Up to 10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 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Supervisors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Up to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12 hours (2 days)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Maintenance Technicians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Up to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24 hours (4 days)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Objectives: Manuals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manuals accompanying the BAP002 model equipment serve as invaluable resources for users.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5178200" y="2073475"/>
            <a:ext cx="32502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omprehensive guidance on: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Equipment Operation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Maintenance Procedures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Troubleshooting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Safety Precautions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95300" y="2073475"/>
            <a:ext cx="3999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Features of the Manuals: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Step-by-step instructions for equipment operation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Detailed maintenance procedures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Troubleshooting guidelines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Clear and accurate information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User-friendly format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