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7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6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ve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8ce89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8ce89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8975a6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8975a6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c3009ff6e3ef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c3009ff6e3ef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c3009ff6e3ef9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c3009ff6e3ef9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05d288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05d288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dd742c3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dd742c3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dd742c34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dd742c34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8975a6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8975a6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8975a6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8975a6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05d28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05d28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8ce89e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8ce89e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8975a6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8975a6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8975b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8975b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7100"/>
            <a:ext cx="83229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La rapina British</a:t>
            </a:r>
            <a:endParaRPr sz="3600">
              <a:highlight>
                <a:srgbClr val="00FF00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26531"/>
            <a:ext cx="8118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Gruppo 10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Stage informatica 2019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Università degli studi di Genova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06000" y="441675"/>
            <a:ext cx="31839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rPr>
              <a:t>SCOOBY DOO</a:t>
            </a:r>
            <a:r>
              <a:rPr lang="it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3600">
              <a:solidFill>
                <a:schemeClr val="accen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506" y="3231425"/>
            <a:ext cx="2827550" cy="21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Movimento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Per far muovere Scooby Doo è necessario “spiegare” al programma come comportarsi, attraverso specifiche </a:t>
            </a:r>
            <a:r>
              <a:rPr lang="it" sz="1600">
                <a:solidFill>
                  <a:schemeClr val="lt2"/>
                </a:solidFill>
              </a:rPr>
              <a:t>istruzioni</a:t>
            </a:r>
            <a:r>
              <a:rPr lang="it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Queste istruzioni sono composte da diversi blocchi, che bisogna inserire in una specifica posizione all’interno del programma, come ci spiega </a:t>
            </a:r>
            <a:r>
              <a:rPr lang="it" sz="1600">
                <a:solidFill>
                  <a:schemeClr val="accent3"/>
                </a:solidFill>
              </a:rPr>
              <a:t>Velma</a:t>
            </a:r>
            <a:r>
              <a:rPr lang="it" sz="1600"/>
              <a:t>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Lo scopo è quello di permettere a Scooby di muoversi per prendere il ladro! Attraversando qualche </a:t>
            </a:r>
            <a:r>
              <a:rPr lang="it" sz="1600">
                <a:solidFill>
                  <a:srgbClr val="6AA84F"/>
                </a:solidFill>
              </a:rPr>
              <a:t>portale</a:t>
            </a:r>
            <a:r>
              <a:rPr lang="it" sz="1600"/>
              <a:t>...</a:t>
            </a:r>
            <a:endParaRPr sz="16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800" y="1439225"/>
            <a:ext cx="4249601" cy="31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3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50" y="1893300"/>
            <a:ext cx="2484375" cy="24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12418" t="0"/>
          <a:stretch/>
        </p:blipFill>
        <p:spPr>
          <a:xfrm>
            <a:off x="5228275" y="464275"/>
            <a:ext cx="3575349" cy="4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31400" y="131705"/>
            <a:ext cx="4313400" cy="17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IMPARARE L</a:t>
            </a:r>
            <a:r>
              <a:rPr lang="it" sz="3200"/>
              <a:t>'INGLESE DIVERTENDOSI</a:t>
            </a:r>
            <a:r>
              <a:rPr lang="it" sz="3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971825" y="618750"/>
            <a:ext cx="3837000" cy="14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lt1"/>
                </a:solidFill>
              </a:rPr>
              <a:t>Aiuta i nostri amici a smascherare il ladro in un divertente interrogatorio. Stai attento! Ti metterà alla prova!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971825" y="1899000"/>
            <a:ext cx="38370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Rispondi correttamente alle domande di quel durante e  e recupera i soldi che ha rubato.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954175" y="2939700"/>
            <a:ext cx="41412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Tempo richiesto</a:t>
            </a:r>
            <a:r>
              <a:rPr lang="it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r>
              <a:rPr lang="it" sz="18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it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circa 10 minuti 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</a:t>
            </a:r>
            <a:r>
              <a:rPr lang="it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8-12 anni</a:t>
            </a:r>
            <a:r>
              <a:rPr lang="it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1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Obiettivo</a:t>
            </a:r>
            <a:r>
              <a:rPr lang="it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imparare l'uso di alcuni tempi verbali inglesi (piccoli elementi di grammatica) 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31" y="1898999"/>
            <a:ext cx="1624425" cy="3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23954" y="1704652"/>
            <a:ext cx="27936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Finalmente lo abbiamo preso! Ma chi sarà mai? Aiuta i nostri amici a scoprirlo e evita che</a:t>
            </a:r>
            <a:r>
              <a:rPr lang="it" sz="1400"/>
              <a:t> il ladro ci scappi da sotto il naso. Rispondi alle sue domande e riuscirai a vincere! Se sbagli il furfante cercherà di scappare, devi impedirlo!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ATTENZIONE : hai soltanto 2 vite! </a:t>
            </a:r>
            <a:endParaRPr sz="1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416913"/>
            <a:ext cx="5719499" cy="430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23950" y="416919"/>
            <a:ext cx="36138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Interrogatorio in in</a:t>
            </a:r>
            <a:r>
              <a:rPr lang="it" sz="3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glese </a:t>
            </a:r>
            <a:endParaRPr sz="30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12450" l="13267" r="8735" t="66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671" y="3062860"/>
            <a:ext cx="6966849" cy="2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76825" y="1596875"/>
            <a:ext cx="424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it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notte scorsa c’è </a:t>
            </a:r>
            <a:r>
              <a:rPr lang="it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stato un furto nella casa del dottor Kula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6825" y="2516675"/>
            <a:ext cx="39138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it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cassaforte è stata forzata e </a:t>
            </a:r>
            <a:r>
              <a:rPr lang="it" sz="2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tutti soldi al suo interno sono stati portati via</a:t>
            </a:r>
            <a:r>
              <a:rPr lang="it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senza lasciare alcuna traccia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1375"/>
            <a:ext cx="8520600" cy="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000000"/>
                </a:solidFill>
              </a:rPr>
              <a:t>Il furto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625" y="1872550"/>
            <a:ext cx="4074625" cy="1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74300" y="1131125"/>
            <a:ext cx="4045200" cy="29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NESSUNO </a:t>
            </a:r>
            <a:r>
              <a:rPr lang="it" sz="3600"/>
              <a:t>È RIUSCITO</a:t>
            </a:r>
            <a:r>
              <a:rPr lang="it" sz="3600"/>
              <a:t> A DARE UNA RISPOSTA AL MISTERO...</a:t>
            </a:r>
            <a:endParaRPr sz="3600"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04375" y="1617750"/>
            <a:ext cx="3837000" cy="19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Il caso sembrava irrisolvibile</a:t>
            </a:r>
            <a:endParaRPr sz="36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775" y="357900"/>
            <a:ext cx="1918589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07450" y="0"/>
            <a:ext cx="8129100" cy="23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Fino all’arrivo di </a:t>
            </a:r>
            <a:r>
              <a:rPr lang="it" sz="4800">
                <a:solidFill>
                  <a:srgbClr val="FF9900"/>
                </a:solidFill>
              </a:rPr>
              <a:t>Scooby Doo</a:t>
            </a:r>
            <a:r>
              <a:rPr lang="it" sz="4800"/>
              <a:t> e della </a:t>
            </a:r>
            <a:r>
              <a:rPr lang="it" sz="4800">
                <a:solidFill>
                  <a:srgbClr val="FF9900"/>
                </a:solidFill>
              </a:rPr>
              <a:t>Mystery Incorporated</a:t>
            </a:r>
            <a:r>
              <a:rPr lang="it" sz="4800"/>
              <a:t>!</a:t>
            </a:r>
            <a:endParaRPr sz="4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13" y="2289400"/>
            <a:ext cx="3946578" cy="26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21475" y="1933650"/>
            <a:ext cx="7790700" cy="14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1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038" y="454425"/>
            <a:ext cx="27908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3700" y="199800"/>
            <a:ext cx="40452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L’insospettabile...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27150" y="1032750"/>
            <a:ext cx="3837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92400" y="276000"/>
            <a:ext cx="3837000" cy="4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squadra si è divisa per cercare indizi. Fred, Daphne e Velma stanno perlustrando i dintorni, mentre Shaggy e Scooby stanno cercando all’interno della banca.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Aiutate Shaggy a cercare eventuali indizi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accent3"/>
                </a:solidFill>
              </a:rPr>
              <a:t>Target</a:t>
            </a:r>
            <a:r>
              <a:rPr b="1" lang="it" sz="1600">
                <a:solidFill>
                  <a:schemeClr val="lt1"/>
                </a:solidFill>
              </a:rPr>
              <a:t>:</a:t>
            </a:r>
            <a:r>
              <a:rPr b="1" lang="it" sz="1600">
                <a:solidFill>
                  <a:srgbClr val="FF0000"/>
                </a:solidFill>
              </a:rPr>
              <a:t> </a:t>
            </a:r>
            <a:r>
              <a:rPr lang="it" sz="1600">
                <a:solidFill>
                  <a:srgbClr val="FFFFFF"/>
                </a:solidFill>
              </a:rPr>
              <a:t>5/13 anni;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ED7D31"/>
                </a:solidFill>
              </a:rPr>
              <a:t>Tempo richiesto</a:t>
            </a:r>
            <a:r>
              <a:rPr b="1" lang="it" sz="1600">
                <a:solidFill>
                  <a:schemeClr val="lt1"/>
                </a:solidFill>
              </a:rPr>
              <a:t>:</a:t>
            </a:r>
            <a:r>
              <a:rPr b="1" lang="it" sz="1600">
                <a:solidFill>
                  <a:srgbClr val="FF0000"/>
                </a:solidFill>
              </a:rPr>
              <a:t>  </a:t>
            </a:r>
            <a:r>
              <a:rPr lang="it" sz="1600">
                <a:solidFill>
                  <a:srgbClr val="FFFFFF"/>
                </a:solidFill>
              </a:rPr>
              <a:t>5 - 10 minuti;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ED7D31"/>
                </a:solidFill>
              </a:rPr>
              <a:t>Obiettivo</a:t>
            </a:r>
            <a:r>
              <a:rPr b="1" lang="it" sz="1600">
                <a:solidFill>
                  <a:schemeClr val="lt1"/>
                </a:solidFill>
              </a:rPr>
              <a:t>:</a:t>
            </a:r>
            <a:r>
              <a:rPr b="1" lang="it" sz="1600">
                <a:solidFill>
                  <a:srgbClr val="FF0000"/>
                </a:solidFill>
              </a:rPr>
              <a:t> </a:t>
            </a:r>
            <a:r>
              <a:rPr lang="it" sz="1600">
                <a:solidFill>
                  <a:srgbClr val="FFFFFF"/>
                </a:solidFill>
              </a:rPr>
              <a:t>Utilizzando la logica, ricomporre l’impronta rinvenuta sulla scena per associarla a un colpevole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0" y="1032750"/>
            <a:ext cx="4380552" cy="3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72275" y="298600"/>
            <a:ext cx="4240800" cy="1017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2400"/>
              <a:t>Aiuta Shaggy con gli indizi</a:t>
            </a:r>
            <a:endParaRPr sz="2400"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70075" y="1315600"/>
            <a:ext cx="40452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000000"/>
                </a:solidFill>
              </a:rPr>
              <a:t>La squadra di Scooby Doo si trova davanti ad una scena del crimine: Shaggy tenta di raccogliere l'impronta digitale </a:t>
            </a:r>
            <a:r>
              <a:rPr b="1" lang="it" sz="2200">
                <a:solidFill>
                  <a:schemeClr val="accent3"/>
                </a:solidFill>
              </a:rPr>
              <a:t>scomponendo</a:t>
            </a:r>
            <a:r>
              <a:rPr lang="it" sz="2200">
                <a:solidFill>
                  <a:srgbClr val="000000"/>
                </a:solidFill>
              </a:rPr>
              <a:t> i vari passaggi con l'aiuto del giocatore.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32596" r="0" t="0"/>
          <a:stretch/>
        </p:blipFill>
        <p:spPr>
          <a:xfrm>
            <a:off x="4560975" y="0"/>
            <a:ext cx="47456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2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11142"/>
          <a:stretch/>
        </p:blipFill>
        <p:spPr>
          <a:xfrm>
            <a:off x="5390050" y="500301"/>
            <a:ext cx="3464651" cy="43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56975" y="2753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DIVERTIRSI PROGRAMMANDO</a:t>
            </a:r>
            <a:endParaRPr sz="32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963025" y="350700"/>
            <a:ext cx="3837000" cy="26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membri della Mystery Incorporated sono riusciti a trovare il ladro, ma sta scappando!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Scooby Doo è paralizzato dalla paura e non riesce a muoversi: ha bisogno del tuo aiuto per acciuffare il malvivente!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12280"/>
          <a:stretch/>
        </p:blipFill>
        <p:spPr>
          <a:xfrm>
            <a:off x="1077350" y="1731500"/>
            <a:ext cx="2259225" cy="31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948275" y="2987475"/>
            <a:ext cx="35547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</a:t>
            </a:r>
            <a:r>
              <a:rPr lang="it" sz="16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10/13 anni</a:t>
            </a:r>
            <a:endParaRPr sz="1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Tempo richiesto</a:t>
            </a:r>
            <a:r>
              <a:rPr lang="it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circa 10 minuti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Obiettivo</a:t>
            </a:r>
            <a:r>
              <a:rPr lang="it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comprendere l’associazione tra le istruzioni inserite e il movimento di Scooby Doo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