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FF3300"/>
    <a:srgbClr val="002A3D"/>
    <a:srgbClr val="17202F"/>
    <a:srgbClr val="121924"/>
    <a:srgbClr val="121524"/>
    <a:srgbClr val="17212B"/>
    <a:srgbClr val="2C3E50"/>
    <a:srgbClr val="013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71" autoAdjust="0"/>
  </p:normalViewPr>
  <p:slideViewPr>
    <p:cSldViewPr>
      <p:cViewPr>
        <p:scale>
          <a:sx n="75" d="100"/>
          <a:sy n="75" d="100"/>
        </p:scale>
        <p:origin x="-122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70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6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8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99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98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8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2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83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6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1925-3F21-4ED2-AC31-06AE7318E3A5}" type="datetimeFigureOut">
              <a:rPr lang="es-ES" smtClean="0"/>
              <a:t>05/03/2016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45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5687616" y="5589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Lección </a:t>
            </a:r>
            <a:r>
              <a:rPr lang="es-ES" sz="3600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09</a:t>
            </a:r>
            <a:endParaRPr lang="es-ES" sz="3600" dirty="0">
              <a:solidFill>
                <a:schemeClr val="bg1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860032" y="62331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Tutor:  Nilton </a:t>
            </a:r>
            <a:r>
              <a:rPr lang="es-ES" sz="2400" i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J</a:t>
            </a:r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airo Hoyos</a:t>
            </a:r>
            <a:endParaRPr lang="es-ES" sz="2400" i="1" dirty="0">
              <a:solidFill>
                <a:schemeClr val="bg1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2504" y="532763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https://www.facebook.com/plusis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9512" y="5650795"/>
            <a:ext cx="514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ABC9C"/>
                </a:solidFill>
              </a:rPr>
              <a:t>https://</a:t>
            </a:r>
            <a:r>
              <a:rPr lang="es-ES" sz="2800" dirty="0">
                <a:solidFill>
                  <a:srgbClr val="1ABC9C"/>
                </a:solidFill>
              </a:rPr>
              <a:t>www.youtube.com/c/plusis</a:t>
            </a:r>
          </a:p>
        </p:txBody>
      </p:sp>
    </p:spTree>
    <p:extLst>
      <p:ext uri="{BB962C8B-B14F-4D97-AF65-F5344CB8AC3E}">
        <p14:creationId xmlns:p14="http://schemas.microsoft.com/office/powerpoint/2010/main" val="22238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98230" y="2707467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Crear 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la vista e interfa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z que permitirá subir el archivo de excel a procesar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.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714764" y="21221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695156" y="3906767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 rot="3184823">
            <a:off x="349984" y="240377"/>
            <a:ext cx="1243232" cy="1285194"/>
          </a:xfrm>
          <a:prstGeom prst="rect">
            <a:avLst/>
          </a:prstGeom>
          <a:solidFill>
            <a:srgbClr val="002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 rot="3184823">
            <a:off x="1237127" y="485784"/>
            <a:ext cx="1243232" cy="1285194"/>
          </a:xfrm>
          <a:prstGeom prst="rect">
            <a:avLst/>
          </a:prstGeom>
          <a:solidFill>
            <a:srgbClr val="002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2123728" y="18864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Contenido </a:t>
            </a:r>
            <a:r>
              <a:rPr lang="es-ES" sz="32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Tutorial</a:t>
            </a:r>
            <a:endParaRPr lang="es-ES" sz="3200" b="1" dirty="0">
              <a:solidFill>
                <a:srgbClr val="1ABC9C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53604" y="6308159"/>
            <a:ext cx="6768752" cy="45719"/>
          </a:xfrm>
          <a:prstGeom prst="rect">
            <a:avLst/>
          </a:prstGeom>
          <a:solidFill>
            <a:srgbClr val="1ABC9C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19460" y="773415"/>
            <a:ext cx="8664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Tema: </a:t>
            </a:r>
            <a:r>
              <a:rPr lang="es-ES" sz="24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 </a:t>
            </a:r>
            <a:r>
              <a:rPr lang="es-ES" sz="24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I</a:t>
            </a:r>
            <a:r>
              <a:rPr lang="es-ES" sz="24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mportar y Procesar un archivo excel ( </a:t>
            </a:r>
            <a:r>
              <a:rPr lang="es-ES" sz="24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AJAX ,jquery)</a:t>
            </a:r>
            <a:endParaRPr lang="es-ES" sz="24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56796" y="5625825"/>
            <a:ext cx="216024" cy="216024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1117838" y="4593612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Crear la función dentro del controlador para recibir y guardar los datos..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714764" y="2984176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1117838" y="5518393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Creación del enrutamiento en routes.php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714764" y="4870321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50620" y="3681609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Crear la función JavaScript que atrape el procedimiento  y envié a la ruta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088506" y="1737393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Incluir el paquete con las clases necesarias para</a:t>
            </a:r>
          </a:p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Procesar los archivos Excel  ( </a:t>
            </a:r>
            <a:r>
              <a:rPr lang="es-ES" sz="2200" b="1" dirty="0" err="1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maatwebsite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/excel) 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0" t="43828" r="6111" b="40802"/>
          <a:stretch/>
        </p:blipFill>
        <p:spPr>
          <a:xfrm>
            <a:off x="6156176" y="4293096"/>
            <a:ext cx="2641600" cy="10541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809080" y="2204864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Gracias</a:t>
            </a:r>
          </a:p>
          <a:p>
            <a:r>
              <a:rPr lang="es-ES" sz="32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No olvides Suscribirte al canal plusis en youtube 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22524" y="134076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Tutor:  Nilton </a:t>
            </a:r>
            <a:r>
              <a:rPr lang="es-ES" sz="2400" i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J</a:t>
            </a:r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airo Hoyos</a:t>
            </a:r>
            <a:endParaRPr lang="es-ES" sz="2400" i="1" dirty="0">
              <a:solidFill>
                <a:schemeClr val="bg1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422108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https://www.facebook.com/plusis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48568" y="4544253"/>
            <a:ext cx="514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ABC9C"/>
                </a:solidFill>
              </a:rPr>
              <a:t>https://</a:t>
            </a:r>
            <a:r>
              <a:rPr lang="es-ES" sz="2800" dirty="0">
                <a:solidFill>
                  <a:srgbClr val="1ABC9C"/>
                </a:solidFill>
              </a:rPr>
              <a:t>www.youtube.com/c/plusis</a:t>
            </a:r>
          </a:p>
        </p:txBody>
      </p:sp>
    </p:spTree>
    <p:extLst>
      <p:ext uri="{BB962C8B-B14F-4D97-AF65-F5344CB8AC3E}">
        <p14:creationId xmlns:p14="http://schemas.microsoft.com/office/powerpoint/2010/main" val="2656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6117</TotalTime>
  <Words>109</Words>
  <Application>Microsoft Office PowerPoint</Application>
  <PresentationFormat>Presentación en pantalla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73</cp:revision>
  <dcterms:created xsi:type="dcterms:W3CDTF">2015-08-17T13:44:26Z</dcterms:created>
  <dcterms:modified xsi:type="dcterms:W3CDTF">2016-03-05T20:00:23Z</dcterms:modified>
</cp:coreProperties>
</file>