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  <p:sldId id="258" r:id="rId3"/>
    <p:sldId id="259" r:id="rId4"/>
    <p:sldId id="260" r:id="rId5"/>
    <p:sldId id="256" r:id="rId6"/>
  </p:sldIdLst>
  <p:sldSz cx="7400925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1" userDrawn="1">
          <p15:clr>
            <a:srgbClr val="A4A3A4"/>
          </p15:clr>
        </p15:guide>
        <p15:guide id="2" pos="23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129"/>
    <a:srgbClr val="E4D6BD"/>
    <a:srgbClr val="E7D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>
        <p:scale>
          <a:sx n="73" d="100"/>
          <a:sy n="73" d="100"/>
        </p:scale>
        <p:origin x="3064" y="176"/>
      </p:cViewPr>
      <p:guideLst>
        <p:guide orient="horz" pos="3001"/>
        <p:guide pos="23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070" y="1571308"/>
            <a:ext cx="6290786" cy="3342640"/>
          </a:xfrm>
        </p:spPr>
        <p:txBody>
          <a:bodyPr anchor="b"/>
          <a:lstStyle>
            <a:lvl1pPr algn="ctr">
              <a:defRPr sz="48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116" y="5042853"/>
            <a:ext cx="5550694" cy="2318067"/>
          </a:xfrm>
        </p:spPr>
        <p:txBody>
          <a:bodyPr/>
          <a:lstStyle>
            <a:lvl1pPr marL="0" indent="0" algn="ctr">
              <a:buNone/>
              <a:defRPr sz="1943"/>
            </a:lvl1pPr>
            <a:lvl2pPr marL="370058" indent="0" algn="ctr">
              <a:buNone/>
              <a:defRPr sz="1619"/>
            </a:lvl2pPr>
            <a:lvl3pPr marL="740115" indent="0" algn="ctr">
              <a:buNone/>
              <a:defRPr sz="1457"/>
            </a:lvl3pPr>
            <a:lvl4pPr marL="1110173" indent="0" algn="ctr">
              <a:buNone/>
              <a:defRPr sz="1295"/>
            </a:lvl4pPr>
            <a:lvl5pPr marL="1480231" indent="0" algn="ctr">
              <a:buNone/>
              <a:defRPr sz="1295"/>
            </a:lvl5pPr>
            <a:lvl6pPr marL="1850288" indent="0" algn="ctr">
              <a:buNone/>
              <a:defRPr sz="1295"/>
            </a:lvl6pPr>
            <a:lvl7pPr marL="2220346" indent="0" algn="ctr">
              <a:buNone/>
              <a:defRPr sz="1295"/>
            </a:lvl7pPr>
            <a:lvl8pPr marL="2590404" indent="0" algn="ctr">
              <a:buNone/>
              <a:defRPr sz="1295"/>
            </a:lvl8pPr>
            <a:lvl9pPr marL="2960461" indent="0" algn="ctr">
              <a:buNone/>
              <a:defRPr sz="129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4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6288" y="511175"/>
            <a:ext cx="1595824" cy="81365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814" y="511175"/>
            <a:ext cx="4694962" cy="813657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2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1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59" y="2393635"/>
            <a:ext cx="6383298" cy="3993832"/>
          </a:xfrm>
        </p:spPr>
        <p:txBody>
          <a:bodyPr anchor="b"/>
          <a:lstStyle>
            <a:lvl1pPr>
              <a:defRPr sz="48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59" y="6425250"/>
            <a:ext cx="6383298" cy="2100262"/>
          </a:xfrm>
        </p:spPr>
        <p:txBody>
          <a:bodyPr/>
          <a:lstStyle>
            <a:lvl1pPr marL="0" indent="0">
              <a:buNone/>
              <a:defRPr sz="1943">
                <a:solidFill>
                  <a:schemeClr val="tx1"/>
                </a:solidFill>
              </a:defRPr>
            </a:lvl1pPr>
            <a:lvl2pPr marL="370058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2pPr>
            <a:lvl3pPr marL="740115" indent="0">
              <a:buNone/>
              <a:defRPr sz="1457">
                <a:solidFill>
                  <a:schemeClr val="tx1">
                    <a:tint val="75000"/>
                  </a:schemeClr>
                </a:solidFill>
              </a:defRPr>
            </a:lvl3pPr>
            <a:lvl4pPr marL="1110173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4pPr>
            <a:lvl5pPr marL="1480231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5pPr>
            <a:lvl6pPr marL="1850288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6pPr>
            <a:lvl7pPr marL="2220346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7pPr>
            <a:lvl8pPr marL="2590404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8pPr>
            <a:lvl9pPr marL="2960461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814" y="2555875"/>
            <a:ext cx="3145393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6718" y="2555875"/>
            <a:ext cx="3145393" cy="609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29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77" y="511177"/>
            <a:ext cx="6383298" cy="18557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778" y="2353628"/>
            <a:ext cx="3130938" cy="1153477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70058" indent="0">
              <a:buNone/>
              <a:defRPr sz="1619" b="1"/>
            </a:lvl2pPr>
            <a:lvl3pPr marL="740115" indent="0">
              <a:buNone/>
              <a:defRPr sz="1457" b="1"/>
            </a:lvl3pPr>
            <a:lvl4pPr marL="1110173" indent="0">
              <a:buNone/>
              <a:defRPr sz="1295" b="1"/>
            </a:lvl4pPr>
            <a:lvl5pPr marL="1480231" indent="0">
              <a:buNone/>
              <a:defRPr sz="1295" b="1"/>
            </a:lvl5pPr>
            <a:lvl6pPr marL="1850288" indent="0">
              <a:buNone/>
              <a:defRPr sz="1295" b="1"/>
            </a:lvl6pPr>
            <a:lvl7pPr marL="2220346" indent="0">
              <a:buNone/>
              <a:defRPr sz="1295" b="1"/>
            </a:lvl7pPr>
            <a:lvl8pPr marL="2590404" indent="0">
              <a:buNone/>
              <a:defRPr sz="1295" b="1"/>
            </a:lvl8pPr>
            <a:lvl9pPr marL="2960461" indent="0">
              <a:buNone/>
              <a:defRPr sz="12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78" y="3507105"/>
            <a:ext cx="3130938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6719" y="2353628"/>
            <a:ext cx="3146357" cy="1153477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70058" indent="0">
              <a:buNone/>
              <a:defRPr sz="1619" b="1"/>
            </a:lvl2pPr>
            <a:lvl3pPr marL="740115" indent="0">
              <a:buNone/>
              <a:defRPr sz="1457" b="1"/>
            </a:lvl3pPr>
            <a:lvl4pPr marL="1110173" indent="0">
              <a:buNone/>
              <a:defRPr sz="1295" b="1"/>
            </a:lvl4pPr>
            <a:lvl5pPr marL="1480231" indent="0">
              <a:buNone/>
              <a:defRPr sz="1295" b="1"/>
            </a:lvl5pPr>
            <a:lvl6pPr marL="1850288" indent="0">
              <a:buNone/>
              <a:defRPr sz="1295" b="1"/>
            </a:lvl6pPr>
            <a:lvl7pPr marL="2220346" indent="0">
              <a:buNone/>
              <a:defRPr sz="1295" b="1"/>
            </a:lvl7pPr>
            <a:lvl8pPr marL="2590404" indent="0">
              <a:buNone/>
              <a:defRPr sz="1295" b="1"/>
            </a:lvl8pPr>
            <a:lvl9pPr marL="2960461" indent="0">
              <a:buNone/>
              <a:defRPr sz="129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6719" y="3507105"/>
            <a:ext cx="3146357" cy="5158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5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3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78" y="640080"/>
            <a:ext cx="2386991" cy="2240280"/>
          </a:xfrm>
        </p:spPr>
        <p:txBody>
          <a:bodyPr anchor="b"/>
          <a:lstStyle>
            <a:lvl1pPr>
              <a:defRPr sz="25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57" y="1382397"/>
            <a:ext cx="3746718" cy="6823075"/>
          </a:xfrm>
        </p:spPr>
        <p:txBody>
          <a:bodyPr/>
          <a:lstStyle>
            <a:lvl1pPr>
              <a:defRPr sz="2590"/>
            </a:lvl1pPr>
            <a:lvl2pPr>
              <a:defRPr sz="2266"/>
            </a:lvl2pPr>
            <a:lvl3pPr>
              <a:defRPr sz="1943"/>
            </a:lvl3pPr>
            <a:lvl4pPr>
              <a:defRPr sz="1619"/>
            </a:lvl4pPr>
            <a:lvl5pPr>
              <a:defRPr sz="1619"/>
            </a:lvl5pPr>
            <a:lvl6pPr>
              <a:defRPr sz="1619"/>
            </a:lvl6pPr>
            <a:lvl7pPr>
              <a:defRPr sz="1619"/>
            </a:lvl7pPr>
            <a:lvl8pPr>
              <a:defRPr sz="1619"/>
            </a:lvl8pPr>
            <a:lvl9pPr>
              <a:defRPr sz="161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778" y="2880360"/>
            <a:ext cx="2386991" cy="5336223"/>
          </a:xfrm>
        </p:spPr>
        <p:txBody>
          <a:bodyPr/>
          <a:lstStyle>
            <a:lvl1pPr marL="0" indent="0">
              <a:buNone/>
              <a:defRPr sz="1295"/>
            </a:lvl1pPr>
            <a:lvl2pPr marL="370058" indent="0">
              <a:buNone/>
              <a:defRPr sz="1133"/>
            </a:lvl2pPr>
            <a:lvl3pPr marL="740115" indent="0">
              <a:buNone/>
              <a:defRPr sz="971"/>
            </a:lvl3pPr>
            <a:lvl4pPr marL="1110173" indent="0">
              <a:buNone/>
              <a:defRPr sz="809"/>
            </a:lvl4pPr>
            <a:lvl5pPr marL="1480231" indent="0">
              <a:buNone/>
              <a:defRPr sz="809"/>
            </a:lvl5pPr>
            <a:lvl6pPr marL="1850288" indent="0">
              <a:buNone/>
              <a:defRPr sz="809"/>
            </a:lvl6pPr>
            <a:lvl7pPr marL="2220346" indent="0">
              <a:buNone/>
              <a:defRPr sz="809"/>
            </a:lvl7pPr>
            <a:lvl8pPr marL="2590404" indent="0">
              <a:buNone/>
              <a:defRPr sz="809"/>
            </a:lvl8pPr>
            <a:lvl9pPr marL="2960461" indent="0">
              <a:buNone/>
              <a:defRPr sz="80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5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78" y="640080"/>
            <a:ext cx="2386991" cy="2240280"/>
          </a:xfrm>
        </p:spPr>
        <p:txBody>
          <a:bodyPr anchor="b"/>
          <a:lstStyle>
            <a:lvl1pPr>
              <a:defRPr sz="25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46357" y="1382397"/>
            <a:ext cx="3746718" cy="6823075"/>
          </a:xfrm>
        </p:spPr>
        <p:txBody>
          <a:bodyPr anchor="t"/>
          <a:lstStyle>
            <a:lvl1pPr marL="0" indent="0">
              <a:buNone/>
              <a:defRPr sz="2590"/>
            </a:lvl1pPr>
            <a:lvl2pPr marL="370058" indent="0">
              <a:buNone/>
              <a:defRPr sz="2266"/>
            </a:lvl2pPr>
            <a:lvl3pPr marL="740115" indent="0">
              <a:buNone/>
              <a:defRPr sz="1943"/>
            </a:lvl3pPr>
            <a:lvl4pPr marL="1110173" indent="0">
              <a:buNone/>
              <a:defRPr sz="1619"/>
            </a:lvl4pPr>
            <a:lvl5pPr marL="1480231" indent="0">
              <a:buNone/>
              <a:defRPr sz="1619"/>
            </a:lvl5pPr>
            <a:lvl6pPr marL="1850288" indent="0">
              <a:buNone/>
              <a:defRPr sz="1619"/>
            </a:lvl6pPr>
            <a:lvl7pPr marL="2220346" indent="0">
              <a:buNone/>
              <a:defRPr sz="1619"/>
            </a:lvl7pPr>
            <a:lvl8pPr marL="2590404" indent="0">
              <a:buNone/>
              <a:defRPr sz="1619"/>
            </a:lvl8pPr>
            <a:lvl9pPr marL="2960461" indent="0">
              <a:buNone/>
              <a:defRPr sz="161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778" y="2880360"/>
            <a:ext cx="2386991" cy="5336223"/>
          </a:xfrm>
        </p:spPr>
        <p:txBody>
          <a:bodyPr/>
          <a:lstStyle>
            <a:lvl1pPr marL="0" indent="0">
              <a:buNone/>
              <a:defRPr sz="1295"/>
            </a:lvl1pPr>
            <a:lvl2pPr marL="370058" indent="0">
              <a:buNone/>
              <a:defRPr sz="1133"/>
            </a:lvl2pPr>
            <a:lvl3pPr marL="740115" indent="0">
              <a:buNone/>
              <a:defRPr sz="971"/>
            </a:lvl3pPr>
            <a:lvl4pPr marL="1110173" indent="0">
              <a:buNone/>
              <a:defRPr sz="809"/>
            </a:lvl4pPr>
            <a:lvl5pPr marL="1480231" indent="0">
              <a:buNone/>
              <a:defRPr sz="809"/>
            </a:lvl5pPr>
            <a:lvl6pPr marL="1850288" indent="0">
              <a:buNone/>
              <a:defRPr sz="809"/>
            </a:lvl6pPr>
            <a:lvl7pPr marL="2220346" indent="0">
              <a:buNone/>
              <a:defRPr sz="809"/>
            </a:lvl7pPr>
            <a:lvl8pPr marL="2590404" indent="0">
              <a:buNone/>
              <a:defRPr sz="809"/>
            </a:lvl8pPr>
            <a:lvl9pPr marL="2960461" indent="0">
              <a:buNone/>
              <a:defRPr sz="80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814" y="511177"/>
            <a:ext cx="6383298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814" y="2555875"/>
            <a:ext cx="6383298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814" y="8898892"/>
            <a:ext cx="166520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970E-8393-5A49-80B0-9D5C4C61B2EF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1557" y="8898892"/>
            <a:ext cx="249781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26903" y="8898892"/>
            <a:ext cx="166520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1C7A-B1B3-8D43-B3A0-22195C61D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6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40115" rtl="0" eaLnBrk="1" latinLnBrk="0" hangingPunct="1">
        <a:lnSpc>
          <a:spcPct val="90000"/>
        </a:lnSpc>
        <a:spcBef>
          <a:spcPct val="0"/>
        </a:spcBef>
        <a:buNone/>
        <a:defRPr sz="35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029" indent="-185029" algn="l" defTabSz="740115" rtl="0" eaLnBrk="1" latinLnBrk="0" hangingPunct="1">
        <a:lnSpc>
          <a:spcPct val="90000"/>
        </a:lnSpc>
        <a:spcBef>
          <a:spcPts val="809"/>
        </a:spcBef>
        <a:buFont typeface="Arial" panose="020B0604020202020204" pitchFamily="34" charset="0"/>
        <a:buChar char="•"/>
        <a:defRPr sz="2266" kern="1200">
          <a:solidFill>
            <a:schemeClr val="tx1"/>
          </a:solidFill>
          <a:latin typeface="+mn-lt"/>
          <a:ea typeface="+mn-ea"/>
          <a:cs typeface="+mn-cs"/>
        </a:defRPr>
      </a:lvl1pPr>
      <a:lvl2pPr marL="555087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2pPr>
      <a:lvl3pPr marL="925144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95202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4pPr>
      <a:lvl5pPr marL="1665260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5pPr>
      <a:lvl6pPr marL="2035317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6pPr>
      <a:lvl7pPr marL="2405375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7pPr>
      <a:lvl8pPr marL="2775433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8pPr>
      <a:lvl9pPr marL="3145490" indent="-185029" algn="l" defTabSz="74011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1pPr>
      <a:lvl2pPr marL="370058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2pPr>
      <a:lvl3pPr marL="740115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3pPr>
      <a:lvl4pPr marL="1110173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4pPr>
      <a:lvl5pPr marL="1480231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5pPr>
      <a:lvl6pPr marL="1850288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6pPr>
      <a:lvl7pPr marL="2220346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7pPr>
      <a:lvl8pPr marL="2590404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8pPr>
      <a:lvl9pPr marL="2960461" algn="l" defTabSz="740115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B42964-3850-312A-9395-22BA7D72E7CD}"/>
              </a:ext>
            </a:extLst>
          </p:cNvPr>
          <p:cNvSpPr/>
          <p:nvPr/>
        </p:nvSpPr>
        <p:spPr>
          <a:xfrm>
            <a:off x="-1" y="-130630"/>
            <a:ext cx="7400925" cy="9731829"/>
          </a:xfrm>
          <a:prstGeom prst="rect">
            <a:avLst/>
          </a:prstGeom>
          <a:solidFill>
            <a:srgbClr val="E4D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pic>
        <p:nvPicPr>
          <p:cNvPr id="6" name="Imagem 5" descr="Pessoas sentadas em banco de madeira&#10;&#10;Descrição gerada automaticamente com confiança média">
            <a:extLst>
              <a:ext uri="{FF2B5EF4-FFF2-40B4-BE49-F238E27FC236}">
                <a16:creationId xmlns:a16="http://schemas.microsoft.com/office/drawing/2014/main" id="{CD6BBD8C-146E-5C1C-143C-91523BFD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76" y="2888083"/>
            <a:ext cx="4745774" cy="474577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75F778-808A-63A3-A2DE-EBAC2B46FB70}"/>
              </a:ext>
            </a:extLst>
          </p:cNvPr>
          <p:cNvSpPr txBox="1"/>
          <p:nvPr/>
        </p:nvSpPr>
        <p:spPr>
          <a:xfrm>
            <a:off x="524319" y="2237931"/>
            <a:ext cx="8093999" cy="707886"/>
          </a:xfrm>
          <a:prstGeom prst="rect">
            <a:avLst/>
          </a:prstGeom>
          <a:noFill/>
          <a:effectLst>
            <a:glow rad="1076852">
              <a:schemeClr val="accent4">
                <a:satMod val="175000"/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r>
              <a:rPr lang="pt-BR" sz="4000" b="0" dirty="0">
                <a:solidFill>
                  <a:srgbClr val="292129"/>
                </a:solidFill>
                <a:effectLst/>
                <a:latin typeface="Harry P" pitchFamily="2" charset="0"/>
                <a:cs typeface="Baguet Script" panose="020F0502020204030204" pitchFamily="34" charset="0"/>
              </a:rPr>
              <a:t>Desvendando a Magia do Marketing Cloud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70C2E4-1C22-DF55-207F-7D7F12F5EE22}"/>
              </a:ext>
            </a:extLst>
          </p:cNvPr>
          <p:cNvSpPr txBox="1"/>
          <p:nvPr/>
        </p:nvSpPr>
        <p:spPr>
          <a:xfrm>
            <a:off x="524319" y="7633857"/>
            <a:ext cx="6691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0" dirty="0">
                <a:solidFill>
                  <a:srgbClr val="292129"/>
                </a:solidFill>
                <a:effectLst/>
                <a:latin typeface="Harry P" pitchFamily="2" charset="0"/>
                <a:cs typeface="Baguet Script" panose="020F0502020204030204" pitchFamily="34" charset="0"/>
              </a:rPr>
              <a:t>O Guia Descontraído de Marketing Cloud da </a:t>
            </a:r>
            <a:r>
              <a:rPr lang="pt-BR" sz="3000" b="0" dirty="0" err="1">
                <a:solidFill>
                  <a:srgbClr val="292129"/>
                </a:solidFill>
                <a:effectLst/>
                <a:latin typeface="Harry P" pitchFamily="2" charset="0"/>
                <a:cs typeface="Baguet Script" panose="020F0502020204030204" pitchFamily="34" charset="0"/>
              </a:rPr>
              <a:t>Salesforce</a:t>
            </a:r>
            <a:endParaRPr lang="pt-BR" sz="3000" b="0" dirty="0">
              <a:solidFill>
                <a:srgbClr val="292129"/>
              </a:solidFill>
              <a:effectLst/>
              <a:latin typeface="Harry P" pitchFamily="2" charset="0"/>
              <a:cs typeface="Baguet Script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03E70B-BE23-E80A-B516-0F78A788CDCD}"/>
              </a:ext>
            </a:extLst>
          </p:cNvPr>
          <p:cNvSpPr txBox="1"/>
          <p:nvPr/>
        </p:nvSpPr>
        <p:spPr>
          <a:xfrm>
            <a:off x="2302832" y="8967307"/>
            <a:ext cx="2795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dirty="0">
                <a:solidFill>
                  <a:srgbClr val="292129"/>
                </a:solidFill>
                <a:effectLst/>
                <a:latin typeface="Harry P" pitchFamily="2" charset="0"/>
                <a:cs typeface="Baguet Script" panose="020F0502020204030204" pitchFamily="34" charset="0"/>
              </a:rPr>
              <a:t>Jose Henrique da Silva</a:t>
            </a:r>
          </a:p>
        </p:txBody>
      </p: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B6EABA3F-128E-70AD-A2BC-F556B222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8000"/>
                    </a14:imgEffect>
                    <a14:imgEffect>
                      <a14:colorTemperature colorTemp="5936"/>
                    </a14:imgEffect>
                    <a14:imgEffect>
                      <a14:saturation sat="0"/>
                    </a14:imgEffect>
                    <a14:imgEffect>
                      <a14:brightnessContrast bright="-8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0000" y="-230871"/>
            <a:ext cx="3578888" cy="23859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CC2C42-5EDD-B5FB-1630-59DBECB5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76000"/>
                    </a14:imgEffect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-9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61" y="720462"/>
            <a:ext cx="586001" cy="409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498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C80F1-2B75-F19D-41C6-AEFE2B7E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2" y="680988"/>
            <a:ext cx="5555680" cy="819520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Loren </a:t>
            </a:r>
            <a:r>
              <a:rPr lang="pt-BR" sz="4000" dirty="0" err="1">
                <a:latin typeface="Impact" panose="020B0806030902050204" pitchFamily="34" charset="0"/>
              </a:rPr>
              <a:t>loren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612A6-1D23-EE2F-0A01-971F3F14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13" y="2569942"/>
            <a:ext cx="6383298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C5996EF-4F6F-FDCF-0D17-B47B63630D8F}"/>
              </a:ext>
            </a:extLst>
          </p:cNvPr>
          <p:cNvSpPr txBox="1">
            <a:spLocks/>
          </p:cNvSpPr>
          <p:nvPr/>
        </p:nvSpPr>
        <p:spPr>
          <a:xfrm>
            <a:off x="717452" y="1305950"/>
            <a:ext cx="5555680" cy="8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01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6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Loren </a:t>
            </a:r>
            <a:r>
              <a:rPr lang="pt-BR" sz="3200" dirty="0" err="1"/>
              <a:t>loren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881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3D2375-53AC-00D2-70F9-333C524D7E09}"/>
              </a:ext>
            </a:extLst>
          </p:cNvPr>
          <p:cNvSpPr/>
          <p:nvPr/>
        </p:nvSpPr>
        <p:spPr>
          <a:xfrm>
            <a:off x="-1" y="-130630"/>
            <a:ext cx="7400925" cy="9731829"/>
          </a:xfrm>
          <a:prstGeom prst="rect">
            <a:avLst/>
          </a:prstGeom>
          <a:solidFill>
            <a:srgbClr val="E4D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96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DC616E85-5728-2533-A1D9-531AB96289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383" y="8295250"/>
            <a:ext cx="1630649" cy="13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C80F1-2B75-F19D-41C6-AEFE2B7E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612A6-1D23-EE2F-0A01-971F3F14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ACAA7-D147-7E3E-5826-2CE83D733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D8811E-5F76-FA25-2FE1-3D36163C1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C654D5A6-1A30-BFCE-8D10-BC9D0324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22" y="3147845"/>
            <a:ext cx="2016869" cy="2016869"/>
          </a:xfrm>
          <a:prstGeom prst="rect">
            <a:avLst/>
          </a:prstGeom>
        </p:spPr>
      </p:pic>
      <p:pic>
        <p:nvPicPr>
          <p:cNvPr id="7" name="Imagem 6" descr="Homem sentado em frente a igreja&#10;&#10;Descrição gerada automaticamente com confiança média">
            <a:extLst>
              <a:ext uri="{FF2B5EF4-FFF2-40B4-BE49-F238E27FC236}">
                <a16:creationId xmlns:a16="http://schemas.microsoft.com/office/drawing/2014/main" id="{30BCE0DA-8476-0E97-8B68-AA1C7484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81" y="4674547"/>
            <a:ext cx="2016869" cy="2016869"/>
          </a:xfrm>
          <a:prstGeom prst="rect">
            <a:avLst/>
          </a:prstGeom>
        </p:spPr>
      </p:pic>
      <p:pic>
        <p:nvPicPr>
          <p:cNvPr id="9" name="Imagem 8" descr="Pessoas sentadas em banco de madeira&#10;&#10;Descrição gerada automaticamente com confiança média">
            <a:extLst>
              <a:ext uri="{FF2B5EF4-FFF2-40B4-BE49-F238E27FC236}">
                <a16:creationId xmlns:a16="http://schemas.microsoft.com/office/drawing/2014/main" id="{E179EFCD-F222-E08E-4D51-E2C83DD0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37" y="2783733"/>
            <a:ext cx="2016869" cy="20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8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</TotalTime>
  <Words>58</Words>
  <Application>Microsoft Macintosh PowerPoint</Application>
  <PresentationFormat>Personalizar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Harry P</vt:lpstr>
      <vt:lpstr>Impact</vt:lpstr>
      <vt:lpstr>Tema do Office</vt:lpstr>
      <vt:lpstr>Apresentação do PowerPoint</vt:lpstr>
      <vt:lpstr>Loren loren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Henrique da Silva</dc:creator>
  <cp:lastModifiedBy>Jose Henrique da Silva</cp:lastModifiedBy>
  <cp:revision>6</cp:revision>
  <dcterms:created xsi:type="dcterms:W3CDTF">2023-07-14T04:49:07Z</dcterms:created>
  <dcterms:modified xsi:type="dcterms:W3CDTF">2023-07-14T05:38:03Z</dcterms:modified>
</cp:coreProperties>
</file>