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60" r:id="rId3"/>
    <p:sldId id="259" r:id="rId4"/>
    <p:sldId id="261" r:id="rId5"/>
    <p:sldId id="262" r:id="rId6"/>
    <p:sldId id="269" r:id="rId7"/>
    <p:sldId id="264" r:id="rId8"/>
    <p:sldId id="270" r:id="rId9"/>
    <p:sldId id="271" r:id="rId10"/>
    <p:sldId id="263" r:id="rId11"/>
    <p:sldId id="265" r:id="rId12"/>
    <p:sldId id="266" r:id="rId13"/>
    <p:sldId id="267" r:id="rId14"/>
    <p:sldId id="268" r:id="rId15"/>
    <p:sldId id="272" r:id="rId16"/>
    <p:sldId id="273" r:id="rId17"/>
  </p:sldIdLst>
  <p:sldSz cx="7400925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6BE"/>
    <a:srgbClr val="323F42"/>
    <a:srgbClr val="394749"/>
    <a:srgbClr val="C57A3B"/>
    <a:srgbClr val="593628"/>
    <a:srgbClr val="583021"/>
    <a:srgbClr val="121519"/>
    <a:srgbClr val="111419"/>
    <a:srgbClr val="292129"/>
    <a:srgbClr val="B29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>
        <p:scale>
          <a:sx n="70" d="100"/>
          <a:sy n="70" d="100"/>
        </p:scale>
        <p:origin x="3128" y="264"/>
      </p:cViewPr>
      <p:guideLst>
        <p:guide orient="horz" pos="3024"/>
        <p:guide pos="23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18.9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7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8.1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8.5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9.2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30.7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36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1654 499 24575,'18'68'0,"0"-39"0,0 11 0,1-59 0,7-9 0,2-8 0,8-1 0,19-6 0,6-3 0,-1 0 0,15-5 0,-35 13 0,16-6 0,-20 16 0,-8 1 0,-2 9 0,-24 8 0,-4 2 0,-16 8 0,-9 0 0,-1 0 0,-8 0 0,0 0 0,-1 0 0,-18 12 0,13-1 0,-13 2 0,19 3 0,7-14 0,3 6 0,8-8 0,-1 0 0,1 0 0,0-8 0,8-2 0,-6-8 0,5 8 0,-7-6 0,8 5 0,-6-7 0,6 0 0,-9 0 0,1-1 0,8 1 0,-6 8 0,6 2 0,-17 8 0,-1 0 0,-8 0 0,-20 0 0,-4 0 0,-1 0 0,-14 12 0,34-9 0,-15 8 0,20-11 0,0 8 0,0-6 0,7 6 0,3-8 0,8 0 0,-1 0 0,1 0 0,0 0 0,0 0 0,-9 0 0,-1 0 0,0 0 0,-7 0 0,15 0 0,-6 0 0,8 0 0,-1 0 0,1 0 0,0 0 0,0 0 0,-9-8 0,7 6 0,-14-14 0,13 14 0,-5-14 0,8 14 0,0-6 0,-1-1 0,1 7 0,0-6 0,8 0 0,2 14 0,8 4 0,0 10 0,0 6 0,0-8 0,0 0 0,0 8 0,0-5 0,0 5 0,8 0 0,-6 2 0,14 0 0,-6 6 0,0-14 0,6 6 0,-14-8 0,14 0 0,-14 8 0,6-6 0,0 6 0,2-7 0,0-1 0,6 8 0,-14 2 0,6 0 0,-8-2 0,0-8 0,8-8 0,2-2 0,8-8 0,0 0 0,0 0 0,0 0 0,8-16 0,-6 4 0,7-15 0,-9 9 0,0-8 0,-8 5 0,-2-5 0,-8 8 0,0 0 0,0-1 0,0 1 0,0 0 0,-8 8 0,-11 2 0,7 0 0,-12 6 0,14-15 0,-9 7 0,1 0 0,0-6 0,0 6 0,-1-9 0,1 9 0,0-6 0,0 14 0,-1-6 0,1 8 0,0 0 0,0 0 0,-1 0 0,1 0 0,0 0 0,0 0 0,-1 0 0,1 0 0,0 0 0,0 0 0,-1 0 0,1 0 0,0 0 0,0 0 0,-1 0 0,1 8 0,0-6 0,-1 6 0,1 0 0,-8-6 0,6 14 0,-7-14 0,9 6 0,0-8 0,0 8 0,-1-6 0,9 14 0,2-6 0,8 8 0,8-8 0,2-2 0,8-8 0,0 0 0,8 0 0,2 0 0,9 8 0,-9-6 0,6 6 0,-14 0 0,6-6 0,-8 6 0,0-8 0,0 0 0,-8 8 0,6-6 0,-6 14 0,8-5 0,0 7 0,0 8 0,0-6 0,1 14 0,-1-6 0,0 0 0,0 6 0,0-6 0,0 8 0,0 0 0,0 1 0,-8-9 0,6 6 0,-14-14 0,14 6 0,-14-8 0,6 0 0,-8 0 0,8 0 0,-6 0 0,6 0 0,-8 0 0,0 0 0,0 0 0,0 0 0,0 1 0,0-1 0,0 0 0,0 0 0,0 0 0,0 0 0,-8 0 0,-2 0 0,0 0 0,-6 0 0,5-8 0,1 6 0,-6-6 0,6 8 0,-8 0 0,-1 0 0,1-8 0,8 6 0,-6-14 0,14 14 0,-15-14 0,7 15 0,-8-7 0,0 8 0,0 0 0,-1 0 0,1 0 0,0-8 0,0 6 0,-1-14 0,9 14 0,2-6 0,8 8 0,0 0 0,0 0 0,0 0 0,0 0 0,0 0 0,0 0 0,0 0 0,8-8 0,2 7 0,8-7 0,0 16 0,8-6 0,2 14 0,0-14 0,-1 14 0,-1-14 0,-6 14 0,6-14 0,-8 6 0,0-8 0,-8 0 0,6-8 0,-6-2 0,8-8 0,0 0 0,0 0 0,0 0 0,0 0 0,0 0 0,0 0 0,9 0 0,1-8 0,8 6 0,0-14 0,0 14 0,0-14 0,0 14 0,-8-14 0,-2 14 0,-8-7 0,-8 1 0,-2-2 0,-16-8 0,-2-8 0,-8 5 0,0-5 0,-1 16 0,1 2 0,0 8 0,0 0 0,-9 0 0,-1 0 0,0 0 0,-7 0 0,7 0 0,0 0 0,-6 0 0,5 0 0,-7 0 0,0 0 0,-1 0 0,1 0 0,8 8 0,-7-6 0,15 6 0,-6-8 0,16 8 0,2 2 0,8 8 0,0 0 0,0 16 0,0-12 0,8 4 0,2-18 0,8-8 0,0 0 0,0 0 0,8 0 0,-6 0 0,14 0 0,-6 0 0,8 0 0,0 0 0,1 0 0,-9 0 0,-2 0 0,-8 0 0,0 0 0,0 0 0,0 0 0,0 0 0,0 0 0,0 0 0,0-8 0,-8-2 0,6-8 0,-6 0 0,0-9 0,6 7 0,-14-6 0,6 7 0,-8 1 0,0 0 0,0 0 0,-8-1 0,6 1 0,-6 8 0,8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1017 24575,'-28'0'0,"1"0"0,9 0 0,0 0 0,-1 0 0,-7 0 0,6 0 0,-6 8 0,7-6 0,-7 14 0,6-14 0,-6 14 0,7-14 0,1 14 0,0-14 0,-1 15 0,1-15 0,8 14 0,2-6 0,8 8 0,-8 0 0,6 0 0,-6 8 0,8-6 0,-8 6 0,6-8 0,-7 0 0,1 0 0,6 0 0,-6 0 0,8 0 0,-8 0 0,6 1 0,-6-1 0,8 0 0,-8 0 0,14-8 0,-4-2 0,16-8 0,0 0 0,0 0 0,16 0 0,-4-8 0,6 6 0,-2-7 0,-6 9 0,9-8 0,-9 6 0,6-6 0,-14 8 0,14 0 0,-14-8 0,14 6 0,-6-14 0,8 6 0,0-9 0,20-3 0,4 11 0,0-9 0,15 7 0,-34 2 0,14-9 0,-18 18 0,-9-6 0,-2-1 0,-8 7 0,0-6 0,0 8 0,0-8 0,0 6 0,0-6 0,0 8 0,0-8 0,0 6 0,8-6 0,-6 0 0,7 6 0,-1-7 0,-6 1 0,14 6 0,-14-14 0,6 14 0,-16-14 0,-2 6 0,-8-9 0,0 1 0,-8 0 0,-2 0 0,-9-1 0,1-7 0,-8-2 0,6-8 0,-15-1 0,15 1 0,-14 8 0,14-7 0,-15 15 0,7-14 0,0 13 0,1-13 0,9 14 0,0-6 0,8 7 0,-7 9 0,15-6 0,-14 14 0,14-14 0,-14 6 0,14-9 0,-14 1 0,14 0 0,-15 8 0,15-7 0,-6 7 0,0 0 0,6-6 0,-14-10 0,6 3 0,0-11 0,-7 24 0,15-7 0,-14 7 0,14-8 0,-14 0 0,14 0 0,-6-1 0,0 9 0,6-6 0,-6 6 0,-1-9 0,7 1 0,-14 0 0,14 0 0,-6 16 0,8 28 0,0 6 0,0 12 0,8-18 0,-6 0 0,14-6 0,-14 6 0,6-8 0,-8 0 0,0 0 0,8-8 0,-6 6 0,6-6 0,-8 8 0,0 1 0,0-1 0,0 0 0,0 0 0,0 0 0,0 0 0,0 8 0,0 2 0,0 8 0,0-8 0,0-2 0,0-8 0,8-8 0,2-10 0,8-10 0,0-8 0,8-8 0,-5 5 0,29-29 0,-18 18 0,5-11 0,1-2 0,4 0 0,18-27 0,-24 35 0,-8 9 0,-2 2 0,1 8 0,-7-1 0,6 9 0,-8 2 0,0 8 0,0 0 0,0 0 0,0 0 0,0 0 0,0 0 0,0 8 0,-8 2 0,6 8 0,-14 0 0,14-8 0,-14 6 0,6-6 0,0 8 0,-6 0 0,6 1 0,0-1 0,-6 0 0,6 8 0,-8-6 0,0 14 0,8-14 0,-6 6 0,6-8 0,-8 0 0,0 0 0,0 0 0,9 0 0,-7 0 0,6 0 0,-8 1 0,0-1 0,0 0 0,0 0 0,0 0 0,0 0 0,0 0 0,-9 0 0,-1 0 0,0 0 0,-6 0 0,14 0 0,-14-8 0,6-2 0,-1 0 0,-5-6 0,14 14 0,2-6 0,10 0 0,24 6 0,-12-6 0,12 0 0,-16-1 0,-8-1 0,6-6 0,-5 14 0,7-6 0,0 8 0,0 0 0,0-8 0,0 6 0,0-14 0,8 6 0,-6-8 0,6 0 0,0 0 0,-6 0 0,6 0 0,-8 0 0,0 0 0,1 0 0,-1 0 0,0 0 0,-8-8 0,-2-2 0,0-9 0,-6 1 0,6 0 0,-8 0 0,0-9 0,0-1 0,0-8 0,0-1 0,0-18 0,-8 14 0,-6-34 0,3 14 0,-13-19 0,21 20 0,-17 4 0,18 28 0,-14 2 0,14 8 0,-14 7 0,6 3 0,-9 8 0,1 0 0,0 0 0,0 0 0,-1 8 0,1-6 0,0 14 0,-1-14 0,9 14 0,-6-14 0,14 14 0,-14-5 0,14 7 0,-6 0 0,8 0 0,0 0 0,0 0 0,0 0 0,8-8 0,2-2 0,16-8 0,2-8 0,27-6 0,22-17 0,-13 6 0,23-13 0,-46 18 0,3-7 0,-18 9 0,0 0 0,-6-9 0,6 7 0,0-6 0,2 0 0,0 5 0,6-5 0,-13 8 0,5 0 0,-8-1 0,0 1 0,0 0 0,0-1 0,0 1 0,-8 0 0,6 0 0,-6-1 0,0 1 0,-2 0 0,-16 8 0,-2 2 0,-8 8 0,-9 0 0,-1 0 0,0 8 0,-7-6 0,7 6 0,-8 0 0,-1-6 0,9 6 0,-6 0 0,6-6 0,-9 6 0,1 0 0,0-6 0,-1 14 0,1-14 0,8 14 0,-7-14 0,15 14 0,-6-14 0,8 6 0,-1 0 0,9 2 0,2 8 0,8 0 0,0 0 0,0 0 0,16 16 0,-4-11 0,22 11 0,-6-24 0,17 6 0,-15-14 0,4 6 0,-8-8 0,-6 0 0,14 0 0,-6 0 0,8 0 0,0 0 0,0 0 0,1 0 0,18 0 0,-14-8 0,14 6 0,-19-15 0,1 7 0,-1 0 0,-8-6 0,-2 14 0,-8-6 0,0 8 0,-8 8 0,-2 2 0,-8 16 0,8-6 0,-6 22 0,6-12 0,-8 6 0,0-2 0,0-14 0,8 7 0,-6-9 0,6 0 0,-8 0 0,0 0 0,0 0 0,0 0 0,8 0 0,-6 0 0,6 0 0,0 0 0,-6 0 0,6 0 0,0 0 0,-6 0 0,6 0 0,0 1 0,-6-1 0,14 0 0,-14 0 0,6 0 0,-8 0 0,8-8 0,-6 6 0,7-6 0,-9 8 0,0 0 0,0 0 0,0 0 0,0 0 0,0 0 0,0 0 0,0 0 0,0 0 0,0 0 0,0 1 0,-9-9 0,-1 6 0,-8-14 0,8 14 0,-6-6 0,14 8 0,-15-8 0,15 6 0,-14-14 0,6 14 0,-8-14 0,-1 6 0,1 0 0,0-6 0,0 6 0,-1-8 0,9 8 0,-6-6 0,46 6 0,-22-8 0,34 0 0,-16 0 0,-6-8 0,14 6 0,-13-6 0,5 8 0,-8 0 0,0 0 0,0 0 0,0-8 0,0 6 0,0-6 0,0 8 0,0 0 0,-8-9 0,-2-1 0,-8-8 0,0 0 0,0 0 0,0-1 0,0 1 0,0 0 0,0-1 0,0 9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36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1654 499 24575,'18'68'0,"0"-39"0,0 11 0,1-59 0,7-9 0,2-8 0,8-1 0,19-6 0,6-3 0,-1 0 0,15-5 0,-35 13 0,16-6 0,-20 16 0,-8 1 0,-2 9 0,-24 8 0,-4 2 0,-16 8 0,-9 0 0,-1 0 0,-8 0 0,0 0 0,-1 0 0,-18 12 0,13-1 0,-13 2 0,19 3 0,7-14 0,3 6 0,8-8 0,-1 0 0,1 0 0,0-8 0,8-2 0,-6-8 0,5 8 0,-7-6 0,8 5 0,-6-7 0,6 0 0,-9 0 0,1-1 0,8 1 0,-6 8 0,6 2 0,-17 8 0,-1 0 0,-8 0 0,-20 0 0,-4 0 0,-1 0 0,-14 12 0,34-9 0,-15 8 0,20-11 0,0 8 0,0-6 0,7 6 0,3-8 0,8 0 0,-1 0 0,1 0 0,0 0 0,0 0 0,-9 0 0,-1 0 0,0 0 0,-7 0 0,15 0 0,-6 0 0,8 0 0,-1 0 0,1 0 0,0 0 0,0 0 0,-9-8 0,7 6 0,-14-14 0,13 14 0,-5-14 0,8 14 0,0-6 0,-1-1 0,1 7 0,0-6 0,8 0 0,2 14 0,8 4 0,0 10 0,0 6 0,0-8 0,0 0 0,0 8 0,0-5 0,0 5 0,8 0 0,-6 2 0,14 0 0,-6 6 0,0-14 0,6 6 0,-14-8 0,14 0 0,-14 8 0,6-6 0,0 6 0,2-7 0,0-1 0,6 8 0,-14 2 0,6 0 0,-8-2 0,0-8 0,8-8 0,2-2 0,8-8 0,0 0 0,0 0 0,0 0 0,8-16 0,-6 4 0,7-15 0,-9 9 0,0-8 0,-8 5 0,-2-5 0,-8 8 0,0 0 0,0-1 0,0 1 0,0 0 0,-8 8 0,-11 2 0,7 0 0,-12 6 0,14-15 0,-9 7 0,1 0 0,0-6 0,0 6 0,-1-9 0,1 9 0,0-6 0,0 14 0,-1-6 0,1 8 0,0 0 0,0 0 0,-1 0 0,1 0 0,0 0 0,0 0 0,-1 0 0,1 0 0,0 0 0,0 0 0,-1 0 0,1 0 0,0 0 0,0 0 0,-1 0 0,1 8 0,0-6 0,-1 6 0,1 0 0,-8-6 0,6 14 0,-7-14 0,9 6 0,0-8 0,0 8 0,-1-6 0,9 14 0,2-6 0,8 8 0,8-8 0,2-2 0,8-8 0,0 0 0,8 0 0,2 0 0,9 8 0,-9-6 0,6 6 0,-14 0 0,6-6 0,-8 6 0,0-8 0,0 0 0,-8 8 0,6-6 0,-6 14 0,8-5 0,0 7 0,0 8 0,0-6 0,1 14 0,-1-6 0,0 0 0,0 6 0,0-6 0,0 8 0,0 0 0,0 1 0,-8-9 0,6 6 0,-14-14 0,14 6 0,-14-8 0,6 0 0,-8 0 0,8 0 0,-6 0 0,6 0 0,-8 0 0,0 0 0,0 0 0,0 0 0,0 1 0,0-1 0,0 0 0,0 0 0,0 0 0,0 0 0,-8 0 0,-2 0 0,0 0 0,-6 0 0,5-8 0,1 6 0,-6-6 0,6 8 0,-8 0 0,-1 0 0,1-8 0,8 6 0,-6-14 0,14 14 0,-15-14 0,7 15 0,-8-7 0,0 8 0,0 0 0,-1 0 0,1 0 0,0-8 0,0 6 0,-1-14 0,9 14 0,2-6 0,8 8 0,0 0 0,0 0 0,0 0 0,0 0 0,0 0 0,0 0 0,0 0 0,8-8 0,2 7 0,8-7 0,0 16 0,8-6 0,2 14 0,0-14 0,-1 14 0,-1-14 0,-6 14 0,6-14 0,-8 6 0,0-8 0,-8 0 0,6-8 0,-6-2 0,8-8 0,0 0 0,0 0 0,0 0 0,0 0 0,0 0 0,0 0 0,9 0 0,1-8 0,8 6 0,0-14 0,0 14 0,0-14 0,0 14 0,-8-14 0,-2 14 0,-8-7 0,-8 1 0,-2-2 0,-16-8 0,-2-8 0,-8 5 0,0-5 0,-1 16 0,1 2 0,0 8 0,0 0 0,-9 0 0,-1 0 0,0 0 0,-7 0 0,7 0 0,0 0 0,-6 0 0,5 0 0,-7 0 0,0 0 0,-1 0 0,1 0 0,8 8 0,-7-6 0,15 6 0,-6-8 0,16 8 0,2 2 0,8 8 0,0 0 0,0 16 0,0-12 0,8 4 0,2-18 0,8-8 0,0 0 0,0 0 0,8 0 0,-6 0 0,14 0 0,-6 0 0,8 0 0,0 0 0,1 0 0,-9 0 0,-2 0 0,-8 0 0,0 0 0,0 0 0,0 0 0,0 0 0,0 0 0,0 0 0,0-8 0,-8-2 0,6-8 0,-6 0 0,0-9 0,6 7 0,-14-6 0,6 7 0,-8 1 0,0 0 0,0 0 0,-8-1 0,6 1 0,-6 8 0,8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1017 24575,'-28'0'0,"1"0"0,9 0 0,0 0 0,-1 0 0,-7 0 0,6 0 0,-6 8 0,7-6 0,-7 14 0,6-14 0,-6 14 0,7-14 0,1 14 0,0-14 0,-1 15 0,1-15 0,8 14 0,2-6 0,8 8 0,-8 0 0,6 0 0,-6 8 0,8-6 0,-8 6 0,6-8 0,-7 0 0,1 0 0,6 0 0,-6 0 0,8 0 0,-8 0 0,6 1 0,-6-1 0,8 0 0,-8 0 0,14-8 0,-4-2 0,16-8 0,0 0 0,0 0 0,16 0 0,-4-8 0,6 6 0,-2-7 0,-6 9 0,9-8 0,-9 6 0,6-6 0,-14 8 0,14 0 0,-14-8 0,14 6 0,-6-14 0,8 6 0,0-9 0,20-3 0,4 11 0,0-9 0,15 7 0,-34 2 0,14-9 0,-18 18 0,-9-6 0,-2-1 0,-8 7 0,0-6 0,0 8 0,0-8 0,0 6 0,0-6 0,0 8 0,0-8 0,0 6 0,8-6 0,-6 0 0,7 6 0,-1-7 0,-6 1 0,14 6 0,-14-14 0,6 14 0,-16-14 0,-2 6 0,-8-9 0,0 1 0,-8 0 0,-2 0 0,-9-1 0,1-7 0,-8-2 0,6-8 0,-15-1 0,15 1 0,-14 8 0,14-7 0,-15 15 0,7-14 0,0 13 0,1-13 0,9 14 0,0-6 0,8 7 0,-7 9 0,15-6 0,-14 14 0,14-14 0,-14 6 0,14-9 0,-14 1 0,14 0 0,-15 8 0,15-7 0,-6 7 0,0 0 0,6-6 0,-14-10 0,6 3 0,0-11 0,-7 24 0,15-7 0,-14 7 0,14-8 0,-14 0 0,14 0 0,-6-1 0,0 9 0,6-6 0,-6 6 0,-1-9 0,7 1 0,-14 0 0,14 0 0,-6 16 0,8 28 0,0 6 0,0 12 0,8-18 0,-6 0 0,14-6 0,-14 6 0,6-8 0,-8 0 0,0 0 0,8-8 0,-6 6 0,6-6 0,-8 8 0,0 1 0,0-1 0,0 0 0,0 0 0,0 0 0,0 0 0,0 8 0,0 2 0,0 8 0,0-8 0,0-2 0,0-8 0,8-8 0,2-10 0,8-10 0,0-8 0,8-8 0,-5 5 0,29-29 0,-18 18 0,5-11 0,1-2 0,4 0 0,18-27 0,-24 35 0,-8 9 0,-2 2 0,1 8 0,-7-1 0,6 9 0,-8 2 0,0 8 0,0 0 0,0 0 0,0 0 0,0 0 0,0 0 0,0 8 0,-8 2 0,6 8 0,-14 0 0,14-8 0,-14 6 0,6-6 0,0 8 0,-6 0 0,6 1 0,0-1 0,-6 0 0,6 8 0,-8-6 0,0 14 0,8-14 0,-6 6 0,6-8 0,-8 0 0,0 0 0,0 0 0,9 0 0,-7 0 0,6 0 0,-8 1 0,0-1 0,0 0 0,0 0 0,0 0 0,0 0 0,0 0 0,-9 0 0,-1 0 0,0 0 0,-6 0 0,14 0 0,-14-8 0,6-2 0,-1 0 0,-5-6 0,14 14 0,2-6 0,10 0 0,24 6 0,-12-6 0,12 0 0,-16-1 0,-8-1 0,6-6 0,-5 14 0,7-6 0,0 8 0,0 0 0,0-8 0,0 6 0,0-14 0,8 6 0,-6-8 0,6 0 0,0 0 0,-6 0 0,6 0 0,-8 0 0,0 0 0,1 0 0,-1 0 0,0 0 0,-8-8 0,-2-2 0,0-9 0,-6 1 0,6 0 0,-8 0 0,0-9 0,0-1 0,0-8 0,0-1 0,0-18 0,-8 14 0,-6-34 0,3 14 0,-13-19 0,21 20 0,-17 4 0,18 28 0,-14 2 0,14 8 0,-14 7 0,6 3 0,-9 8 0,1 0 0,0 0 0,0 0 0,-1 8 0,1-6 0,0 14 0,-1-14 0,9 14 0,-6-14 0,14 14 0,-14-5 0,14 7 0,-6 0 0,8 0 0,0 0 0,0 0 0,0 0 0,8-8 0,2-2 0,16-8 0,2-8 0,27-6 0,22-17 0,-13 6 0,23-13 0,-46 18 0,3-7 0,-18 9 0,0 0 0,-6-9 0,6 7 0,0-6 0,2 0 0,0 5 0,6-5 0,-13 8 0,5 0 0,-8-1 0,0 1 0,0 0 0,0-1 0,0 1 0,-8 0 0,6 0 0,-6-1 0,0 1 0,-2 0 0,-16 8 0,-2 2 0,-8 8 0,-9 0 0,-1 0 0,0 8 0,-7-6 0,7 6 0,-8 0 0,-1-6 0,9 6 0,-6 0 0,6-6 0,-9 6 0,1 0 0,0-6 0,-1 14 0,1-14 0,8 14 0,-7-14 0,15 14 0,-6-14 0,8 6 0,-1 0 0,9 2 0,2 8 0,8 0 0,0 0 0,0 0 0,16 16 0,-4-11 0,22 11 0,-6-24 0,17 6 0,-15-14 0,4 6 0,-8-8 0,-6 0 0,14 0 0,-6 0 0,8 0 0,0 0 0,0 0 0,1 0 0,18 0 0,-14-8 0,14 6 0,-19-15 0,1 7 0,-1 0 0,-8-6 0,-2 14 0,-8-6 0,0 8 0,-8 8 0,-2 2 0,-8 16 0,8-6 0,-6 22 0,6-12 0,-8 6 0,0-2 0,0-14 0,8 7 0,-6-9 0,6 0 0,-8 0 0,0 0 0,0 0 0,0 0 0,8 0 0,-6 0 0,6 0 0,0 0 0,-6 0 0,6 0 0,0 0 0,-6 0 0,6 0 0,0 1 0,-6-1 0,14 0 0,-14 0 0,6 0 0,-8 0 0,8-8 0,-6 6 0,7-6 0,-9 8 0,0 0 0,0 0 0,0 0 0,0 0 0,0 0 0,0 0 0,0 0 0,0 0 0,0 0 0,0 1 0,-9-9 0,-1 6 0,-8-14 0,8 14 0,-6-6 0,14 8 0,-15-8 0,15 6 0,-14-14 0,6 14 0,-8-14 0,-1 6 0,1 0 0,0-6 0,0 6 0,-1-8 0,9 8 0,-6-6 0,46 6 0,-22-8 0,34 0 0,-16 0 0,-6-8 0,14 6 0,-13-6 0,5 8 0,-8 0 0,0 0 0,0 0 0,0-8 0,0 6 0,0-6 0,0 8 0,0 0 0,-8-9 0,-2-1 0,-8-8 0,0 0 0,0 0 0,0-1 0,0 1 0,0 0 0,0-1 0,0 9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36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1654 499 24575,'18'68'0,"0"-39"0,0 11 0,1-59 0,7-9 0,2-8 0,8-1 0,19-6 0,6-3 0,-1 0 0,15-5 0,-35 13 0,16-6 0,-20 16 0,-8 1 0,-2 9 0,-24 8 0,-4 2 0,-16 8 0,-9 0 0,-1 0 0,-8 0 0,0 0 0,-1 0 0,-18 12 0,13-1 0,-13 2 0,19 3 0,7-14 0,3 6 0,8-8 0,-1 0 0,1 0 0,0-8 0,8-2 0,-6-8 0,5 8 0,-7-6 0,8 5 0,-6-7 0,6 0 0,-9 0 0,1-1 0,8 1 0,-6 8 0,6 2 0,-17 8 0,-1 0 0,-8 0 0,-20 0 0,-4 0 0,-1 0 0,-14 12 0,34-9 0,-15 8 0,20-11 0,0 8 0,0-6 0,7 6 0,3-8 0,8 0 0,-1 0 0,1 0 0,0 0 0,0 0 0,-9 0 0,-1 0 0,0 0 0,-7 0 0,15 0 0,-6 0 0,8 0 0,-1 0 0,1 0 0,0 0 0,0 0 0,-9-8 0,7 6 0,-14-14 0,13 14 0,-5-14 0,8 14 0,0-6 0,-1-1 0,1 7 0,0-6 0,8 0 0,2 14 0,8 4 0,0 10 0,0 6 0,0-8 0,0 0 0,0 8 0,0-5 0,0 5 0,8 0 0,-6 2 0,14 0 0,-6 6 0,0-14 0,6 6 0,-14-8 0,14 0 0,-14 8 0,6-6 0,0 6 0,2-7 0,0-1 0,6 8 0,-14 2 0,6 0 0,-8-2 0,0-8 0,8-8 0,2-2 0,8-8 0,0 0 0,0 0 0,0 0 0,8-16 0,-6 4 0,7-15 0,-9 9 0,0-8 0,-8 5 0,-2-5 0,-8 8 0,0 0 0,0-1 0,0 1 0,0 0 0,-8 8 0,-11 2 0,7 0 0,-12 6 0,14-15 0,-9 7 0,1 0 0,0-6 0,0 6 0,-1-9 0,1 9 0,0-6 0,0 14 0,-1-6 0,1 8 0,0 0 0,0 0 0,-1 0 0,1 0 0,0 0 0,0 0 0,-1 0 0,1 0 0,0 0 0,0 0 0,-1 0 0,1 0 0,0 0 0,0 0 0,-1 0 0,1 8 0,0-6 0,-1 6 0,1 0 0,-8-6 0,6 14 0,-7-14 0,9 6 0,0-8 0,0 8 0,-1-6 0,9 14 0,2-6 0,8 8 0,8-8 0,2-2 0,8-8 0,0 0 0,8 0 0,2 0 0,9 8 0,-9-6 0,6 6 0,-14 0 0,6-6 0,-8 6 0,0-8 0,0 0 0,-8 8 0,6-6 0,-6 14 0,8-5 0,0 7 0,0 8 0,0-6 0,1 14 0,-1-6 0,0 0 0,0 6 0,0-6 0,0 8 0,0 0 0,0 1 0,-8-9 0,6 6 0,-14-14 0,14 6 0,-14-8 0,6 0 0,-8 0 0,8 0 0,-6 0 0,6 0 0,-8 0 0,0 0 0,0 0 0,0 0 0,0 1 0,0-1 0,0 0 0,0 0 0,0 0 0,0 0 0,-8 0 0,-2 0 0,0 0 0,-6 0 0,5-8 0,1 6 0,-6-6 0,6 8 0,-8 0 0,-1 0 0,1-8 0,8 6 0,-6-14 0,14 14 0,-15-14 0,7 15 0,-8-7 0,0 8 0,0 0 0,-1 0 0,1 0 0,0-8 0,0 6 0,-1-14 0,9 14 0,2-6 0,8 8 0,0 0 0,0 0 0,0 0 0,0 0 0,0 0 0,0 0 0,0 0 0,8-8 0,2 7 0,8-7 0,0 16 0,8-6 0,2 14 0,0-14 0,-1 14 0,-1-14 0,-6 14 0,6-14 0,-8 6 0,0-8 0,-8 0 0,6-8 0,-6-2 0,8-8 0,0 0 0,0 0 0,0 0 0,0 0 0,0 0 0,0 0 0,9 0 0,1-8 0,8 6 0,0-14 0,0 14 0,0-14 0,0 14 0,-8-14 0,-2 14 0,-8-7 0,-8 1 0,-2-2 0,-16-8 0,-2-8 0,-8 5 0,0-5 0,-1 16 0,1 2 0,0 8 0,0 0 0,-9 0 0,-1 0 0,0 0 0,-7 0 0,7 0 0,0 0 0,-6 0 0,5 0 0,-7 0 0,0 0 0,-1 0 0,1 0 0,8 8 0,-7-6 0,15 6 0,-6-8 0,16 8 0,2 2 0,8 8 0,0 0 0,0 16 0,0-12 0,8 4 0,2-18 0,8-8 0,0 0 0,0 0 0,8 0 0,-6 0 0,14 0 0,-6 0 0,8 0 0,0 0 0,1 0 0,-9 0 0,-2 0 0,-8 0 0,0 0 0,0 0 0,0 0 0,0 0 0,0 0 0,0 0 0,0-8 0,-8-2 0,6-8 0,-6 0 0,0-9 0,6 7 0,-14-6 0,6 7 0,-8 1 0,0 0 0,0 0 0,-8-1 0,6 1 0,-6 8 0,8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0.4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1017 24575,'-28'0'0,"1"0"0,9 0 0,0 0 0,-1 0 0,-7 0 0,6 0 0,-6 8 0,7-6 0,-7 14 0,6-14 0,-6 14 0,7-14 0,1 14 0,0-14 0,-1 15 0,1-15 0,8 14 0,2-6 0,8 8 0,-8 0 0,6 0 0,-6 8 0,8-6 0,-8 6 0,6-8 0,-7 0 0,1 0 0,6 0 0,-6 0 0,8 0 0,-8 0 0,6 1 0,-6-1 0,8 0 0,-8 0 0,14-8 0,-4-2 0,16-8 0,0 0 0,0 0 0,16 0 0,-4-8 0,6 6 0,-2-7 0,-6 9 0,9-8 0,-9 6 0,6-6 0,-14 8 0,14 0 0,-14-8 0,14 6 0,-6-14 0,8 6 0,0-9 0,20-3 0,4 11 0,0-9 0,15 7 0,-34 2 0,14-9 0,-18 18 0,-9-6 0,-2-1 0,-8 7 0,0-6 0,0 8 0,0-8 0,0 6 0,0-6 0,0 8 0,0-8 0,0 6 0,8-6 0,-6 0 0,7 6 0,-1-7 0,-6 1 0,14 6 0,-14-14 0,6 14 0,-16-14 0,-2 6 0,-8-9 0,0 1 0,-8 0 0,-2 0 0,-9-1 0,1-7 0,-8-2 0,6-8 0,-15-1 0,15 1 0,-14 8 0,14-7 0,-15 15 0,7-14 0,0 13 0,1-13 0,9 14 0,0-6 0,8 7 0,-7 9 0,15-6 0,-14 14 0,14-14 0,-14 6 0,14-9 0,-14 1 0,14 0 0,-15 8 0,15-7 0,-6 7 0,0 0 0,6-6 0,-14-10 0,6 3 0,0-11 0,-7 24 0,15-7 0,-14 7 0,14-8 0,-14 0 0,14 0 0,-6-1 0,0 9 0,6-6 0,-6 6 0,-1-9 0,7 1 0,-14 0 0,14 0 0,-6 16 0,8 28 0,0 6 0,0 12 0,8-18 0,-6 0 0,14-6 0,-14 6 0,6-8 0,-8 0 0,0 0 0,8-8 0,-6 6 0,6-6 0,-8 8 0,0 1 0,0-1 0,0 0 0,0 0 0,0 0 0,0 0 0,0 8 0,0 2 0,0 8 0,0-8 0,0-2 0,0-8 0,8-8 0,2-10 0,8-10 0,0-8 0,8-8 0,-5 5 0,29-29 0,-18 18 0,5-11 0,1-2 0,4 0 0,18-27 0,-24 35 0,-8 9 0,-2 2 0,1 8 0,-7-1 0,6 9 0,-8 2 0,0 8 0,0 0 0,0 0 0,0 0 0,0 0 0,0 0 0,0 8 0,-8 2 0,6 8 0,-14 0 0,14-8 0,-14 6 0,6-6 0,0 8 0,-6 0 0,6 1 0,0-1 0,-6 0 0,6 8 0,-8-6 0,0 14 0,8-14 0,-6 6 0,6-8 0,-8 0 0,0 0 0,0 0 0,9 0 0,-7 0 0,6 0 0,-8 1 0,0-1 0,0 0 0,0 0 0,0 0 0,0 0 0,0 0 0,-9 0 0,-1 0 0,0 0 0,-6 0 0,14 0 0,-14-8 0,6-2 0,-1 0 0,-5-6 0,14 14 0,2-6 0,10 0 0,24 6 0,-12-6 0,12 0 0,-16-1 0,-8-1 0,6-6 0,-5 14 0,7-6 0,0 8 0,0 0 0,0-8 0,0 6 0,0-14 0,8 6 0,-6-8 0,6 0 0,0 0 0,-6 0 0,6 0 0,-8 0 0,0 0 0,1 0 0,-1 0 0,0 0 0,-8-8 0,-2-2 0,0-9 0,-6 1 0,6 0 0,-8 0 0,0-9 0,0-1 0,0-8 0,0-1 0,0-18 0,-8 14 0,-6-34 0,3 14 0,-13-19 0,21 20 0,-17 4 0,18 28 0,-14 2 0,14 8 0,-14 7 0,6 3 0,-9 8 0,1 0 0,0 0 0,0 0 0,-1 8 0,1-6 0,0 14 0,-1-14 0,9 14 0,-6-14 0,14 14 0,-14-5 0,14 7 0,-6 0 0,8 0 0,0 0 0,0 0 0,0 0 0,8-8 0,2-2 0,16-8 0,2-8 0,27-6 0,22-17 0,-13 6 0,23-13 0,-46 18 0,3-7 0,-18 9 0,0 0 0,-6-9 0,6 7 0,0-6 0,2 0 0,0 5 0,6-5 0,-13 8 0,5 0 0,-8-1 0,0 1 0,0 0 0,0-1 0,0 1 0,-8 0 0,6 0 0,-6-1 0,0 1 0,-2 0 0,-16 8 0,-2 2 0,-8 8 0,-9 0 0,-1 0 0,0 8 0,-7-6 0,7 6 0,-8 0 0,-1-6 0,9 6 0,-6 0 0,6-6 0,-9 6 0,1 0 0,0-6 0,-1 14 0,1-14 0,8 14 0,-7-14 0,15 14 0,-6-14 0,8 6 0,-1 0 0,9 2 0,2 8 0,8 0 0,0 0 0,0 0 0,16 16 0,-4-11 0,22 11 0,-6-24 0,17 6 0,-15-14 0,4 6 0,-8-8 0,-6 0 0,14 0 0,-6 0 0,8 0 0,0 0 0,0 0 0,1 0 0,18 0 0,-14-8 0,14 6 0,-19-15 0,1 7 0,-1 0 0,-8-6 0,-2 14 0,-8-6 0,0 8 0,-8 8 0,-2 2 0,-8 16 0,8-6 0,-6 22 0,6-12 0,-8 6 0,0-2 0,0-14 0,8 7 0,-6-9 0,6 0 0,-8 0 0,0 0 0,0 0 0,0 0 0,8 0 0,-6 0 0,6 0 0,0 0 0,-6 0 0,6 0 0,0 0 0,-6 0 0,6 0 0,0 1 0,-6-1 0,14 0 0,-14 0 0,6 0 0,-8 0 0,8-8 0,-6 6 0,7-6 0,-9 8 0,0 0 0,0 0 0,0 0 0,0 0 0,0 0 0,0 0 0,0 0 0,0 0 0,0 0 0,0 1 0,-9-9 0,-1 6 0,-8-14 0,8 14 0,-6-6 0,14 8 0,-15-8 0,15 6 0,-14-14 0,6 14 0,-8-14 0,-1 6 0,1 0 0,0-6 0,0 6 0,-1-8 0,9 8 0,-6-6 0,46 6 0,-22-8 0,34 0 0,-16 0 0,-6-8 0,14 6 0,-13-6 0,5 8 0,-8 0 0,0 0 0,0 0 0,0-8 0,0 6 0,0-6 0,0 8 0,0 0 0,-8-9 0,-2-1 0,-8-8 0,0 0 0,0 0 0,0-1 0,0 1 0,0 0 0,0-1 0,0 9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36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1654 499 24575,'18'68'0,"0"-39"0,0 11 0,1-59 0,7-9 0,2-8 0,8-1 0,19-6 0,6-3 0,-1 0 0,15-5 0,-35 13 0,16-6 0,-20 16 0,-8 1 0,-2 9 0,-24 8 0,-4 2 0,-16 8 0,-9 0 0,-1 0 0,-8 0 0,0 0 0,-1 0 0,-18 12 0,13-1 0,-13 2 0,19 3 0,7-14 0,3 6 0,8-8 0,-1 0 0,1 0 0,0-8 0,8-2 0,-6-8 0,5 8 0,-7-6 0,8 5 0,-6-7 0,6 0 0,-9 0 0,1-1 0,8 1 0,-6 8 0,6 2 0,-17 8 0,-1 0 0,-8 0 0,-20 0 0,-4 0 0,-1 0 0,-14 12 0,34-9 0,-15 8 0,20-11 0,0 8 0,0-6 0,7 6 0,3-8 0,8 0 0,-1 0 0,1 0 0,0 0 0,0 0 0,-9 0 0,-1 0 0,0 0 0,-7 0 0,15 0 0,-6 0 0,8 0 0,-1 0 0,1 0 0,0 0 0,0 0 0,-9-8 0,7 6 0,-14-14 0,13 14 0,-5-14 0,8 14 0,0-6 0,-1-1 0,1 7 0,0-6 0,8 0 0,2 14 0,8 4 0,0 10 0,0 6 0,0-8 0,0 0 0,0 8 0,0-5 0,0 5 0,8 0 0,-6 2 0,14 0 0,-6 6 0,0-14 0,6 6 0,-14-8 0,14 0 0,-14 8 0,6-6 0,0 6 0,2-7 0,0-1 0,6 8 0,-14 2 0,6 0 0,-8-2 0,0-8 0,8-8 0,2-2 0,8-8 0,0 0 0,0 0 0,0 0 0,8-16 0,-6 4 0,7-15 0,-9 9 0,0-8 0,-8 5 0,-2-5 0,-8 8 0,0 0 0,0-1 0,0 1 0,0 0 0,-8 8 0,-11 2 0,7 0 0,-12 6 0,14-15 0,-9 7 0,1 0 0,0-6 0,0 6 0,-1-9 0,1 9 0,0-6 0,0 14 0,-1-6 0,1 8 0,0 0 0,0 0 0,-1 0 0,1 0 0,0 0 0,0 0 0,-1 0 0,1 0 0,0 0 0,0 0 0,-1 0 0,1 0 0,0 0 0,0 0 0,-1 0 0,1 8 0,0-6 0,-1 6 0,1 0 0,-8-6 0,6 14 0,-7-14 0,9 6 0,0-8 0,0 8 0,-1-6 0,9 14 0,2-6 0,8 8 0,8-8 0,2-2 0,8-8 0,0 0 0,8 0 0,2 0 0,9 8 0,-9-6 0,6 6 0,-14 0 0,6-6 0,-8 6 0,0-8 0,0 0 0,-8 8 0,6-6 0,-6 14 0,8-5 0,0 7 0,0 8 0,0-6 0,1 14 0,-1-6 0,0 0 0,0 6 0,0-6 0,0 8 0,0 0 0,0 1 0,-8-9 0,6 6 0,-14-14 0,14 6 0,-14-8 0,6 0 0,-8 0 0,8 0 0,-6 0 0,6 0 0,-8 0 0,0 0 0,0 0 0,0 0 0,0 1 0,0-1 0,0 0 0,0 0 0,0 0 0,0 0 0,-8 0 0,-2 0 0,0 0 0,-6 0 0,5-8 0,1 6 0,-6-6 0,6 8 0,-8 0 0,-1 0 0,1-8 0,8 6 0,-6-14 0,14 14 0,-15-14 0,7 15 0,-8-7 0,0 8 0,0 0 0,-1 0 0,1 0 0,0-8 0,0 6 0,-1-14 0,9 14 0,2-6 0,8 8 0,0 0 0,0 0 0,0 0 0,0 0 0,0 0 0,0 0 0,0 0 0,8-8 0,2 7 0,8-7 0,0 16 0,8-6 0,2 14 0,0-14 0,-1 14 0,-1-14 0,-6 14 0,6-14 0,-8 6 0,0-8 0,-8 0 0,6-8 0,-6-2 0,8-8 0,0 0 0,0 0 0,0 0 0,0 0 0,0 0 0,0 0 0,9 0 0,1-8 0,8 6 0,0-14 0,0 14 0,0-14 0,0 14 0,-8-14 0,-2 14 0,-8-7 0,-8 1 0,-2-2 0,-16-8 0,-2-8 0,-8 5 0,0-5 0,-1 16 0,1 2 0,0 8 0,0 0 0,-9 0 0,-1 0 0,0 0 0,-7 0 0,7 0 0,0 0 0,-6 0 0,5 0 0,-7 0 0,0 0 0,-1 0 0,1 0 0,8 8 0,-7-6 0,15 6 0,-6-8 0,16 8 0,2 2 0,8 8 0,0 0 0,0 16 0,0-12 0,8 4 0,2-18 0,8-8 0,0 0 0,0 0 0,8 0 0,-6 0 0,14 0 0,-6 0 0,8 0 0,0 0 0,1 0 0,-9 0 0,-2 0 0,-8 0 0,0 0 0,0 0 0,0 0 0,0 0 0,0 0 0,0 0 0,0-8 0,-8-2 0,6-8 0,-6 0 0,0-9 0,6 7 0,-14-6 0,6 7 0,-8 1 0,0 0 0,0 0 0,-8-1 0,6 1 0,-6 8 0,8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1017 24575,'-28'0'0,"1"0"0,9 0 0,0 0 0,-1 0 0,-7 0 0,6 0 0,-6 8 0,7-6 0,-7 14 0,6-14 0,-6 14 0,7-14 0,1 14 0,0-14 0,-1 15 0,1-15 0,8 14 0,2-6 0,8 8 0,-8 0 0,6 0 0,-6 8 0,8-6 0,-8 6 0,6-8 0,-7 0 0,1 0 0,6 0 0,-6 0 0,8 0 0,-8 0 0,6 1 0,-6-1 0,8 0 0,-8 0 0,14-8 0,-4-2 0,16-8 0,0 0 0,0 0 0,16 0 0,-4-8 0,6 6 0,-2-7 0,-6 9 0,9-8 0,-9 6 0,6-6 0,-14 8 0,14 0 0,-14-8 0,14 6 0,-6-14 0,8 6 0,0-9 0,20-3 0,4 11 0,0-9 0,15 7 0,-34 2 0,14-9 0,-18 18 0,-9-6 0,-2-1 0,-8 7 0,0-6 0,0 8 0,0-8 0,0 6 0,0-6 0,0 8 0,0-8 0,0 6 0,8-6 0,-6 0 0,7 6 0,-1-7 0,-6 1 0,14 6 0,-14-14 0,6 14 0,-16-14 0,-2 6 0,-8-9 0,0 1 0,-8 0 0,-2 0 0,-9-1 0,1-7 0,-8-2 0,6-8 0,-15-1 0,15 1 0,-14 8 0,14-7 0,-15 15 0,7-14 0,0 13 0,1-13 0,9 14 0,0-6 0,8 7 0,-7 9 0,15-6 0,-14 14 0,14-14 0,-14 6 0,14-9 0,-14 1 0,14 0 0,-15 8 0,15-7 0,-6 7 0,0 0 0,6-6 0,-14-10 0,6 3 0,0-11 0,-7 24 0,15-7 0,-14 7 0,14-8 0,-14 0 0,14 0 0,-6-1 0,0 9 0,6-6 0,-6 6 0,-1-9 0,7 1 0,-14 0 0,14 0 0,-6 16 0,8 28 0,0 6 0,0 12 0,8-18 0,-6 0 0,14-6 0,-14 6 0,6-8 0,-8 0 0,0 0 0,8-8 0,-6 6 0,6-6 0,-8 8 0,0 1 0,0-1 0,0 0 0,0 0 0,0 0 0,0 0 0,0 8 0,0 2 0,0 8 0,0-8 0,0-2 0,0-8 0,8-8 0,2-10 0,8-10 0,0-8 0,8-8 0,-5 5 0,29-29 0,-18 18 0,5-11 0,1-2 0,4 0 0,18-27 0,-24 35 0,-8 9 0,-2 2 0,1 8 0,-7-1 0,6 9 0,-8 2 0,0 8 0,0 0 0,0 0 0,0 0 0,0 0 0,0 0 0,0 8 0,-8 2 0,6 8 0,-14 0 0,14-8 0,-14 6 0,6-6 0,0 8 0,-6 0 0,6 1 0,0-1 0,-6 0 0,6 8 0,-8-6 0,0 14 0,8-14 0,-6 6 0,6-8 0,-8 0 0,0 0 0,0 0 0,9 0 0,-7 0 0,6 0 0,-8 1 0,0-1 0,0 0 0,0 0 0,0 0 0,0 0 0,0 0 0,-9 0 0,-1 0 0,0 0 0,-6 0 0,14 0 0,-14-8 0,6-2 0,-1 0 0,-5-6 0,14 14 0,2-6 0,10 0 0,24 6 0,-12-6 0,12 0 0,-16-1 0,-8-1 0,6-6 0,-5 14 0,7-6 0,0 8 0,0 0 0,0-8 0,0 6 0,0-14 0,8 6 0,-6-8 0,6 0 0,0 0 0,-6 0 0,6 0 0,-8 0 0,0 0 0,1 0 0,-1 0 0,0 0 0,-8-8 0,-2-2 0,0-9 0,-6 1 0,6 0 0,-8 0 0,0-9 0,0-1 0,0-8 0,0-1 0,0-18 0,-8 14 0,-6-34 0,3 14 0,-13-19 0,21 20 0,-17 4 0,18 28 0,-14 2 0,14 8 0,-14 7 0,6 3 0,-9 8 0,1 0 0,0 0 0,0 0 0,-1 8 0,1-6 0,0 14 0,-1-14 0,9 14 0,-6-14 0,14 14 0,-14-5 0,14 7 0,-6 0 0,8 0 0,0 0 0,0 0 0,0 0 0,8-8 0,2-2 0,16-8 0,2-8 0,27-6 0,22-17 0,-13 6 0,23-13 0,-46 18 0,3-7 0,-18 9 0,0 0 0,-6-9 0,6 7 0,0-6 0,2 0 0,0 5 0,6-5 0,-13 8 0,5 0 0,-8-1 0,0 1 0,0 0 0,0-1 0,0 1 0,-8 0 0,6 0 0,-6-1 0,0 1 0,-2 0 0,-16 8 0,-2 2 0,-8 8 0,-9 0 0,-1 0 0,0 8 0,-7-6 0,7 6 0,-8 0 0,-1-6 0,9 6 0,-6 0 0,6-6 0,-9 6 0,1 0 0,0-6 0,-1 14 0,1-14 0,8 14 0,-7-14 0,15 14 0,-6-14 0,8 6 0,-1 0 0,9 2 0,2 8 0,8 0 0,0 0 0,0 0 0,16 16 0,-4-11 0,22 11 0,-6-24 0,17 6 0,-15-14 0,4 6 0,-8-8 0,-6 0 0,14 0 0,-6 0 0,8 0 0,0 0 0,0 0 0,1 0 0,18 0 0,-14-8 0,14 6 0,-19-15 0,1 7 0,-1 0 0,-8-6 0,-2 14 0,-8-6 0,0 8 0,-8 8 0,-2 2 0,-8 16 0,8-6 0,-6 22 0,6-12 0,-8 6 0,0-2 0,0-14 0,8 7 0,-6-9 0,6 0 0,-8 0 0,0 0 0,0 0 0,0 0 0,8 0 0,-6 0 0,6 0 0,0 0 0,-6 0 0,6 0 0,0 0 0,-6 0 0,6 0 0,0 1 0,-6-1 0,14 0 0,-14 0 0,6 0 0,-8 0 0,8-8 0,-6 6 0,7-6 0,-9 8 0,0 0 0,0 0 0,0 0 0,0 0 0,0 0 0,0 0 0,0 0 0,0 0 0,0 0 0,0 1 0,-9-9 0,-1 6 0,-8-14 0,8 14 0,-6-6 0,14 8 0,-15-8 0,15 6 0,-14-14 0,6 14 0,-8-14 0,-1 6 0,1 0 0,0-6 0,0 6 0,-1-8 0,9 8 0,-6-6 0,46 6 0,-22-8 0,34 0 0,-16 0 0,-6-8 0,14 6 0,-13-6 0,5 8 0,-8 0 0,0 0 0,0 0 0,0-8 0,0 6 0,0-6 0,0 8 0,0 0 0,-8-9 0,-2-1 0,-8-8 0,0 0 0,0 0 0,0-1 0,0 1 0,0 0 0,0-1 0,0 9 0,0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36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1654 499 24575,'18'68'0,"0"-39"0,0 11 0,1-59 0,7-9 0,2-8 0,8-1 0,19-6 0,6-3 0,-1 0 0,15-5 0,-35 13 0,16-6 0,-20 16 0,-8 1 0,-2 9 0,-24 8 0,-4 2 0,-16 8 0,-9 0 0,-1 0 0,-8 0 0,0 0 0,-1 0 0,-18 12 0,13-1 0,-13 2 0,19 3 0,7-14 0,3 6 0,8-8 0,-1 0 0,1 0 0,0-8 0,8-2 0,-6-8 0,5 8 0,-7-6 0,8 5 0,-6-7 0,6 0 0,-9 0 0,1-1 0,8 1 0,-6 8 0,6 2 0,-17 8 0,-1 0 0,-8 0 0,-20 0 0,-4 0 0,-1 0 0,-14 12 0,34-9 0,-15 8 0,20-11 0,0 8 0,0-6 0,7 6 0,3-8 0,8 0 0,-1 0 0,1 0 0,0 0 0,0 0 0,-9 0 0,-1 0 0,0 0 0,-7 0 0,15 0 0,-6 0 0,8 0 0,-1 0 0,1 0 0,0 0 0,0 0 0,-9-8 0,7 6 0,-14-14 0,13 14 0,-5-14 0,8 14 0,0-6 0,-1-1 0,1 7 0,0-6 0,8 0 0,2 14 0,8 4 0,0 10 0,0 6 0,0-8 0,0 0 0,0 8 0,0-5 0,0 5 0,8 0 0,-6 2 0,14 0 0,-6 6 0,0-14 0,6 6 0,-14-8 0,14 0 0,-14 8 0,6-6 0,0 6 0,2-7 0,0-1 0,6 8 0,-14 2 0,6 0 0,-8-2 0,0-8 0,8-8 0,2-2 0,8-8 0,0 0 0,0 0 0,0 0 0,8-16 0,-6 4 0,7-15 0,-9 9 0,0-8 0,-8 5 0,-2-5 0,-8 8 0,0 0 0,0-1 0,0 1 0,0 0 0,-8 8 0,-11 2 0,7 0 0,-12 6 0,14-15 0,-9 7 0,1 0 0,0-6 0,0 6 0,-1-9 0,1 9 0,0-6 0,0 14 0,-1-6 0,1 8 0,0 0 0,0 0 0,-1 0 0,1 0 0,0 0 0,0 0 0,-1 0 0,1 0 0,0 0 0,0 0 0,-1 0 0,1 0 0,0 0 0,0 0 0,-1 0 0,1 8 0,0-6 0,-1 6 0,1 0 0,-8-6 0,6 14 0,-7-14 0,9 6 0,0-8 0,0 8 0,-1-6 0,9 14 0,2-6 0,8 8 0,8-8 0,2-2 0,8-8 0,0 0 0,8 0 0,2 0 0,9 8 0,-9-6 0,6 6 0,-14 0 0,6-6 0,-8 6 0,0-8 0,0 0 0,-8 8 0,6-6 0,-6 14 0,8-5 0,0 7 0,0 8 0,0-6 0,1 14 0,-1-6 0,0 0 0,0 6 0,0-6 0,0 8 0,0 0 0,0 1 0,-8-9 0,6 6 0,-14-14 0,14 6 0,-14-8 0,6 0 0,-8 0 0,8 0 0,-6 0 0,6 0 0,-8 0 0,0 0 0,0 0 0,0 0 0,0 1 0,0-1 0,0 0 0,0 0 0,0 0 0,0 0 0,-8 0 0,-2 0 0,0 0 0,-6 0 0,5-8 0,1 6 0,-6-6 0,6 8 0,-8 0 0,-1 0 0,1-8 0,8 6 0,-6-14 0,14 14 0,-15-14 0,7 15 0,-8-7 0,0 8 0,0 0 0,-1 0 0,1 0 0,0-8 0,0 6 0,-1-14 0,9 14 0,2-6 0,8 8 0,0 0 0,0 0 0,0 0 0,0 0 0,0 0 0,0 0 0,0 0 0,8-8 0,2 7 0,8-7 0,0 16 0,8-6 0,2 14 0,0-14 0,-1 14 0,-1-14 0,-6 14 0,6-14 0,-8 6 0,0-8 0,-8 0 0,6-8 0,-6-2 0,8-8 0,0 0 0,0 0 0,0 0 0,0 0 0,0 0 0,0 0 0,9 0 0,1-8 0,8 6 0,0-14 0,0 14 0,0-14 0,0 14 0,-8-14 0,-2 14 0,-8-7 0,-8 1 0,-2-2 0,-16-8 0,-2-8 0,-8 5 0,0-5 0,-1 16 0,1 2 0,0 8 0,0 0 0,-9 0 0,-1 0 0,0 0 0,-7 0 0,7 0 0,0 0 0,-6 0 0,5 0 0,-7 0 0,0 0 0,-1 0 0,1 0 0,8 8 0,-7-6 0,15 6 0,-6-8 0,16 8 0,2 2 0,8 8 0,0 0 0,0 16 0,0-12 0,8 4 0,2-18 0,8-8 0,0 0 0,0 0 0,8 0 0,-6 0 0,14 0 0,-6 0 0,8 0 0,0 0 0,1 0 0,-9 0 0,-2 0 0,-8 0 0,0 0 0,0 0 0,0 0 0,0 0 0,0 0 0,0 0 0,0-8 0,-8-2 0,6-8 0,-6 0 0,0-9 0,6 7 0,-14-6 0,6 7 0,-8 1 0,0 0 0,0 0 0,-8-1 0,6 1 0,-6 8 0,8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1017 24575,'-28'0'0,"1"0"0,9 0 0,0 0 0,-1 0 0,-7 0 0,6 0 0,-6 8 0,7-6 0,-7 14 0,6-14 0,-6 14 0,7-14 0,1 14 0,0-14 0,-1 15 0,1-15 0,8 14 0,2-6 0,8 8 0,-8 0 0,6 0 0,-6 8 0,8-6 0,-8 6 0,6-8 0,-7 0 0,1 0 0,6 0 0,-6 0 0,8 0 0,-8 0 0,6 1 0,-6-1 0,8 0 0,-8 0 0,14-8 0,-4-2 0,16-8 0,0 0 0,0 0 0,16 0 0,-4-8 0,6 6 0,-2-7 0,-6 9 0,9-8 0,-9 6 0,6-6 0,-14 8 0,14 0 0,-14-8 0,14 6 0,-6-14 0,8 6 0,0-9 0,20-3 0,4 11 0,0-9 0,15 7 0,-34 2 0,14-9 0,-18 18 0,-9-6 0,-2-1 0,-8 7 0,0-6 0,0 8 0,0-8 0,0 6 0,0-6 0,0 8 0,0-8 0,0 6 0,8-6 0,-6 0 0,7 6 0,-1-7 0,-6 1 0,14 6 0,-14-14 0,6 14 0,-16-14 0,-2 6 0,-8-9 0,0 1 0,-8 0 0,-2 0 0,-9-1 0,1-7 0,-8-2 0,6-8 0,-15-1 0,15 1 0,-14 8 0,14-7 0,-15 15 0,7-14 0,0 13 0,1-13 0,9 14 0,0-6 0,8 7 0,-7 9 0,15-6 0,-14 14 0,14-14 0,-14 6 0,14-9 0,-14 1 0,14 0 0,-15 8 0,15-7 0,-6 7 0,0 0 0,6-6 0,-14-10 0,6 3 0,0-11 0,-7 24 0,15-7 0,-14 7 0,14-8 0,-14 0 0,14 0 0,-6-1 0,0 9 0,6-6 0,-6 6 0,-1-9 0,7 1 0,-14 0 0,14 0 0,-6 16 0,8 28 0,0 6 0,0 12 0,8-18 0,-6 0 0,14-6 0,-14 6 0,6-8 0,-8 0 0,0 0 0,8-8 0,-6 6 0,6-6 0,-8 8 0,0 1 0,0-1 0,0 0 0,0 0 0,0 0 0,0 0 0,0 8 0,0 2 0,0 8 0,0-8 0,0-2 0,0-8 0,8-8 0,2-10 0,8-10 0,0-8 0,8-8 0,-5 5 0,29-29 0,-18 18 0,5-11 0,1-2 0,4 0 0,18-27 0,-24 35 0,-8 9 0,-2 2 0,1 8 0,-7-1 0,6 9 0,-8 2 0,0 8 0,0 0 0,0 0 0,0 0 0,0 0 0,0 0 0,0 8 0,-8 2 0,6 8 0,-14 0 0,14-8 0,-14 6 0,6-6 0,0 8 0,-6 0 0,6 1 0,0-1 0,-6 0 0,6 8 0,-8-6 0,0 14 0,8-14 0,-6 6 0,6-8 0,-8 0 0,0 0 0,0 0 0,9 0 0,-7 0 0,6 0 0,-8 1 0,0-1 0,0 0 0,0 0 0,0 0 0,0 0 0,0 0 0,-9 0 0,-1 0 0,0 0 0,-6 0 0,14 0 0,-14-8 0,6-2 0,-1 0 0,-5-6 0,14 14 0,2-6 0,10 0 0,24 6 0,-12-6 0,12 0 0,-16-1 0,-8-1 0,6-6 0,-5 14 0,7-6 0,0 8 0,0 0 0,0-8 0,0 6 0,0-14 0,8 6 0,-6-8 0,6 0 0,0 0 0,-6 0 0,6 0 0,-8 0 0,0 0 0,1 0 0,-1 0 0,0 0 0,-8-8 0,-2-2 0,0-9 0,-6 1 0,6 0 0,-8 0 0,0-9 0,0-1 0,0-8 0,0-1 0,0-18 0,-8 14 0,-6-34 0,3 14 0,-13-19 0,21 20 0,-17 4 0,18 28 0,-14 2 0,14 8 0,-14 7 0,6 3 0,-9 8 0,1 0 0,0 0 0,0 0 0,-1 8 0,1-6 0,0 14 0,-1-14 0,9 14 0,-6-14 0,14 14 0,-14-5 0,14 7 0,-6 0 0,8 0 0,0 0 0,0 0 0,0 0 0,8-8 0,2-2 0,16-8 0,2-8 0,27-6 0,22-17 0,-13 6 0,23-13 0,-46 18 0,3-7 0,-18 9 0,0 0 0,-6-9 0,6 7 0,0-6 0,2 0 0,0 5 0,6-5 0,-13 8 0,5 0 0,-8-1 0,0 1 0,0 0 0,0-1 0,0 1 0,-8 0 0,6 0 0,-6-1 0,0 1 0,-2 0 0,-16 8 0,-2 2 0,-8 8 0,-9 0 0,-1 0 0,0 8 0,-7-6 0,7 6 0,-8 0 0,-1-6 0,9 6 0,-6 0 0,6-6 0,-9 6 0,1 0 0,0-6 0,-1 14 0,1-14 0,8 14 0,-7-14 0,15 14 0,-6-14 0,8 6 0,-1 0 0,9 2 0,2 8 0,8 0 0,0 0 0,0 0 0,16 16 0,-4-11 0,22 11 0,-6-24 0,17 6 0,-15-14 0,4 6 0,-8-8 0,-6 0 0,14 0 0,-6 0 0,8 0 0,0 0 0,0 0 0,1 0 0,18 0 0,-14-8 0,14 6 0,-19-15 0,1 7 0,-1 0 0,-8-6 0,-2 14 0,-8-6 0,0 8 0,-8 8 0,-2 2 0,-8 16 0,8-6 0,-6 22 0,6-12 0,-8 6 0,0-2 0,0-14 0,8 7 0,-6-9 0,6 0 0,-8 0 0,0 0 0,0 0 0,0 0 0,8 0 0,-6 0 0,6 0 0,0 0 0,-6 0 0,6 0 0,0 0 0,-6 0 0,6 0 0,0 1 0,-6-1 0,14 0 0,-14 0 0,6 0 0,-8 0 0,8-8 0,-6 6 0,7-6 0,-9 8 0,0 0 0,0 0 0,0 0 0,0 0 0,0 0 0,0 0 0,0 0 0,0 0 0,0 0 0,0 1 0,-9-9 0,-1 6 0,-8-14 0,8 14 0,-6-6 0,14 8 0,-15-8 0,15 6 0,-14-14 0,6 14 0,-8-14 0,-1 6 0,1 0 0,0-6 0,0 6 0,-1-8 0,9 8 0,-6-6 0,46 6 0,-22-8 0,34 0 0,-16 0 0,-6-8 0,14 6 0,-13-6 0,5 8 0,-8 0 0,0 0 0,0 0 0,0-8 0,0 6 0,0-6 0,0 8 0,0 0 0,-8-9 0,-2-1 0,-8-8 0,0 0 0,0 0 0,0-1 0,0 1 0,0 0 0,0-1 0,0 9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36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1654 499 24575,'18'68'0,"0"-39"0,0 11 0,1-59 0,7-9 0,2-8 0,8-1 0,19-6 0,6-3 0,-1 0 0,15-5 0,-35 13 0,16-6 0,-20 16 0,-8 1 0,-2 9 0,-24 8 0,-4 2 0,-16 8 0,-9 0 0,-1 0 0,-8 0 0,0 0 0,-1 0 0,-18 12 0,13-1 0,-13 2 0,19 3 0,7-14 0,3 6 0,8-8 0,-1 0 0,1 0 0,0-8 0,8-2 0,-6-8 0,5 8 0,-7-6 0,8 5 0,-6-7 0,6 0 0,-9 0 0,1-1 0,8 1 0,-6 8 0,6 2 0,-17 8 0,-1 0 0,-8 0 0,-20 0 0,-4 0 0,-1 0 0,-14 12 0,34-9 0,-15 8 0,20-11 0,0 8 0,0-6 0,7 6 0,3-8 0,8 0 0,-1 0 0,1 0 0,0 0 0,0 0 0,-9 0 0,-1 0 0,0 0 0,-7 0 0,15 0 0,-6 0 0,8 0 0,-1 0 0,1 0 0,0 0 0,0 0 0,-9-8 0,7 6 0,-14-14 0,13 14 0,-5-14 0,8 14 0,0-6 0,-1-1 0,1 7 0,0-6 0,8 0 0,2 14 0,8 4 0,0 10 0,0 6 0,0-8 0,0 0 0,0 8 0,0-5 0,0 5 0,8 0 0,-6 2 0,14 0 0,-6 6 0,0-14 0,6 6 0,-14-8 0,14 0 0,-14 8 0,6-6 0,0 6 0,2-7 0,0-1 0,6 8 0,-14 2 0,6 0 0,-8-2 0,0-8 0,8-8 0,2-2 0,8-8 0,0 0 0,0 0 0,0 0 0,8-16 0,-6 4 0,7-15 0,-9 9 0,0-8 0,-8 5 0,-2-5 0,-8 8 0,0 0 0,0-1 0,0 1 0,0 0 0,-8 8 0,-11 2 0,7 0 0,-12 6 0,14-15 0,-9 7 0,1 0 0,0-6 0,0 6 0,-1-9 0,1 9 0,0-6 0,0 14 0,-1-6 0,1 8 0,0 0 0,0 0 0,-1 0 0,1 0 0,0 0 0,0 0 0,-1 0 0,1 0 0,0 0 0,0 0 0,-1 0 0,1 0 0,0 0 0,0 0 0,-1 0 0,1 8 0,0-6 0,-1 6 0,1 0 0,-8-6 0,6 14 0,-7-14 0,9 6 0,0-8 0,0 8 0,-1-6 0,9 14 0,2-6 0,8 8 0,8-8 0,2-2 0,8-8 0,0 0 0,8 0 0,2 0 0,9 8 0,-9-6 0,6 6 0,-14 0 0,6-6 0,-8 6 0,0-8 0,0 0 0,-8 8 0,6-6 0,-6 14 0,8-5 0,0 7 0,0 8 0,0-6 0,1 14 0,-1-6 0,0 0 0,0 6 0,0-6 0,0 8 0,0 0 0,0 1 0,-8-9 0,6 6 0,-14-14 0,14 6 0,-14-8 0,6 0 0,-8 0 0,8 0 0,-6 0 0,6 0 0,-8 0 0,0 0 0,0 0 0,0 0 0,0 1 0,0-1 0,0 0 0,0 0 0,0 0 0,0 0 0,-8 0 0,-2 0 0,0 0 0,-6 0 0,5-8 0,1 6 0,-6-6 0,6 8 0,-8 0 0,-1 0 0,1-8 0,8 6 0,-6-14 0,14 14 0,-15-14 0,7 15 0,-8-7 0,0 8 0,0 0 0,-1 0 0,1 0 0,0-8 0,0 6 0,-1-14 0,9 14 0,2-6 0,8 8 0,0 0 0,0 0 0,0 0 0,0 0 0,0 0 0,0 0 0,0 0 0,8-8 0,2 7 0,8-7 0,0 16 0,8-6 0,2 14 0,0-14 0,-1 14 0,-1-14 0,-6 14 0,6-14 0,-8 6 0,0-8 0,-8 0 0,6-8 0,-6-2 0,8-8 0,0 0 0,0 0 0,0 0 0,0 0 0,0 0 0,0 0 0,9 0 0,1-8 0,8 6 0,0-14 0,0 14 0,0-14 0,0 14 0,-8-14 0,-2 14 0,-8-7 0,-8 1 0,-2-2 0,-16-8 0,-2-8 0,-8 5 0,0-5 0,-1 16 0,1 2 0,0 8 0,0 0 0,-9 0 0,-1 0 0,0 0 0,-7 0 0,7 0 0,0 0 0,-6 0 0,5 0 0,-7 0 0,0 0 0,-1 0 0,1 0 0,8 8 0,-7-6 0,15 6 0,-6-8 0,16 8 0,2 2 0,8 8 0,0 0 0,0 16 0,0-12 0,8 4 0,2-18 0,8-8 0,0 0 0,0 0 0,8 0 0,-6 0 0,14 0 0,-6 0 0,8 0 0,0 0 0,1 0 0,-9 0 0,-2 0 0,-8 0 0,0 0 0,0 0 0,0 0 0,0 0 0,0 0 0,0 0 0,0-8 0,-8-2 0,6-8 0,-6 0 0,0-9 0,6 7 0,-14-6 0,6 7 0,-8 1 0,0 0 0,0 0 0,-8-1 0,6 1 0,-6 8 0,8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1017 24575,'-28'0'0,"1"0"0,9 0 0,0 0 0,-1 0 0,-7 0 0,6 0 0,-6 8 0,7-6 0,-7 14 0,6-14 0,-6 14 0,7-14 0,1 14 0,0-14 0,-1 15 0,1-15 0,8 14 0,2-6 0,8 8 0,-8 0 0,6 0 0,-6 8 0,8-6 0,-8 6 0,6-8 0,-7 0 0,1 0 0,6 0 0,-6 0 0,8 0 0,-8 0 0,6 1 0,-6-1 0,8 0 0,-8 0 0,14-8 0,-4-2 0,16-8 0,0 0 0,0 0 0,16 0 0,-4-8 0,6 6 0,-2-7 0,-6 9 0,9-8 0,-9 6 0,6-6 0,-14 8 0,14 0 0,-14-8 0,14 6 0,-6-14 0,8 6 0,0-9 0,20-3 0,4 11 0,0-9 0,15 7 0,-34 2 0,14-9 0,-18 18 0,-9-6 0,-2-1 0,-8 7 0,0-6 0,0 8 0,0-8 0,0 6 0,0-6 0,0 8 0,0-8 0,0 6 0,8-6 0,-6 0 0,7 6 0,-1-7 0,-6 1 0,14 6 0,-14-14 0,6 14 0,-16-14 0,-2 6 0,-8-9 0,0 1 0,-8 0 0,-2 0 0,-9-1 0,1-7 0,-8-2 0,6-8 0,-15-1 0,15 1 0,-14 8 0,14-7 0,-15 15 0,7-14 0,0 13 0,1-13 0,9 14 0,0-6 0,8 7 0,-7 9 0,15-6 0,-14 14 0,14-14 0,-14 6 0,14-9 0,-14 1 0,14 0 0,-15 8 0,15-7 0,-6 7 0,0 0 0,6-6 0,-14-10 0,6 3 0,0-11 0,-7 24 0,15-7 0,-14 7 0,14-8 0,-14 0 0,14 0 0,-6-1 0,0 9 0,6-6 0,-6 6 0,-1-9 0,7 1 0,-14 0 0,14 0 0,-6 16 0,8 28 0,0 6 0,0 12 0,8-18 0,-6 0 0,14-6 0,-14 6 0,6-8 0,-8 0 0,0 0 0,8-8 0,-6 6 0,6-6 0,-8 8 0,0 1 0,0-1 0,0 0 0,0 0 0,0 0 0,0 0 0,0 8 0,0 2 0,0 8 0,0-8 0,0-2 0,0-8 0,8-8 0,2-10 0,8-10 0,0-8 0,8-8 0,-5 5 0,29-29 0,-18 18 0,5-11 0,1-2 0,4 0 0,18-27 0,-24 35 0,-8 9 0,-2 2 0,1 8 0,-7-1 0,6 9 0,-8 2 0,0 8 0,0 0 0,0 0 0,0 0 0,0 0 0,0 0 0,0 8 0,-8 2 0,6 8 0,-14 0 0,14-8 0,-14 6 0,6-6 0,0 8 0,-6 0 0,6 1 0,0-1 0,-6 0 0,6 8 0,-8-6 0,0 14 0,8-14 0,-6 6 0,6-8 0,-8 0 0,0 0 0,0 0 0,9 0 0,-7 0 0,6 0 0,-8 1 0,0-1 0,0 0 0,0 0 0,0 0 0,0 0 0,0 0 0,-9 0 0,-1 0 0,0 0 0,-6 0 0,14 0 0,-14-8 0,6-2 0,-1 0 0,-5-6 0,14 14 0,2-6 0,10 0 0,24 6 0,-12-6 0,12 0 0,-16-1 0,-8-1 0,6-6 0,-5 14 0,7-6 0,0 8 0,0 0 0,0-8 0,0 6 0,0-14 0,8 6 0,-6-8 0,6 0 0,0 0 0,-6 0 0,6 0 0,-8 0 0,0 0 0,1 0 0,-1 0 0,0 0 0,-8-8 0,-2-2 0,0-9 0,-6 1 0,6 0 0,-8 0 0,0-9 0,0-1 0,0-8 0,0-1 0,0-18 0,-8 14 0,-6-34 0,3 14 0,-13-19 0,21 20 0,-17 4 0,18 28 0,-14 2 0,14 8 0,-14 7 0,6 3 0,-9 8 0,1 0 0,0 0 0,0 0 0,-1 8 0,1-6 0,0 14 0,-1-14 0,9 14 0,-6-14 0,14 14 0,-14-5 0,14 7 0,-6 0 0,8 0 0,0 0 0,0 0 0,0 0 0,8-8 0,2-2 0,16-8 0,2-8 0,27-6 0,22-17 0,-13 6 0,23-13 0,-46 18 0,3-7 0,-18 9 0,0 0 0,-6-9 0,6 7 0,0-6 0,2 0 0,0 5 0,6-5 0,-13 8 0,5 0 0,-8-1 0,0 1 0,0 0 0,0-1 0,0 1 0,-8 0 0,6 0 0,-6-1 0,0 1 0,-2 0 0,-16 8 0,-2 2 0,-8 8 0,-9 0 0,-1 0 0,0 8 0,-7-6 0,7 6 0,-8 0 0,-1-6 0,9 6 0,-6 0 0,6-6 0,-9 6 0,1 0 0,0-6 0,-1 14 0,1-14 0,8 14 0,-7-14 0,15 14 0,-6-14 0,8 6 0,-1 0 0,9 2 0,2 8 0,8 0 0,0 0 0,0 0 0,16 16 0,-4-11 0,22 11 0,-6-24 0,17 6 0,-15-14 0,4 6 0,-8-8 0,-6 0 0,14 0 0,-6 0 0,8 0 0,0 0 0,0 0 0,1 0 0,18 0 0,-14-8 0,14 6 0,-19-15 0,1 7 0,-1 0 0,-8-6 0,-2 14 0,-8-6 0,0 8 0,-8 8 0,-2 2 0,-8 16 0,8-6 0,-6 22 0,6-12 0,-8 6 0,0-2 0,0-14 0,8 7 0,-6-9 0,6 0 0,-8 0 0,0 0 0,0 0 0,0 0 0,8 0 0,-6 0 0,6 0 0,0 0 0,-6 0 0,6 0 0,0 0 0,-6 0 0,6 0 0,0 1 0,-6-1 0,14 0 0,-14 0 0,6 0 0,-8 0 0,8-8 0,-6 6 0,7-6 0,-9 8 0,0 0 0,0 0 0,0 0 0,0 0 0,0 0 0,0 0 0,0 0 0,0 0 0,0 0 0,0 1 0,-9-9 0,-1 6 0,-8-14 0,8 14 0,-6-6 0,14 8 0,-15-8 0,15 6 0,-14-14 0,6 14 0,-8-14 0,-1 6 0,1 0 0,0-6 0,0 6 0,-1-8 0,9 8 0,-6-6 0,46 6 0,-22-8 0,34 0 0,-16 0 0,-6-8 0,14 6 0,-13-6 0,5 8 0,-8 0 0,0 0 0,0 0 0,0-8 0,0 6 0,0-6 0,0 8 0,0 0 0,-8-9 0,-2-1 0,-8-8 0,0 0 0,0 0 0,0-1 0,0 1 0,0 0 0,0-1 0,0 9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36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1654 499 24575,'18'68'0,"0"-39"0,0 11 0,1-59 0,7-9 0,2-8 0,8-1 0,19-6 0,6-3 0,-1 0 0,15-5 0,-35 13 0,16-6 0,-20 16 0,-8 1 0,-2 9 0,-24 8 0,-4 2 0,-16 8 0,-9 0 0,-1 0 0,-8 0 0,0 0 0,-1 0 0,-18 12 0,13-1 0,-13 2 0,19 3 0,7-14 0,3 6 0,8-8 0,-1 0 0,1 0 0,0-8 0,8-2 0,-6-8 0,5 8 0,-7-6 0,8 5 0,-6-7 0,6 0 0,-9 0 0,1-1 0,8 1 0,-6 8 0,6 2 0,-17 8 0,-1 0 0,-8 0 0,-20 0 0,-4 0 0,-1 0 0,-14 12 0,34-9 0,-15 8 0,20-11 0,0 8 0,0-6 0,7 6 0,3-8 0,8 0 0,-1 0 0,1 0 0,0 0 0,0 0 0,-9 0 0,-1 0 0,0 0 0,-7 0 0,15 0 0,-6 0 0,8 0 0,-1 0 0,1 0 0,0 0 0,0 0 0,-9-8 0,7 6 0,-14-14 0,13 14 0,-5-14 0,8 14 0,0-6 0,-1-1 0,1 7 0,0-6 0,8 0 0,2 14 0,8 4 0,0 10 0,0 6 0,0-8 0,0 0 0,0 8 0,0-5 0,0 5 0,8 0 0,-6 2 0,14 0 0,-6 6 0,0-14 0,6 6 0,-14-8 0,14 0 0,-14 8 0,6-6 0,0 6 0,2-7 0,0-1 0,6 8 0,-14 2 0,6 0 0,-8-2 0,0-8 0,8-8 0,2-2 0,8-8 0,0 0 0,0 0 0,0 0 0,8-16 0,-6 4 0,7-15 0,-9 9 0,0-8 0,-8 5 0,-2-5 0,-8 8 0,0 0 0,0-1 0,0 1 0,0 0 0,-8 8 0,-11 2 0,7 0 0,-12 6 0,14-15 0,-9 7 0,1 0 0,0-6 0,0 6 0,-1-9 0,1 9 0,0-6 0,0 14 0,-1-6 0,1 8 0,0 0 0,0 0 0,-1 0 0,1 0 0,0 0 0,0 0 0,-1 0 0,1 0 0,0 0 0,0 0 0,-1 0 0,1 0 0,0 0 0,0 0 0,-1 0 0,1 8 0,0-6 0,-1 6 0,1 0 0,-8-6 0,6 14 0,-7-14 0,9 6 0,0-8 0,0 8 0,-1-6 0,9 14 0,2-6 0,8 8 0,8-8 0,2-2 0,8-8 0,0 0 0,8 0 0,2 0 0,9 8 0,-9-6 0,6 6 0,-14 0 0,6-6 0,-8 6 0,0-8 0,0 0 0,-8 8 0,6-6 0,-6 14 0,8-5 0,0 7 0,0 8 0,0-6 0,1 14 0,-1-6 0,0 0 0,0 6 0,0-6 0,0 8 0,0 0 0,0 1 0,-8-9 0,6 6 0,-14-14 0,14 6 0,-14-8 0,6 0 0,-8 0 0,8 0 0,-6 0 0,6 0 0,-8 0 0,0 0 0,0 0 0,0 0 0,0 1 0,0-1 0,0 0 0,0 0 0,0 0 0,0 0 0,-8 0 0,-2 0 0,0 0 0,-6 0 0,5-8 0,1 6 0,-6-6 0,6 8 0,-8 0 0,-1 0 0,1-8 0,8 6 0,-6-14 0,14 14 0,-15-14 0,7 15 0,-8-7 0,0 8 0,0 0 0,-1 0 0,1 0 0,0-8 0,0 6 0,-1-14 0,9 14 0,2-6 0,8 8 0,0 0 0,0 0 0,0 0 0,0 0 0,0 0 0,0 0 0,0 0 0,8-8 0,2 7 0,8-7 0,0 16 0,8-6 0,2 14 0,0-14 0,-1 14 0,-1-14 0,-6 14 0,6-14 0,-8 6 0,0-8 0,-8 0 0,6-8 0,-6-2 0,8-8 0,0 0 0,0 0 0,0 0 0,0 0 0,0 0 0,0 0 0,9 0 0,1-8 0,8 6 0,0-14 0,0 14 0,0-14 0,0 14 0,-8-14 0,-2 14 0,-8-7 0,-8 1 0,-2-2 0,-16-8 0,-2-8 0,-8 5 0,0-5 0,-1 16 0,1 2 0,0 8 0,0 0 0,-9 0 0,-1 0 0,0 0 0,-7 0 0,7 0 0,0 0 0,-6 0 0,5 0 0,-7 0 0,0 0 0,-1 0 0,1 0 0,8 8 0,-7-6 0,15 6 0,-6-8 0,16 8 0,2 2 0,8 8 0,0 0 0,0 16 0,0-12 0,8 4 0,2-18 0,8-8 0,0 0 0,0 0 0,8 0 0,-6 0 0,14 0 0,-6 0 0,8 0 0,0 0 0,1 0 0,-9 0 0,-2 0 0,-8 0 0,0 0 0,0 0 0,0 0 0,0 0 0,0 0 0,0 0 0,0-8 0,-8-2 0,6-8 0,-6 0 0,0-9 0,6 7 0,-14-6 0,6 7 0,-8 1 0,0 0 0,0 0 0,-8-1 0,6 1 0,-6 8 0,8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2:52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1017 24575,'-28'0'0,"1"0"0,9 0 0,0 0 0,-1 0 0,-7 0 0,6 0 0,-6 8 0,7-6 0,-7 14 0,6-14 0,-6 14 0,7-14 0,1 14 0,0-14 0,-1 15 0,1-15 0,8 14 0,2-6 0,8 8 0,-8 0 0,6 0 0,-6 8 0,8-6 0,-8 6 0,6-8 0,-7 0 0,1 0 0,6 0 0,-6 0 0,8 0 0,-8 0 0,6 1 0,-6-1 0,8 0 0,-8 0 0,14-8 0,-4-2 0,16-8 0,0 0 0,0 0 0,16 0 0,-4-8 0,6 6 0,-2-7 0,-6 9 0,9-8 0,-9 6 0,6-6 0,-14 8 0,14 0 0,-14-8 0,14 6 0,-6-14 0,8 6 0,0-9 0,20-3 0,4 11 0,0-9 0,15 7 0,-34 2 0,14-9 0,-18 18 0,-9-6 0,-2-1 0,-8 7 0,0-6 0,0 8 0,0-8 0,0 6 0,0-6 0,0 8 0,0-8 0,0 6 0,8-6 0,-6 0 0,7 6 0,-1-7 0,-6 1 0,14 6 0,-14-14 0,6 14 0,-16-14 0,-2 6 0,-8-9 0,0 1 0,-8 0 0,-2 0 0,-9-1 0,1-7 0,-8-2 0,6-8 0,-15-1 0,15 1 0,-14 8 0,14-7 0,-15 15 0,7-14 0,0 13 0,1-13 0,9 14 0,0-6 0,8 7 0,-7 9 0,15-6 0,-14 14 0,14-14 0,-14 6 0,14-9 0,-14 1 0,14 0 0,-15 8 0,15-7 0,-6 7 0,0 0 0,6-6 0,-14-10 0,6 3 0,0-11 0,-7 24 0,15-7 0,-14 7 0,14-8 0,-14 0 0,14 0 0,-6-1 0,0 9 0,6-6 0,-6 6 0,-1-9 0,7 1 0,-14 0 0,14 0 0,-6 16 0,8 28 0,0 6 0,0 12 0,8-18 0,-6 0 0,14-6 0,-14 6 0,6-8 0,-8 0 0,0 0 0,8-8 0,-6 6 0,6-6 0,-8 8 0,0 1 0,0-1 0,0 0 0,0 0 0,0 0 0,0 0 0,0 8 0,0 2 0,0 8 0,0-8 0,0-2 0,0-8 0,8-8 0,2-10 0,8-10 0,0-8 0,8-8 0,-5 5 0,29-29 0,-18 18 0,5-11 0,1-2 0,4 0 0,18-27 0,-24 35 0,-8 9 0,-2 2 0,1 8 0,-7-1 0,6 9 0,-8 2 0,0 8 0,0 0 0,0 0 0,0 0 0,0 0 0,0 0 0,0 8 0,-8 2 0,6 8 0,-14 0 0,14-8 0,-14 6 0,6-6 0,0 8 0,-6 0 0,6 1 0,0-1 0,-6 0 0,6 8 0,-8-6 0,0 14 0,8-14 0,-6 6 0,6-8 0,-8 0 0,0 0 0,0 0 0,9 0 0,-7 0 0,6 0 0,-8 1 0,0-1 0,0 0 0,0 0 0,0 0 0,0 0 0,0 0 0,-9 0 0,-1 0 0,0 0 0,-6 0 0,14 0 0,-14-8 0,6-2 0,-1 0 0,-5-6 0,14 14 0,2-6 0,10 0 0,24 6 0,-12-6 0,12 0 0,-16-1 0,-8-1 0,6-6 0,-5 14 0,7-6 0,0 8 0,0 0 0,0-8 0,0 6 0,0-14 0,8 6 0,-6-8 0,6 0 0,0 0 0,-6 0 0,6 0 0,-8 0 0,0 0 0,1 0 0,-1 0 0,0 0 0,-8-8 0,-2-2 0,0-9 0,-6 1 0,6 0 0,-8 0 0,0-9 0,0-1 0,0-8 0,0-1 0,0-18 0,-8 14 0,-6-34 0,3 14 0,-13-19 0,21 20 0,-17 4 0,18 28 0,-14 2 0,14 8 0,-14 7 0,6 3 0,-9 8 0,1 0 0,0 0 0,0 0 0,-1 8 0,1-6 0,0 14 0,-1-14 0,9 14 0,-6-14 0,14 14 0,-14-5 0,14 7 0,-6 0 0,8 0 0,0 0 0,0 0 0,0 0 0,8-8 0,2-2 0,16-8 0,2-8 0,27-6 0,22-17 0,-13 6 0,23-13 0,-46 18 0,3-7 0,-18 9 0,0 0 0,-6-9 0,6 7 0,0-6 0,2 0 0,0 5 0,6-5 0,-13 8 0,5 0 0,-8-1 0,0 1 0,0 0 0,0-1 0,0 1 0,-8 0 0,6 0 0,-6-1 0,0 1 0,-2 0 0,-16 8 0,-2 2 0,-8 8 0,-9 0 0,-1 0 0,0 8 0,-7-6 0,7 6 0,-8 0 0,-1-6 0,9 6 0,-6 0 0,6-6 0,-9 6 0,1 0 0,0-6 0,-1 14 0,1-14 0,8 14 0,-7-14 0,15 14 0,-6-14 0,8 6 0,-1 0 0,9 2 0,2 8 0,8 0 0,0 0 0,0 0 0,16 16 0,-4-11 0,22 11 0,-6-24 0,17 6 0,-15-14 0,4 6 0,-8-8 0,-6 0 0,14 0 0,-6 0 0,8 0 0,0 0 0,0 0 0,1 0 0,18 0 0,-14-8 0,14 6 0,-19-15 0,1 7 0,-1 0 0,-8-6 0,-2 14 0,-8-6 0,0 8 0,-8 8 0,-2 2 0,-8 16 0,8-6 0,-6 22 0,6-12 0,-8 6 0,0-2 0,0-14 0,8 7 0,-6-9 0,6 0 0,-8 0 0,0 0 0,0 0 0,0 0 0,8 0 0,-6 0 0,6 0 0,0 0 0,-6 0 0,6 0 0,0 0 0,-6 0 0,6 0 0,0 1 0,-6-1 0,14 0 0,-14 0 0,6 0 0,-8 0 0,8-8 0,-6 6 0,7-6 0,-9 8 0,0 0 0,0 0 0,0 0 0,0 0 0,0 0 0,0 0 0,0 0 0,0 0 0,0 0 0,0 1 0,-9-9 0,-1 6 0,-8-14 0,8 14 0,-6-6 0,14 8 0,-15-8 0,15 6 0,-14-14 0,6 14 0,-8-14 0,-1 6 0,1 0 0,0-6 0,0 6 0,-1-8 0,9 8 0,-6-6 0,46 6 0,-22-8 0,34 0 0,-16 0 0,-6-8 0,14 6 0,-13-6 0,5 8 0,-8 0 0,0 0 0,0 0 0,0-8 0,0 6 0,0-6 0,0 8 0,0 0 0,-8-9 0,-2-1 0,-8-8 0,0 0 0,0 0 0,0-1 0,0 1 0,0 0 0,0-1 0,0 9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0:08:32.4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1 465 24575,'3'-27'0,"6"-8"0,1 20 0,6-9 0,-7 14 0,3-2 0,-2 2 0,0 0 0,2-2 0,-5 5 0,5-5 0,-2 2 0,-1 0 0,3-2 0,-2 5 0,0-2 0,-1 0 0,-2 1 0,-1-1 0,0 3 0,0 0 0,1-4 0,-4 3 0,3-2 0,0 3 0,-2-1 0,8-2 0,-8 2 0,5-2 0,-3 2 0,3-2 0,7-6 0,-2 0 0,4-3 0,-5 5 0,-1 1 0,1-1 0,-3 3 0,-1 1 0,-3 3 0,1-1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0.8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0:08:32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0:08:36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1143 24575,'14'-30'0,"-2"3"0,-3 14 0,1 1 0,2-1 0,6-5 0,-4 3 0,11-5 0,-10 6 0,11-4 0,-12 5 0,6-2 0,-8 2 0,1 0 0,0 0 0,5-2 0,-4 2 0,1 0 0,-6 4 0,0 2 0,-2 1 0,3-1 0,-4 1 0,0 0 0,1-1 0,-1 1 0,0 0 0,0-1 0,1 1 0,-1-1 0,0 1 0,4 2 0,-1-1 0,4 4 0,-3-5 0,-1 3 0,0-4 0,-2 1 0,8-3 0,-5 2 0,3-2 0,-1 2 0,-5 1 0,5-1 0,-5 1 0,2 0 0,-3-1 0,3 4 0,1 0 0,0 0 0,-1 2 0,0-4 0,-2 1 0,2 1 0,1-3 0,-3 2 0,2 1 0,0-6 0,-2 5 0,5-2 0,-5 0 0,2 2 0,0-2 0,-2 0 0,2-1 0,0 1 0,-2 2 0,5-1 0,-5 4 0,2-2 0,0 0 0,-2 3 0,5-6 0,-2 2 0,3-2 0,-1 0 0,1-1 0,6 0 0,-4 0 0,4-1 0,-9 5 0,-1-3 0,3 0 0,-4 1 0,4-3 0,-6 4 0,0-2 0,3-1 0,-2 4 0,3-3 0,-1 3 0,-5-4 0,7 1 0,-4 0 0,3-1 0,-1 1 0,-3 2 0,3-1 0,-1 1 0,1-2 0,-3-1 0,0 1 0,3-1 0,-4 1 0,3 0 0,-2-1 0,1 4 0,5-6 0,-5 8 0,2-8 0,1 6 0,-3-4 0,2 4 0,0-3 0,6 0 0,-1-1 0,4 0 0,-5 2 0,0 1 0,-1-2 0,1-1 0,0 1 0,-1 0 0,1-1 0,-1 1 0,1 2 0,-3-1 0,-1 4 0,-3-5 0,3 5 0,-1-4 0,3 1 0,-4 1 0,3 0 0,-1 0 0,-2 0 0,5-4 0,-5 1 0,5 2 0,-5-1 0,2 4 0,0-5 0,1 5 0,-1-4 0,1 4 0,-4-5 0,6 6 0,-4-3 0,6 0 0,-7 2 0,2-2 0,1 1 0,-1 1 0,1-2 0,2 0 0,1 0 0,-3-1 0,5 1 0,-8 0 0,5 3 0,-5-3 0,5 0 0,-5 2 0,5-1 0,-5-1 0,2 2 0,0-2 0,1 0 0,0 3 0,-1-3 0,0 0 0,-2 2 0,5-2 0,-5 3 0,5-2 0,-5 1 0,5-5 0,-2 5 0,-1-1 0,3-1 0,-5 2 0,5-2 0,-5 0 0,2 3 0,1-6 0,-3 5 0,4-4 0,-3 4 0,1-2 0,0 0 0,-2 3 0,5-6 0,-5 5 0,2-2 0,0 0 0,-2 3 0,5-6 0,-5 5 0,2-4 0,0 4 0,1-2 0,0 0 0,-1 3 0,0-3 0,-2 0 0,8 2 0,-5-4 0,3 4 0,-4-2 0,0 3 0,-2-3 0,5 2 0,-5-4 0,2 4 0,0-2 0,1 0 0,0 3 0,-1-3 0,0 3 0,1 0 0,3 0 0,-3 0 0,-1 0 0,0 0 0,1 0 0,2-3 0,-2 2 0,2-2 0,-5 3 0,5 0 0,-2 0 0,0 0 0,-1 0 0,0-2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0:08:38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32 24575,'27'-7'0,"0"-1"0,-17 7 0,5-5 0,-5 6 0,0-3 0,1 3 0,-3-3 0,3 2 0,-4-2 0,5 3 0,-5 0 0,8 0 0,-4 0 0,16 3 0,-4 2 0,10-1 0,-5 4 0,0-7 0,-7 3 0,5-4 0,-11 0 0,4 0 0,-6 0 0,-1 0 0,1 0 0,-1 0 0,4 0 0,-6 0 0,2 0 0,-5 0 0,2 0 0,1 3 0,-1-2 0,1 4 0,-1-4 0,-2 5 0,5-6 0,-3 6 0,4-5 0,2 1 0,-1-2 0,-2 0 0,-2 0 0,-1 3 0,0-2 0,1 5 0,-1-6 0,1 6 0,-3-5 0,2 4 0,0 2 0,-2-3 0,2 4 0,-3-4 0,3 2 0,1-3 0,0 3 0,-1-5 0,3 4 0,-4-4 0,4 2 0,-3 0 0,1-3 0,2 6 0,1-5 0,0 4 0,-1-4 0,1 5 0,-1-6 0,1 6 0,0-5 0,-1 1 0,-2 1 0,2-2 0,-2 2 0,0-3 0,-1 0 0,0 3 0,1-3 0,2 6 0,-2-5 0,-1 4 0,0-4 0,-2 5 0,5-6 0,-2 6 0,0-5 0,2 1 0,-5 1 0,5-2 0,-2 4 0,0-4 0,-1 2 0,0 0 0,-2-3 0,5 3 0,-5 0 0,2-2 0,3 4 0,-5-4 0,5 5 0,-2-3 0,-1 1 0,4 1 0,0-1 0,-1 2 0,1 1 0,-1-4 0,1 3 0,0-3 0,-1 3 0,1 1 0,0-4 0,-1 3 0,1-3 0,0 1 0,-1 2 0,1-3 0,-1 1 0,1 1 0,-3-4 0,7 4 0,1-4 0,9 2 0,15-3 0,-23 0 0,7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0:08:43.7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541 99 24575,'-24'0'0,"-2"-3"0,15 3 0,-2-6 0,1 5 0,2-4 0,-9 0 0,-2 1 0,0 0 0,1 4 0,7 0 0,4 0 0,-1 0 0,1-3 0,2 2 0,-5-4 0,5 1 0,-5 1 0,5 0 0,-2 3 0,-1-3 0,3 2 0,-8-2 0,5 3 0,-11-3 0,9 3 0,-3-3 0,9 3 0,-3 0 0,-1-3 0,0 2 0,1-1 0,0-1 0,-1 2 0,-3-2 0,0 3 0,3-3 0,1 3 0,0-3 0,-1 3 0,0-3 0,1 2 0,0-4 0,2 4 0,-3-5 0,4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1.6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3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4.1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4.6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6.8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20:35:27.5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070" y="1571308"/>
            <a:ext cx="6290786" cy="3342640"/>
          </a:xfrm>
        </p:spPr>
        <p:txBody>
          <a:bodyPr anchor="b"/>
          <a:lstStyle>
            <a:lvl1pPr algn="ctr">
              <a:defRPr sz="48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116" y="5042853"/>
            <a:ext cx="5550694" cy="2318067"/>
          </a:xfrm>
        </p:spPr>
        <p:txBody>
          <a:bodyPr/>
          <a:lstStyle>
            <a:lvl1pPr marL="0" indent="0" algn="ctr">
              <a:buNone/>
              <a:defRPr sz="1943"/>
            </a:lvl1pPr>
            <a:lvl2pPr marL="370058" indent="0" algn="ctr">
              <a:buNone/>
              <a:defRPr sz="1619"/>
            </a:lvl2pPr>
            <a:lvl3pPr marL="740115" indent="0" algn="ctr">
              <a:buNone/>
              <a:defRPr sz="1457"/>
            </a:lvl3pPr>
            <a:lvl4pPr marL="1110173" indent="0" algn="ctr">
              <a:buNone/>
              <a:defRPr sz="1295"/>
            </a:lvl4pPr>
            <a:lvl5pPr marL="1480231" indent="0" algn="ctr">
              <a:buNone/>
              <a:defRPr sz="1295"/>
            </a:lvl5pPr>
            <a:lvl6pPr marL="1850288" indent="0" algn="ctr">
              <a:buNone/>
              <a:defRPr sz="1295"/>
            </a:lvl6pPr>
            <a:lvl7pPr marL="2220346" indent="0" algn="ctr">
              <a:buNone/>
              <a:defRPr sz="1295"/>
            </a:lvl7pPr>
            <a:lvl8pPr marL="2590404" indent="0" algn="ctr">
              <a:buNone/>
              <a:defRPr sz="1295"/>
            </a:lvl8pPr>
            <a:lvl9pPr marL="2960461" indent="0" algn="ctr">
              <a:buNone/>
              <a:defRPr sz="129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4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6288" y="511175"/>
            <a:ext cx="1595824" cy="8136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814" y="511175"/>
            <a:ext cx="4694962" cy="813657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2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1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59" y="2393635"/>
            <a:ext cx="6383298" cy="3993832"/>
          </a:xfrm>
        </p:spPr>
        <p:txBody>
          <a:bodyPr anchor="b"/>
          <a:lstStyle>
            <a:lvl1pPr>
              <a:defRPr sz="48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59" y="6425250"/>
            <a:ext cx="6383298" cy="2100262"/>
          </a:xfrm>
        </p:spPr>
        <p:txBody>
          <a:bodyPr/>
          <a:lstStyle>
            <a:lvl1pPr marL="0" indent="0">
              <a:buNone/>
              <a:defRPr sz="1943">
                <a:solidFill>
                  <a:schemeClr val="tx1"/>
                </a:solidFill>
              </a:defRPr>
            </a:lvl1pPr>
            <a:lvl2pPr marL="370058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2pPr>
            <a:lvl3pPr marL="740115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3pPr>
            <a:lvl4pPr marL="1110173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4pPr>
            <a:lvl5pPr marL="1480231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5pPr>
            <a:lvl6pPr marL="1850288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6pPr>
            <a:lvl7pPr marL="2220346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7pPr>
            <a:lvl8pPr marL="2590404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8pPr>
            <a:lvl9pPr marL="2960461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814" y="2555875"/>
            <a:ext cx="3145393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6718" y="2555875"/>
            <a:ext cx="3145393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29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77" y="511177"/>
            <a:ext cx="6383298" cy="18557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778" y="2353628"/>
            <a:ext cx="3130938" cy="1153477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70058" indent="0">
              <a:buNone/>
              <a:defRPr sz="1619" b="1"/>
            </a:lvl2pPr>
            <a:lvl3pPr marL="740115" indent="0">
              <a:buNone/>
              <a:defRPr sz="1457" b="1"/>
            </a:lvl3pPr>
            <a:lvl4pPr marL="1110173" indent="0">
              <a:buNone/>
              <a:defRPr sz="1295" b="1"/>
            </a:lvl4pPr>
            <a:lvl5pPr marL="1480231" indent="0">
              <a:buNone/>
              <a:defRPr sz="1295" b="1"/>
            </a:lvl5pPr>
            <a:lvl6pPr marL="1850288" indent="0">
              <a:buNone/>
              <a:defRPr sz="1295" b="1"/>
            </a:lvl6pPr>
            <a:lvl7pPr marL="2220346" indent="0">
              <a:buNone/>
              <a:defRPr sz="1295" b="1"/>
            </a:lvl7pPr>
            <a:lvl8pPr marL="2590404" indent="0">
              <a:buNone/>
              <a:defRPr sz="1295" b="1"/>
            </a:lvl8pPr>
            <a:lvl9pPr marL="2960461" indent="0">
              <a:buNone/>
              <a:defRPr sz="12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78" y="3507105"/>
            <a:ext cx="3130938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6719" y="2353628"/>
            <a:ext cx="3146357" cy="1153477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70058" indent="0">
              <a:buNone/>
              <a:defRPr sz="1619" b="1"/>
            </a:lvl2pPr>
            <a:lvl3pPr marL="740115" indent="0">
              <a:buNone/>
              <a:defRPr sz="1457" b="1"/>
            </a:lvl3pPr>
            <a:lvl4pPr marL="1110173" indent="0">
              <a:buNone/>
              <a:defRPr sz="1295" b="1"/>
            </a:lvl4pPr>
            <a:lvl5pPr marL="1480231" indent="0">
              <a:buNone/>
              <a:defRPr sz="1295" b="1"/>
            </a:lvl5pPr>
            <a:lvl6pPr marL="1850288" indent="0">
              <a:buNone/>
              <a:defRPr sz="1295" b="1"/>
            </a:lvl6pPr>
            <a:lvl7pPr marL="2220346" indent="0">
              <a:buNone/>
              <a:defRPr sz="1295" b="1"/>
            </a:lvl7pPr>
            <a:lvl8pPr marL="2590404" indent="0">
              <a:buNone/>
              <a:defRPr sz="1295" b="1"/>
            </a:lvl8pPr>
            <a:lvl9pPr marL="2960461" indent="0">
              <a:buNone/>
              <a:defRPr sz="12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6719" y="3507105"/>
            <a:ext cx="3146357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5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3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78" y="640080"/>
            <a:ext cx="2386991" cy="2240280"/>
          </a:xfrm>
        </p:spPr>
        <p:txBody>
          <a:bodyPr anchor="b"/>
          <a:lstStyle>
            <a:lvl1pPr>
              <a:defRPr sz="25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57" y="1382397"/>
            <a:ext cx="3746718" cy="6823075"/>
          </a:xfrm>
        </p:spPr>
        <p:txBody>
          <a:bodyPr/>
          <a:lstStyle>
            <a:lvl1pPr>
              <a:defRPr sz="2590"/>
            </a:lvl1pPr>
            <a:lvl2pPr>
              <a:defRPr sz="2266"/>
            </a:lvl2pPr>
            <a:lvl3pPr>
              <a:defRPr sz="1943"/>
            </a:lvl3pPr>
            <a:lvl4pPr>
              <a:defRPr sz="1619"/>
            </a:lvl4pPr>
            <a:lvl5pPr>
              <a:defRPr sz="1619"/>
            </a:lvl5pPr>
            <a:lvl6pPr>
              <a:defRPr sz="1619"/>
            </a:lvl6pPr>
            <a:lvl7pPr>
              <a:defRPr sz="1619"/>
            </a:lvl7pPr>
            <a:lvl8pPr>
              <a:defRPr sz="1619"/>
            </a:lvl8pPr>
            <a:lvl9pPr>
              <a:defRPr sz="161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778" y="2880360"/>
            <a:ext cx="2386991" cy="5336223"/>
          </a:xfrm>
        </p:spPr>
        <p:txBody>
          <a:bodyPr/>
          <a:lstStyle>
            <a:lvl1pPr marL="0" indent="0">
              <a:buNone/>
              <a:defRPr sz="1295"/>
            </a:lvl1pPr>
            <a:lvl2pPr marL="370058" indent="0">
              <a:buNone/>
              <a:defRPr sz="1133"/>
            </a:lvl2pPr>
            <a:lvl3pPr marL="740115" indent="0">
              <a:buNone/>
              <a:defRPr sz="971"/>
            </a:lvl3pPr>
            <a:lvl4pPr marL="1110173" indent="0">
              <a:buNone/>
              <a:defRPr sz="809"/>
            </a:lvl4pPr>
            <a:lvl5pPr marL="1480231" indent="0">
              <a:buNone/>
              <a:defRPr sz="809"/>
            </a:lvl5pPr>
            <a:lvl6pPr marL="1850288" indent="0">
              <a:buNone/>
              <a:defRPr sz="809"/>
            </a:lvl6pPr>
            <a:lvl7pPr marL="2220346" indent="0">
              <a:buNone/>
              <a:defRPr sz="809"/>
            </a:lvl7pPr>
            <a:lvl8pPr marL="2590404" indent="0">
              <a:buNone/>
              <a:defRPr sz="809"/>
            </a:lvl8pPr>
            <a:lvl9pPr marL="2960461" indent="0">
              <a:buNone/>
              <a:defRPr sz="80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5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78" y="640080"/>
            <a:ext cx="2386991" cy="2240280"/>
          </a:xfrm>
        </p:spPr>
        <p:txBody>
          <a:bodyPr anchor="b"/>
          <a:lstStyle>
            <a:lvl1pPr>
              <a:defRPr sz="25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6357" y="1382397"/>
            <a:ext cx="3746718" cy="6823075"/>
          </a:xfrm>
        </p:spPr>
        <p:txBody>
          <a:bodyPr anchor="t"/>
          <a:lstStyle>
            <a:lvl1pPr marL="0" indent="0">
              <a:buNone/>
              <a:defRPr sz="2590"/>
            </a:lvl1pPr>
            <a:lvl2pPr marL="370058" indent="0">
              <a:buNone/>
              <a:defRPr sz="2266"/>
            </a:lvl2pPr>
            <a:lvl3pPr marL="740115" indent="0">
              <a:buNone/>
              <a:defRPr sz="1943"/>
            </a:lvl3pPr>
            <a:lvl4pPr marL="1110173" indent="0">
              <a:buNone/>
              <a:defRPr sz="1619"/>
            </a:lvl4pPr>
            <a:lvl5pPr marL="1480231" indent="0">
              <a:buNone/>
              <a:defRPr sz="1619"/>
            </a:lvl5pPr>
            <a:lvl6pPr marL="1850288" indent="0">
              <a:buNone/>
              <a:defRPr sz="1619"/>
            </a:lvl6pPr>
            <a:lvl7pPr marL="2220346" indent="0">
              <a:buNone/>
              <a:defRPr sz="1619"/>
            </a:lvl7pPr>
            <a:lvl8pPr marL="2590404" indent="0">
              <a:buNone/>
              <a:defRPr sz="1619"/>
            </a:lvl8pPr>
            <a:lvl9pPr marL="2960461" indent="0">
              <a:buNone/>
              <a:defRPr sz="161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778" y="2880360"/>
            <a:ext cx="2386991" cy="5336223"/>
          </a:xfrm>
        </p:spPr>
        <p:txBody>
          <a:bodyPr/>
          <a:lstStyle>
            <a:lvl1pPr marL="0" indent="0">
              <a:buNone/>
              <a:defRPr sz="1295"/>
            </a:lvl1pPr>
            <a:lvl2pPr marL="370058" indent="0">
              <a:buNone/>
              <a:defRPr sz="1133"/>
            </a:lvl2pPr>
            <a:lvl3pPr marL="740115" indent="0">
              <a:buNone/>
              <a:defRPr sz="971"/>
            </a:lvl3pPr>
            <a:lvl4pPr marL="1110173" indent="0">
              <a:buNone/>
              <a:defRPr sz="809"/>
            </a:lvl4pPr>
            <a:lvl5pPr marL="1480231" indent="0">
              <a:buNone/>
              <a:defRPr sz="809"/>
            </a:lvl5pPr>
            <a:lvl6pPr marL="1850288" indent="0">
              <a:buNone/>
              <a:defRPr sz="809"/>
            </a:lvl6pPr>
            <a:lvl7pPr marL="2220346" indent="0">
              <a:buNone/>
              <a:defRPr sz="809"/>
            </a:lvl7pPr>
            <a:lvl8pPr marL="2590404" indent="0">
              <a:buNone/>
              <a:defRPr sz="809"/>
            </a:lvl8pPr>
            <a:lvl9pPr marL="2960461" indent="0">
              <a:buNone/>
              <a:defRPr sz="80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814" y="511177"/>
            <a:ext cx="6383298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814" y="2555875"/>
            <a:ext cx="6383298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814" y="8898892"/>
            <a:ext cx="166520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1557" y="8898892"/>
            <a:ext cx="249781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26903" y="8898892"/>
            <a:ext cx="166520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6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40115" rtl="0" eaLnBrk="1" latinLnBrk="0" hangingPunct="1">
        <a:lnSpc>
          <a:spcPct val="90000"/>
        </a:lnSpc>
        <a:spcBef>
          <a:spcPct val="0"/>
        </a:spcBef>
        <a:buNone/>
        <a:defRPr sz="35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029" indent="-185029" algn="l" defTabSz="740115" rtl="0" eaLnBrk="1" latinLnBrk="0" hangingPunct="1">
        <a:lnSpc>
          <a:spcPct val="90000"/>
        </a:lnSpc>
        <a:spcBef>
          <a:spcPts val="809"/>
        </a:spcBef>
        <a:buFont typeface="Arial" panose="020B0604020202020204" pitchFamily="34" charset="0"/>
        <a:buChar char="•"/>
        <a:defRPr sz="2266" kern="1200">
          <a:solidFill>
            <a:schemeClr val="tx1"/>
          </a:solidFill>
          <a:latin typeface="+mn-lt"/>
          <a:ea typeface="+mn-ea"/>
          <a:cs typeface="+mn-cs"/>
        </a:defRPr>
      </a:lvl1pPr>
      <a:lvl2pPr marL="555087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2pPr>
      <a:lvl3pPr marL="925144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95202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665260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2035317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405375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775433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3145490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1pPr>
      <a:lvl2pPr marL="370058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2pPr>
      <a:lvl3pPr marL="740115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10173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480231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1850288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220346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590404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2960461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image" Target="../media/image2.png"/><Relationship Id="rId21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image" Target="../media/image1.png"/><Relationship Id="rId16" Type="http://schemas.openxmlformats.org/officeDocument/2006/relationships/customXml" Target="../ink/ink1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.png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19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customXml" Target="../ink/ink19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9.xml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customXml" Target="../ink/ink33.xml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openxmlformats.org/officeDocument/2006/relationships/customXml" Target="../ink/ink31.xml"/><Relationship Id="rId2" Type="http://schemas.openxmlformats.org/officeDocument/2006/relationships/customXml" Target="../ink/ink27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linkedin.com/in/josehenrique38/" TargetMode="External"/><Relationship Id="rId5" Type="http://schemas.openxmlformats.org/officeDocument/2006/relationships/image" Target="../media/image12.png"/><Relationship Id="rId15" Type="http://schemas.openxmlformats.org/officeDocument/2006/relationships/customXml" Target="../ink/ink30.xml"/><Relationship Id="rId10" Type="http://schemas.openxmlformats.org/officeDocument/2006/relationships/hyperlink" Target="https://github.com/enriqSilv/ebook-Wich-ChatGPT-midjourney" TargetMode="External"/><Relationship Id="rId19" Type="http://schemas.openxmlformats.org/officeDocument/2006/relationships/customXml" Target="../ink/ink32.xml"/><Relationship Id="rId4" Type="http://schemas.openxmlformats.org/officeDocument/2006/relationships/customXml" Target="../ink/ink28.xml"/><Relationship Id="rId9" Type="http://schemas.openxmlformats.org/officeDocument/2006/relationships/image" Target="../media/image24.png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5.xml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7.xml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B42964-3850-312A-9395-22BA7D72E7CD}"/>
              </a:ext>
            </a:extLst>
          </p:cNvPr>
          <p:cNvSpPr/>
          <p:nvPr/>
        </p:nvSpPr>
        <p:spPr>
          <a:xfrm>
            <a:off x="-1" y="-130630"/>
            <a:ext cx="7400926" cy="9731829"/>
          </a:xfrm>
          <a:prstGeom prst="rect">
            <a:avLst/>
          </a:prstGeom>
          <a:solidFill>
            <a:srgbClr val="E5D6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pic>
        <p:nvPicPr>
          <p:cNvPr id="6" name="Imagem 5" descr="Pessoas sentadas em banco de madeira&#10;&#10;Descrição gerada automaticamente com confiança média">
            <a:extLst>
              <a:ext uri="{FF2B5EF4-FFF2-40B4-BE49-F238E27FC236}">
                <a16:creationId xmlns:a16="http://schemas.microsoft.com/office/drawing/2014/main" id="{CD6BBD8C-146E-5C1C-143C-91523BFD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76" y="2888083"/>
            <a:ext cx="4745774" cy="47457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75F778-808A-63A3-A2DE-EBAC2B46FB70}"/>
              </a:ext>
            </a:extLst>
          </p:cNvPr>
          <p:cNvSpPr txBox="1"/>
          <p:nvPr/>
        </p:nvSpPr>
        <p:spPr>
          <a:xfrm>
            <a:off x="524319" y="2237931"/>
            <a:ext cx="8093999" cy="707886"/>
          </a:xfrm>
          <a:prstGeom prst="rect">
            <a:avLst/>
          </a:prstGeom>
          <a:noFill/>
          <a:effectLst>
            <a:glow rad="1076852">
              <a:schemeClr val="accent4">
                <a:satMod val="175000"/>
                <a:alpha val="40000"/>
              </a:schemeClr>
            </a:glow>
            <a:innerShdw blurRad="63500" dist="50800" dir="5400000">
              <a:schemeClr val="tx2">
                <a:alpha val="50000"/>
              </a:schemeClr>
            </a:innerShdw>
            <a:reflection endPos="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sz="4000" b="0" dirty="0">
                <a:effectLst/>
                <a:latin typeface="Harry P" pitchFamily="2" charset="0"/>
                <a:cs typeface="Baguet Script" panose="020F0502020204030204" pitchFamily="34" charset="0"/>
              </a:rPr>
              <a:t>Desvendando a Magia do Marketing Cloud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70C2E4-1C22-DF55-207F-7D7F12F5EE22}"/>
              </a:ext>
            </a:extLst>
          </p:cNvPr>
          <p:cNvSpPr txBox="1"/>
          <p:nvPr/>
        </p:nvSpPr>
        <p:spPr>
          <a:xfrm>
            <a:off x="731520" y="7635820"/>
            <a:ext cx="6905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0" dirty="0">
                <a:effectLst/>
                <a:latin typeface="Harry P" pitchFamily="2" charset="0"/>
                <a:cs typeface="Baguet Script" panose="020F0502020204030204" pitchFamily="34" charset="0"/>
              </a:rPr>
              <a:t>O Guia Descontraído de Marketing Cloud para </a:t>
            </a:r>
            <a:r>
              <a:rPr lang="pt-BR" sz="3000" dirty="0" err="1">
                <a:latin typeface="Harry P" pitchFamily="2" charset="0"/>
                <a:cs typeface="Baguet Script" panose="020F0502020204030204" pitchFamily="34" charset="0"/>
              </a:rPr>
              <a:t>Devs</a:t>
            </a:r>
            <a:endParaRPr lang="pt-BR" sz="3000" b="0" dirty="0">
              <a:effectLst/>
              <a:latin typeface="Harry P" pitchFamily="2" charset="0"/>
              <a:cs typeface="Baguet Script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03E70B-BE23-E80A-B516-0F78A788CDCD}"/>
              </a:ext>
            </a:extLst>
          </p:cNvPr>
          <p:cNvSpPr txBox="1"/>
          <p:nvPr/>
        </p:nvSpPr>
        <p:spPr>
          <a:xfrm>
            <a:off x="2302832" y="8967307"/>
            <a:ext cx="279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effectLst/>
                <a:latin typeface="Harry P" pitchFamily="2" charset="0"/>
                <a:cs typeface="Baguet Script" panose="020F0502020204030204" pitchFamily="34" charset="0"/>
              </a:rPr>
              <a:t>Jose Henrique da Silva</a:t>
            </a:r>
          </a:p>
        </p:txBody>
      </p:sp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A4EA94D3-E9E6-98EF-4E06-2A3C7687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1" y="-95699"/>
            <a:ext cx="4381500" cy="229870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8E815B8-07E5-D4AC-7475-1B53E8B8EC65}"/>
              </a:ext>
            </a:extLst>
          </p:cNvPr>
          <p:cNvGrpSpPr/>
          <p:nvPr/>
        </p:nvGrpSpPr>
        <p:grpSpPr>
          <a:xfrm>
            <a:off x="3414425" y="1116037"/>
            <a:ext cx="513235" cy="211980"/>
            <a:chOff x="3440040" y="993300"/>
            <a:chExt cx="46980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9AA65DA-E133-DD32-667B-3D7167CB680C}"/>
                    </a:ext>
                  </a:extLst>
                </p14:cNvPr>
                <p14:cNvContentPartPr/>
                <p14:nvPr/>
              </p14:nvContentPartPr>
              <p14:xfrm>
                <a:off x="3673320" y="1003740"/>
                <a:ext cx="360" cy="3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9AA65DA-E133-DD32-667B-3D7167CB68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0320" y="9407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73156E96-C3BE-5399-6A9D-736EB6D00E7D}"/>
                    </a:ext>
                  </a:extLst>
                </p14:cNvPr>
                <p14:cNvContentPartPr/>
                <p14:nvPr/>
              </p14:nvContentPartPr>
              <p14:xfrm>
                <a:off x="3728760" y="993300"/>
                <a:ext cx="360" cy="3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73156E96-C3BE-5399-6A9D-736EB6D00E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5760" y="930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949F0FF-07D2-9730-9526-17DE6805F44F}"/>
                    </a:ext>
                  </a:extLst>
                </p14:cNvPr>
                <p14:cNvContentPartPr/>
                <p14:nvPr/>
              </p14:nvContentPartPr>
              <p14:xfrm>
                <a:off x="3771960" y="1060980"/>
                <a:ext cx="360" cy="3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949F0FF-07D2-9730-9526-17DE6805F4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9320" y="9979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4C6D2C4-B4DF-3285-33A4-FF41FC076C3A}"/>
                    </a:ext>
                  </a:extLst>
                </p14:cNvPr>
                <p14:cNvContentPartPr/>
                <p14:nvPr/>
              </p14:nvContentPartPr>
              <p14:xfrm>
                <a:off x="3880320" y="1077180"/>
                <a:ext cx="360" cy="3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4C6D2C4-B4DF-3285-33A4-FF41FC076C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7680" y="10145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CB01A0D0-4CA9-3BDF-1FB2-F47D7376D2B4}"/>
                    </a:ext>
                  </a:extLst>
                </p14:cNvPr>
                <p14:cNvContentPartPr/>
                <p14:nvPr/>
              </p14:nvContentPartPr>
              <p14:xfrm>
                <a:off x="3909480" y="1104540"/>
                <a:ext cx="360" cy="3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CB01A0D0-4CA9-3BDF-1FB2-F47D7376D2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6840" y="10419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2954C1D-28F3-FC1E-DFA0-C28140611418}"/>
                    </a:ext>
                  </a:extLst>
                </p14:cNvPr>
                <p14:cNvContentPartPr/>
                <p14:nvPr/>
              </p14:nvContentPartPr>
              <p14:xfrm>
                <a:off x="3599520" y="1100580"/>
                <a:ext cx="360" cy="3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2954C1D-28F3-FC1E-DFA0-C28140611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6880" y="1037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A2B2D1D-1BFE-A639-5307-41591CB2A02D}"/>
                    </a:ext>
                  </a:extLst>
                </p14:cNvPr>
                <p14:cNvContentPartPr/>
                <p14:nvPr/>
              </p14:nvContentPartPr>
              <p14:xfrm>
                <a:off x="3542280" y="1100580"/>
                <a:ext cx="360" cy="3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A2B2D1D-1BFE-A639-5307-41591CB2A0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9280" y="1037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F3E0166-D3FF-40CD-7A45-F3ECE5CA1F4A}"/>
                    </a:ext>
                  </a:extLst>
                </p14:cNvPr>
                <p14:cNvContentPartPr/>
                <p14:nvPr/>
              </p14:nvContentPartPr>
              <p14:xfrm>
                <a:off x="3446520" y="1084020"/>
                <a:ext cx="360" cy="3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F3E0166-D3FF-40CD-7A45-F3ECE5CA1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3520" y="1021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CE70988-0C3C-2D55-BF13-7C5A40A3A706}"/>
                    </a:ext>
                  </a:extLst>
                </p14:cNvPr>
                <p14:cNvContentPartPr/>
                <p14:nvPr/>
              </p14:nvContentPartPr>
              <p14:xfrm>
                <a:off x="3546600" y="1149180"/>
                <a:ext cx="360" cy="3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CE70988-0C3C-2D55-BF13-7C5A40A3A7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3600" y="1086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496EF1D-5F4D-EED4-D26A-A435DBFEC9AF}"/>
                    </a:ext>
                  </a:extLst>
                </p14:cNvPr>
                <p14:cNvContentPartPr/>
                <p14:nvPr/>
              </p14:nvContentPartPr>
              <p14:xfrm>
                <a:off x="3600600" y="1165380"/>
                <a:ext cx="360" cy="3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496EF1D-5F4D-EED4-D26A-A435DBFEC9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7960" y="1102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7651002-76CF-B320-7992-5684A5222CE6}"/>
                    </a:ext>
                  </a:extLst>
                </p14:cNvPr>
                <p14:cNvContentPartPr/>
                <p14:nvPr/>
              </p14:nvContentPartPr>
              <p14:xfrm>
                <a:off x="3654960" y="1173300"/>
                <a:ext cx="360" cy="3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7651002-76CF-B320-7992-5684A5222C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1960" y="1110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3A906C7-7DA0-2455-1D76-C494CFF16410}"/>
                    </a:ext>
                  </a:extLst>
                </p14:cNvPr>
                <p14:cNvContentPartPr/>
                <p14:nvPr/>
              </p14:nvContentPartPr>
              <p14:xfrm>
                <a:off x="3692760" y="1170780"/>
                <a:ext cx="360" cy="3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3A906C7-7DA0-2455-1D76-C494CFF164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0120" y="11077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56FCCEA-9B6B-5815-630D-12A16C381343}"/>
                    </a:ext>
                  </a:extLst>
                </p14:cNvPr>
                <p14:cNvContentPartPr/>
                <p14:nvPr/>
              </p14:nvContentPartPr>
              <p14:xfrm>
                <a:off x="3714360" y="1186980"/>
                <a:ext cx="360" cy="3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56FCCEA-9B6B-5815-630D-12A16C3813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360" y="11243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B10F4E6-3EE2-5CD4-FB20-27AD6822E63B}"/>
                    </a:ext>
                  </a:extLst>
                </p14:cNvPr>
                <p14:cNvContentPartPr/>
                <p14:nvPr/>
              </p14:nvContentPartPr>
              <p14:xfrm>
                <a:off x="3440040" y="1096620"/>
                <a:ext cx="360" cy="3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B10F4E6-3EE2-5CD4-FB20-27AD6822E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77040" y="10336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CC2C42-5EDD-B5FB-1630-59DBECB5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/>
            <a:duotone>
              <a:prstClr val="black"/>
              <a:srgbClr val="E5D6B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100000"/>
                    </a14:imgEffect>
                    <a14:imgEffect>
                      <a14:colorTemperature colorTemp="6011"/>
                    </a14:imgEffect>
                    <a14:imgEffect>
                      <a14:saturation sat="389000"/>
                    </a14:imgEffect>
                    <a14:imgEffect>
                      <a14:brightnessContrast bright="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0" y="1075128"/>
            <a:ext cx="554940" cy="388209"/>
          </a:xfrm>
          <a:prstGeom prst="rect">
            <a:avLst/>
          </a:prstGeom>
          <a:noFill/>
        </p:spPr>
      </p:pic>
      <p:pic>
        <p:nvPicPr>
          <p:cNvPr id="1032" name="Picture 8" descr="Red and white 9 3/4 ball, Hogwarts Express The Harry Potter Shop at  Platform 9 3/4 Badge, FCB, emblem, logo, sign png | PNGWing">
            <a:extLst>
              <a:ext uri="{FF2B5EF4-FFF2-40B4-BE49-F238E27FC236}">
                <a16:creationId xmlns:a16="http://schemas.microsoft.com/office/drawing/2014/main" id="{330E6FA3-B6C8-2AC1-5389-1D364785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28696" y1="40395" x2="28696" y2="40395"/>
                        <a14:foregroundMark x1="61087" y1="42655" x2="61087" y2="42655"/>
                        <a14:foregroundMark x1="57174" y1="42373" x2="57174" y2="42373"/>
                        <a14:foregroundMark x1="57283" y1="48729" x2="57283" y2="48729"/>
                        <a14:foregroundMark x1="60217" y1="57768" x2="60217" y2="57768"/>
                        <a14:foregroundMark x1="56739" y1="55791" x2="56739" y2="55791"/>
                        <a14:foregroundMark x1="55761" y1="57768" x2="55761" y2="57768"/>
                        <a14:foregroundMark x1="57391" y1="54379" x2="57391" y2="54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10" y="7907261"/>
            <a:ext cx="1855525" cy="14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98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261D0C-0636-5C7D-2D4D-8DE74C181ACB}"/>
              </a:ext>
            </a:extLst>
          </p:cNvPr>
          <p:cNvSpPr/>
          <p:nvPr/>
        </p:nvSpPr>
        <p:spPr>
          <a:xfrm>
            <a:off x="0" y="0"/>
            <a:ext cx="7400925" cy="9731829"/>
          </a:xfrm>
          <a:prstGeom prst="rect">
            <a:avLst/>
          </a:prstGeom>
          <a:solidFill>
            <a:srgbClr val="E4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250134-203A-7F49-88F7-4D44C17FBE9C}"/>
              </a:ext>
            </a:extLst>
          </p:cNvPr>
          <p:cNvSpPr txBox="1">
            <a:spLocks/>
          </p:cNvSpPr>
          <p:nvPr/>
        </p:nvSpPr>
        <p:spPr>
          <a:xfrm>
            <a:off x="691597" y="1766047"/>
            <a:ext cx="8731351" cy="33147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5FF602-3D98-4A8F-2A0E-210615BF843A}"/>
              </a:ext>
            </a:extLst>
          </p:cNvPr>
          <p:cNvSpPr/>
          <p:nvPr/>
        </p:nvSpPr>
        <p:spPr>
          <a:xfrm>
            <a:off x="466438" y="7553048"/>
            <a:ext cx="6472244" cy="28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DD5181-A5A6-6C40-2B4C-4E91460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99179"/>
            <a:ext cx="7400924" cy="819520"/>
          </a:xfrm>
          <a:noFill/>
        </p:spPr>
        <p:txBody>
          <a:bodyPr>
            <a:noAutofit/>
          </a:bodyPr>
          <a:lstStyle/>
          <a:p>
            <a:pPr algn="ctr"/>
            <a:r>
              <a:rPr lang="pt-BR" sz="65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MISTURA MAGICA DOS DADOS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A0CEDD9-5DC9-5807-27D8-4D36C5C1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6" y="8037568"/>
            <a:ext cx="6200514" cy="131126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000" b="0" i="0" dirty="0">
                <a:effectLst/>
                <a:latin typeface="Söhne"/>
              </a:rPr>
              <a:t>🧙‍♀️🎲 Meu caro aluno bruxo, SOQL significa "</a:t>
            </a:r>
            <a:r>
              <a:rPr lang="pt-BR" sz="2000" b="0" i="0" dirty="0" err="1">
                <a:effectLst/>
                <a:latin typeface="Söhne"/>
              </a:rPr>
              <a:t>Salesforce</a:t>
            </a:r>
            <a:r>
              <a:rPr lang="pt-BR" sz="2000" b="0" i="0" dirty="0">
                <a:effectLst/>
                <a:latin typeface="Söhne"/>
              </a:rPr>
              <a:t> </a:t>
            </a:r>
            <a:r>
              <a:rPr lang="pt-BR" sz="2000" b="0" i="0" dirty="0" err="1">
                <a:effectLst/>
                <a:latin typeface="Söhne"/>
              </a:rPr>
              <a:t>Object</a:t>
            </a:r>
            <a:r>
              <a:rPr lang="pt-BR" sz="2000" b="0" i="0" dirty="0">
                <a:effectLst/>
                <a:latin typeface="Söhne"/>
              </a:rPr>
              <a:t> Query </a:t>
            </a:r>
            <a:r>
              <a:rPr lang="pt-BR" sz="2000" b="0" i="0" dirty="0" err="1">
                <a:effectLst/>
                <a:latin typeface="Söhne"/>
              </a:rPr>
              <a:t>Language</a:t>
            </a:r>
            <a:r>
              <a:rPr lang="pt-BR" sz="2000" b="0" i="0" dirty="0">
                <a:effectLst/>
                <a:latin typeface="Söhne"/>
              </a:rPr>
              <a:t>". É uma linguagem de consulta poderosa usada na plataforma </a:t>
            </a:r>
            <a:r>
              <a:rPr lang="pt-BR" sz="2000" b="0" i="0" dirty="0" err="1">
                <a:effectLst/>
                <a:latin typeface="Söhne"/>
              </a:rPr>
              <a:t>Salesforce</a:t>
            </a:r>
            <a:r>
              <a:rPr lang="pt-BR" sz="2000" b="0" i="0" dirty="0">
                <a:effectLst/>
                <a:latin typeface="Söhne"/>
              </a:rPr>
              <a:t> para recuperar informações de objetos do banco de dados. Com o SOQL, você pode realizar consultas para buscar dados específicos de objetos como Contas, Oportunidades, Leads e muito mais.  </a:t>
            </a:r>
          </a:p>
          <a:p>
            <a:pPr marL="0" indent="0" algn="ctr">
              <a:buNone/>
            </a:pPr>
            <a:r>
              <a:rPr lang="pt-BR" sz="2400" b="0" i="0" dirty="0">
                <a:effectLst/>
                <a:latin typeface="Söhne"/>
              </a:rPr>
              <a:t>🧙‍♀️🎲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228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MISTURA MAGICA DOS DADOS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69942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Bem-vindo ao mundo encantado da consulta de dados no Marketing Cloud! Neste ebook, vamos falar um pouco sobre a poderosa linguagem SOQL (</a:t>
            </a:r>
            <a:r>
              <a:rPr lang="pt-BR" sz="2400" dirty="0" err="1"/>
              <a:t>Salesforce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r>
              <a:rPr lang="pt-BR" sz="2400" dirty="0"/>
              <a:t> Query </a:t>
            </a:r>
            <a:r>
              <a:rPr lang="pt-BR" sz="2400" dirty="0" err="1"/>
              <a:t>Language</a:t>
            </a:r>
            <a:r>
              <a:rPr lang="pt-BR" sz="2400" dirty="0"/>
              <a:t>) e descobrir como ela pode ajudar você a extrair informações valiosas para suas campanhas de marketing.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SOQL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9218" name="Picture 2" descr="caldeirão de bruxa de halloween 11678651 PNG">
            <a:extLst>
              <a:ext uri="{FF2B5EF4-FFF2-40B4-BE49-F238E27FC236}">
                <a16:creationId xmlns:a16="http://schemas.microsoft.com/office/drawing/2014/main" id="{13BB9AB6-E513-DF2D-1B61-62D92467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3" y="5798071"/>
            <a:ext cx="2469055" cy="3455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14:cNvPr>
              <p14:cNvContentPartPr/>
              <p14:nvPr/>
            </p14:nvContentPartPr>
            <p14:xfrm>
              <a:off x="6367296" y="7021042"/>
              <a:ext cx="812520" cy="7167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4296" y="6958042"/>
                <a:ext cx="93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14:cNvPr>
              <p14:cNvContentPartPr/>
              <p14:nvPr/>
            </p14:nvContentPartPr>
            <p14:xfrm>
              <a:off x="5103173" y="6756622"/>
              <a:ext cx="1046160" cy="5288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0533" y="6693982"/>
                <a:ext cx="1171800" cy="654480"/>
              </a:xfrm>
              <a:prstGeom prst="rect">
                <a:avLst/>
              </a:prstGeom>
            </p:spPr>
          </p:pic>
        </mc:Fallback>
      </mc:AlternateContent>
      <p:pic>
        <p:nvPicPr>
          <p:cNvPr id="9220" name="Picture 4">
            <a:extLst>
              <a:ext uri="{FF2B5EF4-FFF2-40B4-BE49-F238E27FC236}">
                <a16:creationId xmlns:a16="http://schemas.microsoft.com/office/drawing/2014/main" id="{313B4802-5724-08B0-9089-4387BC87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065">
            <a:off x="1996565" y="6030986"/>
            <a:ext cx="756058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Formato de arquivo sql | Ícone Gratis">
            <a:extLst>
              <a:ext uri="{FF2B5EF4-FFF2-40B4-BE49-F238E27FC236}">
                <a16:creationId xmlns:a16="http://schemas.microsoft.com/office/drawing/2014/main" id="{EA407575-2010-7189-0E0D-0939A893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1576">
            <a:off x="3627939" y="5400375"/>
            <a:ext cx="795392" cy="7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DBE7079C-58A6-A8C2-CB81-3519A2B7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36651B18-14BE-5BAE-547F-14DD2D93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83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MISTURA MAGICA DOS DADOS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Consultas Simples com SOQL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14:cNvPr>
              <p14:cNvContentPartPr/>
              <p14:nvPr/>
            </p14:nvContentPartPr>
            <p14:xfrm>
              <a:off x="6367296" y="7021042"/>
              <a:ext cx="812520" cy="7167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4296" y="6958042"/>
                <a:ext cx="93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14:cNvPr>
              <p14:cNvContentPartPr/>
              <p14:nvPr/>
            </p14:nvContentPartPr>
            <p14:xfrm>
              <a:off x="5103173" y="6756622"/>
              <a:ext cx="1046160" cy="5288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0173" y="6693622"/>
                <a:ext cx="1171800" cy="6544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5E0E62C-B1B9-6AE2-E6DB-21E080FD3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" y="3313697"/>
            <a:ext cx="6769100" cy="417830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69942"/>
            <a:ext cx="6383298" cy="6091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A magia começa com </a:t>
            </a:r>
            <a:r>
              <a:rPr lang="pt-BR" sz="2400" b="1" dirty="0"/>
              <a:t>consultas simples usando SOQL.</a:t>
            </a:r>
            <a:r>
              <a:rPr lang="pt-BR" sz="2400" dirty="0"/>
              <a:t> Veja um exemplo de código para trazer todos os registros da tabela "Contato" no Marketing Cloud: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Com essa consulta, você pode obter informações como nome, sobrenome e </a:t>
            </a:r>
            <a:r>
              <a:rPr lang="pt-BR" sz="2400" dirty="0" err="1"/>
              <a:t>email</a:t>
            </a:r>
            <a:r>
              <a:rPr lang="pt-BR" sz="2400" dirty="0"/>
              <a:t> de todos os contatos no Marketing Cloud. Use o poder do SOQL para segmentar seu público-alvo e personalizar suas mensagens de marketing.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2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CB92FAE8-0A75-2069-86EA-F59CFA86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3BE7ACEB-FEAF-A792-9FB6-21549F35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42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MISTURA MAGICA DOS DADOS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Filtrando Resultados com SOQL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14:cNvPr>
              <p14:cNvContentPartPr/>
              <p14:nvPr/>
            </p14:nvContentPartPr>
            <p14:xfrm>
              <a:off x="6367296" y="7021042"/>
              <a:ext cx="812520" cy="7167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4296" y="6958042"/>
                <a:ext cx="93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14:cNvPr>
              <p14:cNvContentPartPr/>
              <p14:nvPr/>
            </p14:nvContentPartPr>
            <p14:xfrm>
              <a:off x="5103173" y="6756622"/>
              <a:ext cx="1046160" cy="5288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0173" y="6693622"/>
                <a:ext cx="1171800" cy="6544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6371CE5-4DC9-DC62-9C53-DECC49316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09" y="3029894"/>
            <a:ext cx="6769100" cy="444500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11" y="2605153"/>
            <a:ext cx="6383298" cy="6091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Aprimore suas habilidades mágicas com </a:t>
            </a:r>
            <a:r>
              <a:rPr lang="pt-BR" sz="2400" b="1" dirty="0"/>
              <a:t>SOQL filtrando resultados</a:t>
            </a:r>
            <a:r>
              <a:rPr lang="pt-BR" sz="2400" dirty="0"/>
              <a:t>. Veja um exemplo de código para recuperar apenas os contatos que se inscreveram em uma determinada campanha: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Neste exemplo, filtramos os contatos com base no campo "</a:t>
            </a:r>
            <a:r>
              <a:rPr lang="pt-BR" sz="2400" dirty="0" err="1"/>
              <a:t>CampaignId</a:t>
            </a:r>
            <a:r>
              <a:rPr lang="pt-BR" sz="2400" dirty="0"/>
              <a:t>" igual a um valor específico. Aproveite esse poder para segmentar seus contatos com base em critérios específicos e personalizar suas mensagens de acordo.</a:t>
            </a:r>
          </a:p>
        </p:txBody>
      </p:sp>
      <p:pic>
        <p:nvPicPr>
          <p:cNvPr id="12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9ADE000B-E851-3D49-C066-D9410E17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05A1059A-4C3B-A967-2493-0B16E1AB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4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MISTURA MAGICA DOS DADOS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Consultas Avançadas com SOQL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14:cNvPr>
              <p14:cNvContentPartPr/>
              <p14:nvPr/>
            </p14:nvContentPartPr>
            <p14:xfrm>
              <a:off x="6367296" y="7021042"/>
              <a:ext cx="812520" cy="7167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4296" y="6958042"/>
                <a:ext cx="93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14:cNvPr>
              <p14:cNvContentPartPr/>
              <p14:nvPr/>
            </p14:nvContentPartPr>
            <p14:xfrm>
              <a:off x="5103173" y="6756622"/>
              <a:ext cx="1046160" cy="5288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0173" y="6693622"/>
                <a:ext cx="1171800" cy="654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4" y="2580158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Agora é hora de realizar feitiços mais avançados com SOQL. Veja um exemplo de código para trazer contatos e suas respectivas inscrições em campanhas: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Nesse exemplo, combinamos informações de duas tabelas, "Contato" e "Campanha", usando a tabela intermediária "Membro da Campanha". Observe também o uso da função TODAY para filtrar apenas campanhas com data do dia atual. Com consultas avançadas como essa, você pode obter insights valiosos para suas estratégias de marketing.</a:t>
            </a:r>
          </a:p>
        </p:txBody>
      </p:sp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17CEDA2-F8E5-F6FA-103E-89B505B20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191524"/>
            <a:ext cx="7400925" cy="2767440"/>
          </a:xfrm>
          <a:prstGeom prst="rect">
            <a:avLst/>
          </a:prstGeom>
        </p:spPr>
      </p:pic>
      <p:pic>
        <p:nvPicPr>
          <p:cNvPr id="12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182C4B03-615B-2D08-48CD-629707DC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B09B54A8-6C97-6C8D-2077-F0E9DADA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261D0C-0636-5C7D-2D4D-8DE74C181ACB}"/>
              </a:ext>
            </a:extLst>
          </p:cNvPr>
          <p:cNvSpPr/>
          <p:nvPr/>
        </p:nvSpPr>
        <p:spPr>
          <a:xfrm>
            <a:off x="0" y="0"/>
            <a:ext cx="7400925" cy="9731829"/>
          </a:xfrm>
          <a:prstGeom prst="rect">
            <a:avLst/>
          </a:prstGeom>
          <a:solidFill>
            <a:srgbClr val="E4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5FF602-3D98-4A8F-2A0E-210615BF843A}"/>
              </a:ext>
            </a:extLst>
          </p:cNvPr>
          <p:cNvSpPr/>
          <p:nvPr/>
        </p:nvSpPr>
        <p:spPr>
          <a:xfrm>
            <a:off x="466438" y="7553048"/>
            <a:ext cx="6472244" cy="28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DD5181-A5A6-6C40-2B4C-4E91460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99179"/>
            <a:ext cx="7400924" cy="819520"/>
          </a:xfrm>
          <a:noFill/>
        </p:spPr>
        <p:txBody>
          <a:bodyPr>
            <a:noAutofit/>
          </a:bodyPr>
          <a:lstStyle/>
          <a:p>
            <a:pPr algn="ctr"/>
            <a:r>
              <a:rPr lang="pt-BR" sz="65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AGRADECIMENTOS</a:t>
            </a:r>
          </a:p>
        </p:txBody>
      </p:sp>
      <p:pic>
        <p:nvPicPr>
          <p:cNvPr id="17410" name="Picture 2" descr="Espelho em Acrílico Harry Potter Pomo de Ouro em Promoção na Americanas">
            <a:extLst>
              <a:ext uri="{FF2B5EF4-FFF2-40B4-BE49-F238E27FC236}">
                <a16:creationId xmlns:a16="http://schemas.microsoft.com/office/drawing/2014/main" id="{3F5D00F6-18F6-26A3-34B3-56149C37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6" y="308037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6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14:cNvPr>
              <p14:cNvContentPartPr/>
              <p14:nvPr/>
            </p14:nvContentPartPr>
            <p14:xfrm>
              <a:off x="6367296" y="7021042"/>
              <a:ext cx="812520" cy="7167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4296" y="6958042"/>
                <a:ext cx="93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14:cNvPr>
              <p14:cNvContentPartPr/>
              <p14:nvPr/>
            </p14:nvContentPartPr>
            <p14:xfrm>
              <a:off x="5103173" y="6756622"/>
              <a:ext cx="1046160" cy="5288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0173" y="6693622"/>
                <a:ext cx="1171800" cy="654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4" y="2832853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Esse Ebook foi gerado por IA, e diagramado por totalmente por um humano.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Esse conteúdo foi gerado com fins didáticos de construção, para o Curso de </a:t>
            </a:r>
            <a:r>
              <a:rPr lang="pt-BR" sz="2400" dirty="0" err="1"/>
              <a:t>ChatGPT</a:t>
            </a:r>
            <a:r>
              <a:rPr lang="pt-BR" sz="2400" dirty="0"/>
              <a:t> for </a:t>
            </a:r>
            <a:r>
              <a:rPr lang="pt-BR" sz="2400" dirty="0" err="1"/>
              <a:t>Devs</a:t>
            </a:r>
            <a:r>
              <a:rPr lang="pt-BR" sz="2400" dirty="0"/>
              <a:t> da Digital </a:t>
            </a:r>
            <a:r>
              <a:rPr lang="pt-BR" sz="2400" dirty="0" err="1"/>
              <a:t>Innovation</a:t>
            </a:r>
            <a:r>
              <a:rPr lang="pt-BR" sz="2400" dirty="0"/>
              <a:t> </a:t>
            </a:r>
            <a:r>
              <a:rPr lang="pt-BR" sz="2400" dirty="0" err="1"/>
              <a:t>One</a:t>
            </a:r>
            <a:r>
              <a:rPr lang="pt-BR" sz="2400" dirty="0"/>
              <a:t>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2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182C4B03-615B-2D08-48CD-629707DC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68" y="1292747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B09B54A8-6C97-6C8D-2077-F0E9DADA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Github Logo - Free social media icons">
            <a:extLst>
              <a:ext uri="{FF2B5EF4-FFF2-40B4-BE49-F238E27FC236}">
                <a16:creationId xmlns:a16="http://schemas.microsoft.com/office/drawing/2014/main" id="{75B71761-7F2D-E9CE-5C6C-FDEAF58D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8" y="6210918"/>
            <a:ext cx="1446975" cy="14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Linkedin - Free social icons">
            <a:extLst>
              <a:ext uri="{FF2B5EF4-FFF2-40B4-BE49-F238E27FC236}">
                <a16:creationId xmlns:a16="http://schemas.microsoft.com/office/drawing/2014/main" id="{47A9C158-79AE-80B9-E44A-FF225D7C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9" y="7927112"/>
            <a:ext cx="1472094" cy="14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AD965A-FEAA-7CE9-41C4-5AEF022E32BE}"/>
              </a:ext>
            </a:extLst>
          </p:cNvPr>
          <p:cNvSpPr txBox="1">
            <a:spLocks/>
          </p:cNvSpPr>
          <p:nvPr/>
        </p:nvSpPr>
        <p:spPr>
          <a:xfrm>
            <a:off x="1995486" y="6674610"/>
            <a:ext cx="8286678" cy="53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5029" indent="-185029" algn="l" defTabSz="740115" rtl="0" eaLnBrk="1" latinLnBrk="0" hangingPunct="1">
              <a:lnSpc>
                <a:spcPct val="90000"/>
              </a:lnSpc>
              <a:spcBef>
                <a:spcPts val="809"/>
              </a:spcBef>
              <a:buFont typeface="Arial" panose="020B0604020202020204" pitchFamily="34" charset="0"/>
              <a:buChar char="•"/>
              <a:defRPr sz="2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5087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9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5144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202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5260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5317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5375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5433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5490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500" dirty="0">
                <a:hlinkClick r:id="rId10"/>
              </a:rPr>
              <a:t>https://github.com/enriqSilv/ebook-Wich-ChatGPT-midjourney</a:t>
            </a:r>
            <a:r>
              <a:rPr lang="pt-BR" sz="15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5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84D38FA-F7EA-BC0F-8DD4-68E4FBFCA086}"/>
              </a:ext>
            </a:extLst>
          </p:cNvPr>
          <p:cNvSpPr txBox="1">
            <a:spLocks/>
          </p:cNvSpPr>
          <p:nvPr/>
        </p:nvSpPr>
        <p:spPr>
          <a:xfrm>
            <a:off x="2035984" y="8491143"/>
            <a:ext cx="8286678" cy="53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5029" indent="-185029" algn="l" defTabSz="740115" rtl="0" eaLnBrk="1" latinLnBrk="0" hangingPunct="1">
              <a:lnSpc>
                <a:spcPct val="90000"/>
              </a:lnSpc>
              <a:spcBef>
                <a:spcPts val="809"/>
              </a:spcBef>
              <a:buFont typeface="Arial" panose="020B0604020202020204" pitchFamily="34" charset="0"/>
              <a:buChar char="•"/>
              <a:defRPr sz="2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5087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9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5144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202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65260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5317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5375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5433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5490" indent="-185029" algn="l" defTabSz="740115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500" dirty="0">
                <a:hlinkClick r:id="rId11"/>
              </a:rPr>
              <a:t>https://www.linkedin.com/in/josehenrique38/</a:t>
            </a:r>
            <a:r>
              <a:rPr lang="pt-BR" sz="1500" dirty="0"/>
              <a:t> </a:t>
            </a:r>
          </a:p>
        </p:txBody>
      </p:sp>
      <p:pic>
        <p:nvPicPr>
          <p:cNvPr id="15" name="Imagem 14" descr="Desenho de um homem&#10;&#10;Descrição gerada automaticamente com confiança média">
            <a:extLst>
              <a:ext uri="{FF2B5EF4-FFF2-40B4-BE49-F238E27FC236}">
                <a16:creationId xmlns:a16="http://schemas.microsoft.com/office/drawing/2014/main" id="{7623C88C-F952-38EA-F922-98F15CC087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553" y="-36169"/>
            <a:ext cx="2997200" cy="231140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FF031F4-4A0E-C75C-07E7-892DE681E4F2}"/>
              </a:ext>
            </a:extLst>
          </p:cNvPr>
          <p:cNvGrpSpPr/>
          <p:nvPr/>
        </p:nvGrpSpPr>
        <p:grpSpPr>
          <a:xfrm>
            <a:off x="5148458" y="-13043"/>
            <a:ext cx="1549440" cy="444240"/>
            <a:chOff x="5148458" y="-13043"/>
            <a:chExt cx="154944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803719B-43C2-0388-E397-8496F990E6DA}"/>
                    </a:ext>
                  </a:extLst>
                </p14:cNvPr>
                <p14:cNvContentPartPr/>
                <p14:nvPr/>
              </p14:nvContentPartPr>
              <p14:xfrm>
                <a:off x="5235938" y="193957"/>
                <a:ext cx="138960" cy="1674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803719B-43C2-0388-E397-8496F990E6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73298" y="131317"/>
                  <a:ext cx="264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6BC2CEC-67CD-915D-96E7-F2C4442051FA}"/>
                    </a:ext>
                  </a:extLst>
                </p14:cNvPr>
                <p14:cNvContentPartPr/>
                <p14:nvPr/>
              </p14:nvContentPartPr>
              <p14:xfrm>
                <a:off x="5164658" y="430837"/>
                <a:ext cx="360" cy="3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6BC2CEC-67CD-915D-96E7-F2C444205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01658" y="36783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5D7224B-CB12-01C7-E5C3-ED33071937FF}"/>
                    </a:ext>
                  </a:extLst>
                </p14:cNvPr>
                <p14:cNvContentPartPr/>
                <p14:nvPr/>
              </p14:nvContentPartPr>
              <p14:xfrm>
                <a:off x="5148458" y="-6203"/>
                <a:ext cx="839520" cy="4118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5D7224B-CB12-01C7-E5C3-ED33071937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85458" y="-69203"/>
                  <a:ext cx="9651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53E98CC-6F88-79D2-4139-8B35A1732014}"/>
                    </a:ext>
                  </a:extLst>
                </p14:cNvPr>
                <p14:cNvContentPartPr/>
                <p14:nvPr/>
              </p14:nvContentPartPr>
              <p14:xfrm>
                <a:off x="6119018" y="-13043"/>
                <a:ext cx="578880" cy="1162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53E98CC-6F88-79D2-4139-8B35A17320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56018" y="-76043"/>
                  <a:ext cx="704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972E0D5-5B3F-067E-6272-1853523DAC34}"/>
                    </a:ext>
                  </a:extLst>
                </p14:cNvPr>
                <p14:cNvContentPartPr/>
                <p14:nvPr/>
              </p14:nvContentPartPr>
              <p14:xfrm>
                <a:off x="6380018" y="74077"/>
                <a:ext cx="194760" cy="360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972E0D5-5B3F-067E-6272-1853523DAC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17378" y="11437"/>
                  <a:ext cx="320400" cy="16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261D0C-0636-5C7D-2D4D-8DE74C181ACB}"/>
              </a:ext>
            </a:extLst>
          </p:cNvPr>
          <p:cNvSpPr/>
          <p:nvPr/>
        </p:nvSpPr>
        <p:spPr>
          <a:xfrm>
            <a:off x="0" y="0"/>
            <a:ext cx="7400925" cy="9731829"/>
          </a:xfrm>
          <a:prstGeom prst="rect">
            <a:avLst/>
          </a:prstGeom>
          <a:solidFill>
            <a:srgbClr val="E4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250134-203A-7F49-88F7-4D44C17FBE9C}"/>
              </a:ext>
            </a:extLst>
          </p:cNvPr>
          <p:cNvSpPr txBox="1">
            <a:spLocks/>
          </p:cNvSpPr>
          <p:nvPr/>
        </p:nvSpPr>
        <p:spPr>
          <a:xfrm>
            <a:off x="819613" y="1175411"/>
            <a:ext cx="8731351" cy="33147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5FF602-3D98-4A8F-2A0E-210615BF843A}"/>
              </a:ext>
            </a:extLst>
          </p:cNvPr>
          <p:cNvSpPr/>
          <p:nvPr/>
        </p:nvSpPr>
        <p:spPr>
          <a:xfrm>
            <a:off x="466438" y="7553048"/>
            <a:ext cx="6472244" cy="28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DD5181-A5A6-6C40-2B4C-4E91460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12" y="5881729"/>
            <a:ext cx="7400924" cy="819520"/>
          </a:xfrm>
          <a:noFill/>
        </p:spPr>
        <p:txBody>
          <a:bodyPr>
            <a:noAutofit/>
          </a:bodyPr>
          <a:lstStyle/>
          <a:p>
            <a:pPr algn="ctr"/>
            <a:r>
              <a:rPr lang="pt-BR" sz="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MARKETING</a:t>
            </a:r>
            <a:r>
              <a:rPr lang="pt-BR" sz="8000" dirty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Harry P" pitchFamily="2" charset="0"/>
              </a:rPr>
              <a:t> </a:t>
            </a:r>
            <a:r>
              <a:rPr lang="pt-BR" sz="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CLOUD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A2E429D-C02B-2EC1-8261-87A36CBD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6" y="8037568"/>
            <a:ext cx="6200514" cy="1311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0" i="0" dirty="0">
                <a:effectLst/>
                <a:latin typeface="Söhne"/>
              </a:rPr>
              <a:t>🏰✨ Bem-vindo à Escola de Magia do Marketing Cloud! Aqui você vai aprender sobre essa super ferramenta da </a:t>
            </a:r>
            <a:r>
              <a:rPr lang="pt-BR" sz="2000" b="0" i="0" dirty="0" err="1">
                <a:effectLst/>
                <a:latin typeface="Söhne"/>
              </a:rPr>
              <a:t>Salesforce</a:t>
            </a:r>
            <a:r>
              <a:rPr lang="pt-BR" sz="2000" b="0" i="0" dirty="0">
                <a:effectLst/>
                <a:latin typeface="Söhne"/>
              </a:rPr>
              <a:t> que transforma suas campanhas de marketing em magia pura! </a:t>
            </a:r>
            <a:r>
              <a:rPr lang="pt-BR" sz="2400" b="0" i="0" dirty="0">
                <a:effectLst/>
                <a:latin typeface="Söhne"/>
              </a:rPr>
              <a:t>✨🏰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3536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555680" cy="819520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MARKETING CLOUD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69942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Quer saber o que é essa mágica chamada Marketing Cloud? Então, presta atenção! O Marketing Cloud é uma plataforma incrível da </a:t>
            </a:r>
            <a:r>
              <a:rPr lang="pt-BR" sz="2400" dirty="0" err="1"/>
              <a:t>Salesforce</a:t>
            </a:r>
            <a:r>
              <a:rPr lang="pt-BR" sz="2400" dirty="0"/>
              <a:t>, que permite que as empresas se conectem com seus clientes de forma personalizada e inteligente. É como ter uma varinha mágica do marketing nas mãos! Com ele, você pode criar campanhas poderosas, automatizar processos, analisar dados e muito mais. Vamos embarcar nessa jornada encantada para criar experiências que vão deixar todo mundo de queixo caído!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O que é o Marketing Cloud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9A891D-D727-3912-60BC-7436EDFA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011"/>
                    </a14:imgEffect>
                    <a14:imgEffect>
                      <a14:saturation sat="389000"/>
                    </a14:imgEffect>
                    <a14:imgEffect>
                      <a14:brightnessContrast bright="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12" y="7156537"/>
            <a:ext cx="3048000" cy="2132237"/>
          </a:xfrm>
          <a:prstGeom prst="rect">
            <a:avLst/>
          </a:prstGeom>
          <a:noFill/>
        </p:spPr>
      </p:pic>
      <p:pic>
        <p:nvPicPr>
          <p:cNvPr id="2052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38FEE97A-3B37-BD98-5593-BC9C5784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4A08B1E-732D-F988-B7A1-905CD7F31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261D0C-0636-5C7D-2D4D-8DE74C181ACB}"/>
              </a:ext>
            </a:extLst>
          </p:cNvPr>
          <p:cNvSpPr/>
          <p:nvPr/>
        </p:nvSpPr>
        <p:spPr>
          <a:xfrm>
            <a:off x="0" y="0"/>
            <a:ext cx="7400925" cy="9731829"/>
          </a:xfrm>
          <a:prstGeom prst="rect">
            <a:avLst/>
          </a:prstGeom>
          <a:solidFill>
            <a:srgbClr val="E4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250134-203A-7F49-88F7-4D44C17FBE9C}"/>
              </a:ext>
            </a:extLst>
          </p:cNvPr>
          <p:cNvSpPr txBox="1">
            <a:spLocks/>
          </p:cNvSpPr>
          <p:nvPr/>
        </p:nvSpPr>
        <p:spPr>
          <a:xfrm>
            <a:off x="691597" y="1766047"/>
            <a:ext cx="8731351" cy="33147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5FF602-3D98-4A8F-2A0E-210615BF843A}"/>
              </a:ext>
            </a:extLst>
          </p:cNvPr>
          <p:cNvSpPr/>
          <p:nvPr/>
        </p:nvSpPr>
        <p:spPr>
          <a:xfrm>
            <a:off x="466438" y="7553048"/>
            <a:ext cx="6472244" cy="28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DD5181-A5A6-6C40-2B4C-4E91460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11" y="6477254"/>
            <a:ext cx="7400924" cy="819520"/>
          </a:xfrm>
          <a:noFill/>
        </p:spPr>
        <p:txBody>
          <a:bodyPr>
            <a:noAutofit/>
          </a:bodyPr>
          <a:lstStyle/>
          <a:p>
            <a:pPr algn="ctr"/>
            <a:r>
              <a:rPr lang="pt-BR" sz="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MARKETING</a:t>
            </a:r>
            <a:r>
              <a:rPr lang="pt-BR" sz="8000" dirty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Harry P" pitchFamily="2" charset="0"/>
              </a:rPr>
              <a:t> </a:t>
            </a:r>
            <a:r>
              <a:rPr lang="pt-BR" sz="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CLOUD Para </a:t>
            </a:r>
            <a:r>
              <a:rPr lang="pt-BR" sz="8000" dirty="0" err="1">
                <a:ln>
                  <a:solidFill>
                    <a:schemeClr val="tx1"/>
                  </a:solidFill>
                </a:ln>
                <a:latin typeface="Harry P" pitchFamily="2" charset="0"/>
              </a:rPr>
              <a:t>Devs</a:t>
            </a:r>
            <a:endParaRPr lang="pt-BR" sz="8000" dirty="0">
              <a:ln>
                <a:solidFill>
                  <a:schemeClr val="tx1"/>
                </a:solidFill>
              </a:ln>
              <a:latin typeface="Harry P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427B792-2F72-4187-7E79-77637AE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6" y="8037568"/>
            <a:ext cx="6200514" cy="13112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000" b="0" i="0" dirty="0">
                <a:effectLst/>
                <a:latin typeface="Söhne"/>
              </a:rPr>
              <a:t>O Marketing Cloud é como um kit de feitiços para desenvolvedores. Eles podem criar gatilhos automáticos, personalizar páginas, fazer fluxos de trabalho automatizados e integrar com outras ferramentas. É como magia para a tecnologia! 🧙‍♂️✨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5875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MAGOS DO MARKETING CLOUD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69942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Agora vou mostrar como você, aluno bruxo, pode usar o Marketing Cloud. Com suas habilidades mágicas de desenvolvimento, você pode criar feitiços personalizados na plataforma. Você pode criar fluxos de automação de primeira, integrar com outras ferramentas e até mesmo criar suas próprias poções mágicas usando APIs. O Marketing Cloud é um caldeirão de possibilidades para você soltar sua criatividade!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Marketing Cloud para Desenvolvedores</a:t>
            </a:r>
          </a:p>
        </p:txBody>
      </p:sp>
      <p:pic>
        <p:nvPicPr>
          <p:cNvPr id="7170" name="Picture 2" descr="Salesforce Genie In-Depth: How CDP, Flow, Tableau, Einstein, and MuleSoft  Innovations Harness Real-Time Data - Salesforce News">
            <a:extLst>
              <a:ext uri="{FF2B5EF4-FFF2-40B4-BE49-F238E27FC236}">
                <a16:creationId xmlns:a16="http://schemas.microsoft.com/office/drawing/2014/main" id="{79DC335E-5E3D-395F-5C02-CF53D7A9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80" y="5510501"/>
            <a:ext cx="3972146" cy="426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EF3835A6-4470-B7AA-882B-9CDC0DD4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988CC5D-0258-F6EB-B977-04FF3EA4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8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261D0C-0636-5C7D-2D4D-8DE74C181ACB}"/>
              </a:ext>
            </a:extLst>
          </p:cNvPr>
          <p:cNvSpPr/>
          <p:nvPr/>
        </p:nvSpPr>
        <p:spPr>
          <a:xfrm>
            <a:off x="0" y="0"/>
            <a:ext cx="7400925" cy="9731829"/>
          </a:xfrm>
          <a:prstGeom prst="rect">
            <a:avLst/>
          </a:prstGeom>
          <a:solidFill>
            <a:srgbClr val="E4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250134-203A-7F49-88F7-4D44C17FBE9C}"/>
              </a:ext>
            </a:extLst>
          </p:cNvPr>
          <p:cNvSpPr txBox="1">
            <a:spLocks/>
          </p:cNvSpPr>
          <p:nvPr/>
        </p:nvSpPr>
        <p:spPr>
          <a:xfrm>
            <a:off x="691597" y="1766047"/>
            <a:ext cx="8731351" cy="33147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5FF602-3D98-4A8F-2A0E-210615BF843A}"/>
              </a:ext>
            </a:extLst>
          </p:cNvPr>
          <p:cNvSpPr/>
          <p:nvPr/>
        </p:nvSpPr>
        <p:spPr>
          <a:xfrm>
            <a:off x="466438" y="7553048"/>
            <a:ext cx="6472244" cy="28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DD5181-A5A6-6C40-2B4C-4E91460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12" y="6477254"/>
            <a:ext cx="7658867" cy="819520"/>
          </a:xfrm>
          <a:noFill/>
        </p:spPr>
        <p:txBody>
          <a:bodyPr>
            <a:noAutofit/>
          </a:bodyPr>
          <a:lstStyle/>
          <a:p>
            <a:pPr algn="ctr"/>
            <a:r>
              <a:rPr lang="pt-BR" sz="6000" dirty="0">
                <a:ln>
                  <a:solidFill>
                    <a:schemeClr val="tx1"/>
                  </a:solidFill>
                </a:ln>
                <a:latin typeface="Harry P" pitchFamily="2" charset="0"/>
              </a:rPr>
              <a:t>CORUJAS DIGITAIS E PERSONALIZADAS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427B792-2F72-4187-7E79-77637AE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6" y="8037568"/>
            <a:ext cx="6200514" cy="131126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000" b="0" i="0" dirty="0">
                <a:effectLst/>
                <a:latin typeface="Söhne"/>
              </a:rPr>
              <a:t>✉️🦉 Aluno de Hogwarts, agora vamos desvendar os segredos do </a:t>
            </a:r>
            <a:r>
              <a:rPr lang="pt-BR" sz="2000" b="0" i="0" dirty="0" err="1">
                <a:effectLst/>
                <a:latin typeface="Söhne"/>
              </a:rPr>
              <a:t>Email</a:t>
            </a:r>
            <a:r>
              <a:rPr lang="pt-BR" sz="2000" b="0" i="0" dirty="0">
                <a:effectLst/>
                <a:latin typeface="Söhne"/>
              </a:rPr>
              <a:t> Studio! É uma parte encantadora do Marketing Cloud que permite criar e enviar </a:t>
            </a:r>
            <a:r>
              <a:rPr lang="pt-BR" sz="2000" b="0" i="0" dirty="0" err="1">
                <a:effectLst/>
                <a:latin typeface="Söhne"/>
              </a:rPr>
              <a:t>emails</a:t>
            </a:r>
            <a:r>
              <a:rPr lang="pt-BR" sz="2000" b="0" i="0" dirty="0">
                <a:effectLst/>
                <a:latin typeface="Söhne"/>
              </a:rPr>
              <a:t> personalizados para os seus clientes. Com o </a:t>
            </a:r>
            <a:r>
              <a:rPr lang="pt-BR" sz="2000" b="0" i="0" dirty="0" err="1">
                <a:effectLst/>
                <a:latin typeface="Söhne"/>
              </a:rPr>
              <a:t>Email</a:t>
            </a:r>
            <a:r>
              <a:rPr lang="pt-BR" sz="2000" b="0" i="0" dirty="0">
                <a:effectLst/>
                <a:latin typeface="Söhne"/>
              </a:rPr>
              <a:t> Studio, você pode criar </a:t>
            </a:r>
            <a:r>
              <a:rPr lang="pt-BR" sz="2000" b="0" i="0" dirty="0" err="1">
                <a:effectLst/>
                <a:latin typeface="Söhne"/>
              </a:rPr>
              <a:t>templates</a:t>
            </a:r>
            <a:r>
              <a:rPr lang="pt-BR" sz="2000" b="0" i="0" dirty="0">
                <a:effectLst/>
                <a:latin typeface="Söhne"/>
              </a:rPr>
              <a:t> incríveis, segmentar o público, agendar envios e até mesmo rastrear o desempenho das suas campanhas. 🦉✉️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2645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2" y="634789"/>
            <a:ext cx="6678371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CORUJAS DIGITAIS E PERSONALIZADAS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69942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dirty="0" err="1"/>
              <a:t>Email</a:t>
            </a:r>
            <a:r>
              <a:rPr lang="pt-BR" sz="2400" dirty="0"/>
              <a:t> Studio é como uma varinha mágica para criar e enviar </a:t>
            </a:r>
            <a:r>
              <a:rPr lang="pt-BR" sz="2400" dirty="0" err="1"/>
              <a:t>emails</a:t>
            </a:r>
            <a:r>
              <a:rPr lang="pt-BR" sz="2400" dirty="0"/>
              <a:t> personalizados. Com ele, você pode usar o </a:t>
            </a:r>
            <a:r>
              <a:rPr lang="pt-BR" sz="2400" dirty="0" err="1"/>
              <a:t>AMPscript</a:t>
            </a:r>
            <a:r>
              <a:rPr lang="pt-BR" sz="2400" dirty="0"/>
              <a:t>, uma linguagem de programação específica do Marketing Cloud, para personalizar o conteúdo dos seus </a:t>
            </a:r>
            <a:r>
              <a:rPr lang="pt-BR" sz="2400" dirty="0" err="1"/>
              <a:t>emails</a:t>
            </a:r>
            <a:r>
              <a:rPr lang="pt-BR" sz="2400" dirty="0"/>
              <a:t>. Veja um exemplo simples de código: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/>
              <a:t>Email</a:t>
            </a:r>
            <a:r>
              <a:rPr lang="pt-BR" sz="3200" dirty="0"/>
              <a:t> Studio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756EB09D-CD5E-DC49-D89A-A79BDE67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5540"/>
            <a:ext cx="7400925" cy="2824839"/>
          </a:xfrm>
          <a:prstGeom prst="rect">
            <a:avLst/>
          </a:prstGeom>
        </p:spPr>
      </p:pic>
      <p:pic>
        <p:nvPicPr>
          <p:cNvPr id="9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FC753706-E21C-4DD7-D4AC-896E9825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120D66A-8647-FAAE-FA98-AA1B3BD0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6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A93D6B2-983B-9E84-EEF3-6963EA70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28" y="2987309"/>
            <a:ext cx="4838700" cy="4445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CORUJAS DIGITAIS E PERSONALIZADAS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480848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Variáveis e Funções Básicas do </a:t>
            </a:r>
            <a:r>
              <a:rPr lang="pt-BR" sz="3200" dirty="0" err="1"/>
              <a:t>AMPscript</a:t>
            </a:r>
            <a:endParaRPr lang="pt-BR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14:cNvPr>
              <p14:cNvContentPartPr/>
              <p14:nvPr/>
            </p14:nvContentPartPr>
            <p14:xfrm>
              <a:off x="6367296" y="7021042"/>
              <a:ext cx="812520" cy="7167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296" y="6958042"/>
                <a:ext cx="93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14:cNvPr>
              <p14:cNvContentPartPr/>
              <p14:nvPr/>
            </p14:nvContentPartPr>
            <p14:xfrm>
              <a:off x="5103173" y="6756622"/>
              <a:ext cx="1046160" cy="5288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0173" y="6693622"/>
                <a:ext cx="1171800" cy="654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80158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magia começa com o uso de variáveis e funções básicas do </a:t>
            </a:r>
            <a:r>
              <a:rPr lang="pt-BR" sz="2400" dirty="0" err="1"/>
              <a:t>AMPscript</a:t>
            </a:r>
            <a:r>
              <a:rPr lang="pt-BR" sz="2400" dirty="0"/>
              <a:t>. Veja um exemplo de código para exibir o nome do destinatário no corpo do </a:t>
            </a:r>
            <a:r>
              <a:rPr lang="pt-BR" sz="2400" dirty="0" err="1"/>
              <a:t>email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Neste exemplo, a variável @Nome é preenchida com o valor adequado antes de enviar o </a:t>
            </a:r>
            <a:r>
              <a:rPr lang="pt-BR" sz="2400" dirty="0" err="1"/>
              <a:t>email</a:t>
            </a:r>
            <a:r>
              <a:rPr lang="pt-BR" sz="2400" dirty="0"/>
              <a:t>, permitindo uma saudação personalizada para cada destinatário.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5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1740CB2E-6742-3F37-9922-C9F79F6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D91EACC0-F519-C7EA-CA70-258C91BD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2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2FB4C46-8070-76F1-8423-48A54C04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8" y="2941819"/>
            <a:ext cx="6116545" cy="466076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393983" y="0"/>
            <a:ext cx="114830" cy="2198064"/>
          </a:xfrm>
          <a:prstGeom prst="rect">
            <a:avLst/>
          </a:prstGeom>
          <a:gradFill>
            <a:gsLst>
              <a:gs pos="6000">
                <a:schemeClr val="bg1"/>
              </a:gs>
              <a:gs pos="41000">
                <a:srgbClr val="E5D6BE"/>
              </a:gs>
              <a:gs pos="97000">
                <a:srgbClr val="E5D6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4DD5B0-D721-271D-90BD-3D07516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3" y="634789"/>
            <a:ext cx="5670510" cy="81952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CORUJAS DIGITAIS E PERSONALIZADAS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DBFB2-21EA-2749-978C-BB5F997E301C}"/>
              </a:ext>
            </a:extLst>
          </p:cNvPr>
          <p:cNvSpPr txBox="1">
            <a:spLocks/>
          </p:cNvSpPr>
          <p:nvPr/>
        </p:nvSpPr>
        <p:spPr>
          <a:xfrm>
            <a:off x="508813" y="1378544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Condições e Loops no </a:t>
            </a:r>
            <a:r>
              <a:rPr lang="pt-BR" sz="3200" dirty="0" err="1"/>
              <a:t>AMPscript</a:t>
            </a:r>
            <a:endParaRPr lang="pt-BR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9A894-C0C9-05D5-1EDE-E6286310E10A}"/>
              </a:ext>
            </a:extLst>
          </p:cNvPr>
          <p:cNvSpPr txBox="1"/>
          <p:nvPr/>
        </p:nvSpPr>
        <p:spPr>
          <a:xfrm>
            <a:off x="8942832" y="-276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14:cNvPr>
              <p14:cNvContentPartPr/>
              <p14:nvPr/>
            </p14:nvContentPartPr>
            <p14:xfrm>
              <a:off x="6367296" y="7021042"/>
              <a:ext cx="812520" cy="7167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5DF929C-1FB4-58C3-4782-BED9C46A6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296" y="6958042"/>
                <a:ext cx="938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14:cNvPr>
              <p14:cNvContentPartPr/>
              <p14:nvPr/>
            </p14:nvContentPartPr>
            <p14:xfrm>
              <a:off x="5103173" y="6756622"/>
              <a:ext cx="1046160" cy="5288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5B878D8-D61C-82B5-80E5-919194BACE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0173" y="6693622"/>
                <a:ext cx="1171800" cy="654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D1F714-CF1C-0856-AE7D-770E56B2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80158"/>
            <a:ext cx="6383298" cy="6091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Agora é hora de realizar feitiços mais avançados usando condições e loops no </a:t>
            </a:r>
            <a:r>
              <a:rPr lang="pt-BR" sz="2400" dirty="0" err="1"/>
              <a:t>AMPscript</a:t>
            </a:r>
            <a:r>
              <a:rPr lang="pt-BR" sz="2400" dirty="0"/>
              <a:t>. Veja um exemplo de código para exibir diferentes conteúdos com base em uma condição: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Neste exemplo, o conteúdo exibido varia com base no valor da variável @Idade. Use condições e loops para personalizar seu </a:t>
            </a:r>
            <a:r>
              <a:rPr lang="pt-BR" sz="2400" dirty="0" err="1"/>
              <a:t>email</a:t>
            </a:r>
            <a:r>
              <a:rPr lang="pt-BR" sz="2400" dirty="0"/>
              <a:t> com base em critérios específicos e criar experiências únicas para seus destinatários.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2" name="Picture 4" descr="Download Divider Separator Line Art Royalty-Free Vector Graphic - Pixabay">
            <a:extLst>
              <a:ext uri="{FF2B5EF4-FFF2-40B4-BE49-F238E27FC236}">
                <a16:creationId xmlns:a16="http://schemas.microsoft.com/office/drawing/2014/main" id="{1C9F8701-8D94-F515-771A-3CFA67F96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8" y="1311955"/>
            <a:ext cx="5630768" cy="2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6F0CE571-25C0-F818-5AED-EC571D6E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7664325"/>
            <a:ext cx="2172829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9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270</TotalTime>
  <Words>960</Words>
  <Application>Microsoft Macintosh PowerPoint</Application>
  <PresentationFormat>Personalizar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Harry P</vt:lpstr>
      <vt:lpstr>Impact</vt:lpstr>
      <vt:lpstr>Söhne</vt:lpstr>
      <vt:lpstr>Tema do Office</vt:lpstr>
      <vt:lpstr>Apresentação do PowerPoint</vt:lpstr>
      <vt:lpstr>MARKETING CLOUD</vt:lpstr>
      <vt:lpstr>MARKETING CLOUD</vt:lpstr>
      <vt:lpstr>MARKETING CLOUD Para Devs</vt:lpstr>
      <vt:lpstr>MAGOS DO MARKETING CLOUD </vt:lpstr>
      <vt:lpstr>CORUJAS DIGITAIS E PERSONALIZADAS</vt:lpstr>
      <vt:lpstr>CORUJAS DIGITAIS E PERSONALIZADAS</vt:lpstr>
      <vt:lpstr>CORUJAS DIGITAIS E PERSONALIZADAS</vt:lpstr>
      <vt:lpstr>CORUJAS DIGITAIS E PERSONALIZADAS</vt:lpstr>
      <vt:lpstr>MISTURA MAGICA DOS DADOS</vt:lpstr>
      <vt:lpstr>MISTURA MAGICA DOS DADOS</vt:lpstr>
      <vt:lpstr>MISTURA MAGICA DOS DADOS</vt:lpstr>
      <vt:lpstr>MISTURA MAGICA DOS DADOS</vt:lpstr>
      <vt:lpstr>MISTURA MAGICA DOS DADOS</vt:lpstr>
      <vt:lpstr>AGRADECIMENTOS</vt:lpstr>
      <vt:lpstr>OBRIGADO POR 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Henrique da Silva</dc:creator>
  <cp:lastModifiedBy>Jose Henrique da Silva</cp:lastModifiedBy>
  <cp:revision>8</cp:revision>
  <dcterms:created xsi:type="dcterms:W3CDTF">2023-07-14T04:49:07Z</dcterms:created>
  <dcterms:modified xsi:type="dcterms:W3CDTF">2023-07-15T00:09:23Z</dcterms:modified>
</cp:coreProperties>
</file>