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5AA1-AE5D-4CDB-8B27-39A20643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F92C8-5E74-4329-9CB1-09BEE13F1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834E3-E7ED-4521-96AF-5A3F28AA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5515C-7E3A-4A10-ABF1-F2214C2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13E73C-5949-4D04-907D-0A9C51F5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9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E5DDC-84A8-4970-B6DA-7ADD038F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C9045-89C2-4C03-B7AC-AF9F59DB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09892-8548-4C0E-93E4-AA0F96F4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1065B7-77CF-4BF2-B358-00EC67A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D0357-2A29-40BC-A51C-7F77EA41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00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CCB7B3-D798-43F1-8178-650623FE0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3D7353-B1A3-44F5-9B73-9404B2D3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916951-A980-4FA8-ADC4-A0D1371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0DEA3-9BA2-4CCD-9FF2-43BB82D2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F5F510-1066-4360-9228-03BAC814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3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62623-1DE5-4303-8401-874ACB0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20751-71AC-4CA2-8070-C5BFDFF1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50DF6-CB72-4675-9DD2-08D4759E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E93C2-CF66-43C0-9784-BEC78FE9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A2F41-528E-4679-B43C-B03022DD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5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9D76-ACC9-44A0-8E71-B732ABE1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B4413-E767-4C98-B360-E0A92B5E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440D0-0188-480B-A9E9-603E0A6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5982B-189C-4146-8EB2-B55C165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E87C5-4B6B-4031-AB94-A2DCA12B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03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F8BF7-73C3-448F-8FD9-24C091BA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7CBDC-DE07-4D56-92F8-F5B87C503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04CC4-77E3-491C-B56F-1B8263B0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6C451-167A-4EAE-AD5D-A18D89DD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06F393-73BB-43C6-984D-AE5AE371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1505F-D127-465A-86EB-2B7073F7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99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32BE-A0E5-41C7-9B6F-C3234DAB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5065-D28E-4E5A-975D-516EEFBE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236620-F3E0-42B5-82D7-2458E70D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1A0EE3-143B-451B-8FA5-88DF125F0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4F3DD-60E7-4D23-B891-891217AF6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A058B1-68B1-4342-B629-B16565E8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6A3346-8861-4DD8-820F-F29C3E18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276A68-2660-4F8C-B91E-2913E392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911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6E5E9-CBDE-4F48-838C-4A760968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3CC956-2EB0-401D-89BB-3CC7B12F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550F9D-04A9-41C3-83BD-6956F1BF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2437F5-26DE-4F45-A2D8-C002E09A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41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DC8A49-2110-4ADC-A121-0AA8D19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C411D0-822D-4E45-90F3-450C905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933575-0677-4575-8ADF-9CE44A43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39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3107-BD7B-41D6-AC71-15705FEB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90EAC-BFAD-40DD-B765-028ACC10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4C5526-93C1-4170-AC0B-7CFB1238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D921AA-E1C4-4DAB-A2E9-94EBFD80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473BD8-48A3-471E-8263-1189D17E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4E4493-A8E4-4DFD-86AD-05BABFC4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3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E175-79DE-4055-B882-67FD50EC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606E91-88A8-4962-8307-9B95226F1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679CC-7488-48F4-9201-4FBC63117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7F7C0-C411-4F70-9172-9690D22E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5BC13-E5EF-4A18-ADED-F4F61B6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C489C0-0BD1-4797-8103-29BDA17F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42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139F8A-F209-41B7-961A-25F5574C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35AE5-AAD2-48F9-AA62-28429A6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E10F6-2184-4DB0-8206-163D4DED7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917A-706B-468A-B20C-C36567C7CDDC}" type="datetimeFigureOut">
              <a:rPr lang="es-AR" smtClean="0"/>
              <a:t>14/9/2023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6D77E-ED09-4602-8423-D214E3326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CAAD8-BE95-4A0C-A953-7C955BBCB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6D2D-131E-450A-A427-E940032ABE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2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C3AB4-C29C-4CD5-A4BD-8E93DE77A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C690C-276B-44C8-8AB6-5C247FD06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83270A-4FF9-4506-BAF6-50924899C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7" r="2593" b="14815"/>
          <a:stretch/>
        </p:blipFill>
        <p:spPr>
          <a:xfrm>
            <a:off x="1111250" y="322263"/>
            <a:ext cx="10558754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00BDC-82EB-43D4-9D2E-5898E24E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0831C-77D7-4F58-AFE4-166A3F2D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230997-122B-41E4-A145-64472BA48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t="20741" r="3037" b="20185"/>
          <a:stretch/>
        </p:blipFill>
        <p:spPr>
          <a:xfrm>
            <a:off x="265625" y="365125"/>
            <a:ext cx="1166075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5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colegio_aj@outlook.com</dc:creator>
  <cp:lastModifiedBy>colegio_aj@outlook.com</cp:lastModifiedBy>
  <cp:revision>1</cp:revision>
  <dcterms:created xsi:type="dcterms:W3CDTF">2023-09-14T19:04:50Z</dcterms:created>
  <dcterms:modified xsi:type="dcterms:W3CDTF">2023-09-14T19:05:14Z</dcterms:modified>
</cp:coreProperties>
</file>