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A5DB-A3B0-B44D-3482-E8634625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599A5-ED27-5399-16C7-FC46992AE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5BE36-E3D7-924F-5BF9-D1DC3812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10BC-DBF4-BA46-A04E-B228AF63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C99E-E058-76BB-351E-8417DF1A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0D7C-D7DB-237C-20D3-5E337D51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05726-985F-DA82-F21D-7F03CBBFB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DF73-5745-F136-0FCE-D97FA5CF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AD7-6EE1-35C5-D93D-D294D9FB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EF07-B645-6F3C-C5BA-B957B61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7C3CE-7061-1C6A-5C98-F3FBEA54F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39436-42C1-77C4-AA57-BCFB35F1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C3B0-D09A-EE35-E949-A2B3DB5A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A8E4-68DB-7527-C8AB-9136E377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7145-9BF6-210E-97FF-9C50FC60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16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904D-9112-A811-EBF0-B77BE882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F91D-22AA-8B0A-B3EF-8D148087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1E42-F4F7-73F5-6C4A-44CF645D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F4F0-BEB9-92DA-0261-CDF4A9DA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720E-2369-E790-4F6A-9DEF6D65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4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9E6F-64C8-5C17-BEFA-FA72F966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093B-FBB6-163A-9855-DC607D07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5E15-D160-3592-75E6-E2D3D326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ABB8-F201-0824-A396-086CF8D3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5949-15EF-ED21-FAC8-0B80FDEF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88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6874-F85B-40B9-144E-B9E83AE5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5786-A031-26EE-0E50-5C27C6AC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FA49B-5326-DE24-C437-7FE8E9E8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86C1C-1D31-2081-7271-A41C4B9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5CF4-A024-9A6F-1C4F-AF89E337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8FAB2-DF01-20D6-97DB-67011FDC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4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5456-CF73-C936-E9D8-3A47D22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FA46-B0A1-F0FA-6329-69C9BC83D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FCFD-B1C2-3A0D-FDDC-B38F45B7F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9165B-25ED-FE38-FA37-441D85B15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2833E-DFD3-4D46-390D-6952A2AD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9DB6D-D076-B2E0-A60A-AE0A0AC9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FBE35-C1CF-23A8-A3AA-60498C96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880A3-829D-1CD5-57E4-CE2D3650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9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A377-0748-BA55-50DD-319C5201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C7A9B-B79C-63E7-BC57-3E102202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E7F32-EF05-1D90-99E0-03E90365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087C7-1CC9-1AD0-3E5F-1803142E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7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02543-BC10-A750-803D-401FB9F0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1E1C1-AB87-5758-4BE7-59E14325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EA213-9C24-84EE-DA40-AD0C1559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49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D4B-9A8D-F165-1002-E13B6DDF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DEB1-0C85-CDD1-D0C2-DA906363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E5B01-C8C8-911C-5140-43316FB66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8E7F6-15E8-7784-68B0-DE9F7B99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7C83B-9A77-03BA-49F1-2F819EF0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36B07-5860-02EC-AC09-5ED1AB00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96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071E-0D81-1A91-8A3C-2D3C67F8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5DCD9-41F3-E3A0-C236-C96D53B58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CD9F4-3143-D4DD-C5F1-8FB376DB5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99B4-5306-789E-32E0-7A800A60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6238-996E-EE36-B672-9234D629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54E71-466B-1462-7461-EA965DF3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84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C51F0-58C9-4CB2-8B12-52F20248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5696D-ADF8-C289-F6DA-A9B1FCC73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83E8-8AEF-FBE3-1629-3E7938935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0BBD1-20EE-DB42-84BE-5399AB5A2980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CBE55-6670-BF7A-9D8B-9C0DEB392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CFC2-8151-3B59-1D2D-BDBA29F07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D6A44-12C6-D64E-8C8A-1EF0600C1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BD8E5-8760-8F88-D64A-38E2ACCD9CE3}"/>
              </a:ext>
            </a:extLst>
          </p:cNvPr>
          <p:cNvSpPr txBox="1"/>
          <p:nvPr/>
        </p:nvSpPr>
        <p:spPr>
          <a:xfrm>
            <a:off x="8413783" y="6150845"/>
            <a:ext cx="313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https://</a:t>
            </a:r>
            <a:r>
              <a:rPr lang="en-GB" dirty="0" err="1"/>
              <a:t>www.ebi.ac.uk</a:t>
            </a:r>
            <a:r>
              <a:rPr lang="en-GB" dirty="0"/>
              <a:t>/pride/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BBD2747-E55B-E1D8-ECEA-5C9D16EF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8" y="5141548"/>
            <a:ext cx="4157616" cy="8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A9A0660F-3089-8A6E-2539-3658824B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7" y="5141549"/>
            <a:ext cx="2297824" cy="800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17292-3540-5B58-B30E-CD2F7397C2F4}"/>
              </a:ext>
            </a:extLst>
          </p:cNvPr>
          <p:cNvSpPr txBox="1"/>
          <p:nvPr/>
        </p:nvSpPr>
        <p:spPr>
          <a:xfrm>
            <a:off x="102950" y="6150845"/>
            <a:ext cx="353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www.ebi.ac.uk</a:t>
            </a:r>
            <a:r>
              <a:rPr lang="en-GB" dirty="0"/>
              <a:t>/</a:t>
            </a:r>
            <a:r>
              <a:rPr lang="en-GB" dirty="0" err="1"/>
              <a:t>gxa</a:t>
            </a:r>
            <a:r>
              <a:rPr lang="en-GB" dirty="0"/>
              <a:t>/home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8B9367E-8264-DC8E-73EB-955D1FDE2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63" y="5141549"/>
            <a:ext cx="2482081" cy="8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D2E081-4D95-33D8-FE32-15764AF4DBB4}"/>
              </a:ext>
            </a:extLst>
          </p:cNvPr>
          <p:cNvSpPr txBox="1"/>
          <p:nvPr/>
        </p:nvSpPr>
        <p:spPr>
          <a:xfrm>
            <a:off x="4363563" y="6150845"/>
            <a:ext cx="248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cells.ucsc.edu</a:t>
            </a:r>
            <a:r>
              <a:rPr lang="en-GB" dirty="0"/>
              <a:t>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471DC-B3A8-9BD3-36DC-6EA6A5A1BD76}"/>
              </a:ext>
            </a:extLst>
          </p:cNvPr>
          <p:cNvSpPr txBox="1"/>
          <p:nvPr/>
        </p:nvSpPr>
        <p:spPr>
          <a:xfrm>
            <a:off x="502976" y="1310883"/>
            <a:ext cx="10741673" cy="329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1400" b="1" dirty="0"/>
              <a:t>Search keywords</a:t>
            </a:r>
            <a:r>
              <a:rPr lang="en-GB" sz="1400" dirty="0"/>
              <a:t>: </a:t>
            </a:r>
            <a:r>
              <a:rPr lang="en-GB" sz="1400" i="1" dirty="0"/>
              <a:t>heart</a:t>
            </a:r>
            <a:r>
              <a:rPr lang="en-GB" sz="1400" dirty="0"/>
              <a:t>, </a:t>
            </a:r>
            <a:r>
              <a:rPr lang="en-GB" sz="1400" i="1" dirty="0"/>
              <a:t>cardiac</a:t>
            </a:r>
            <a:r>
              <a:rPr lang="en-GB" sz="1400" dirty="0"/>
              <a:t>, </a:t>
            </a:r>
            <a:r>
              <a:rPr lang="en-GB" sz="1400" i="1" dirty="0"/>
              <a:t>ventricle</a:t>
            </a:r>
            <a:r>
              <a:rPr lang="en-GB" sz="1400" dirty="0"/>
              <a:t>, </a:t>
            </a:r>
            <a:r>
              <a:rPr lang="en-GB" sz="1400" i="1" dirty="0"/>
              <a:t>atria</a:t>
            </a:r>
            <a:endParaRPr lang="en-GB" sz="1400" dirty="0"/>
          </a:p>
          <a:p>
            <a:pPr>
              <a:lnSpc>
                <a:spcPct val="150000"/>
              </a:lnSpc>
              <a:buNone/>
            </a:pPr>
            <a:r>
              <a:rPr lang="en-GB" sz="1400" b="1" dirty="0"/>
              <a:t>Filter / identify datasets</a:t>
            </a:r>
            <a:r>
              <a:rPr lang="en-GB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DE" sz="1400" dirty="0"/>
              <a:t>	✅ </a:t>
            </a:r>
            <a:r>
              <a:rPr lang="en-GB" sz="1400" b="1" dirty="0"/>
              <a:t>Organism</a:t>
            </a:r>
            <a:r>
              <a:rPr lang="en-GB" sz="1400" dirty="0"/>
              <a:t>: note whether data is from human, mouse, zebrafish, etc.</a:t>
            </a:r>
          </a:p>
          <a:p>
            <a:pPr>
              <a:lnSpc>
                <a:spcPct val="150000"/>
              </a:lnSpc>
            </a:pPr>
            <a:r>
              <a:rPr lang="en-DE" sz="1400" dirty="0"/>
              <a:t>	✅ </a:t>
            </a:r>
            <a:r>
              <a:rPr lang="en-GB" sz="1400" b="1" dirty="0"/>
              <a:t>Sample type</a:t>
            </a:r>
            <a:r>
              <a:rPr lang="en-GB" sz="1400" dirty="0"/>
              <a:t>: check if samples are from </a:t>
            </a:r>
            <a:r>
              <a:rPr lang="en-GB" sz="1400" b="1" dirty="0"/>
              <a:t>healthy individuals or tissues</a:t>
            </a:r>
            <a:r>
              <a:rPr lang="en-GB" sz="1400" dirty="0"/>
              <a:t> (not disease only).</a:t>
            </a:r>
          </a:p>
          <a:p>
            <a:pPr>
              <a:lnSpc>
                <a:spcPct val="150000"/>
              </a:lnSpc>
            </a:pPr>
            <a:r>
              <a:rPr lang="en-DE" sz="1400" dirty="0"/>
              <a:t>	✅ </a:t>
            </a:r>
            <a:r>
              <a:rPr lang="en-GB" sz="1400" b="1" dirty="0"/>
              <a:t>Data type</a:t>
            </a:r>
            <a:r>
              <a:rPr lang="en-GB" sz="1400" dirty="0"/>
              <a:t>: expression matrix available (counts/TPM), metadata on cell types.</a:t>
            </a:r>
          </a:p>
          <a:p>
            <a:pPr>
              <a:lnSpc>
                <a:spcPct val="150000"/>
              </a:lnSpc>
              <a:buNone/>
            </a:pPr>
            <a:r>
              <a:rPr lang="en-GB" sz="1400" b="1" dirty="0"/>
              <a:t>Write down</a:t>
            </a:r>
            <a:r>
              <a:rPr lang="en-GB" sz="1400" dirty="0"/>
              <a:t>: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400" dirty="0"/>
              <a:t>Repository name + dataset ID/title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400" dirty="0"/>
              <a:t>Organism studied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400" dirty="0"/>
              <a:t>Tissue or chamber (e.g., left ventricle, atrium)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400" dirty="0"/>
              <a:t>Whether data is from </a:t>
            </a:r>
            <a:r>
              <a:rPr lang="en-GB" sz="1400" b="1" dirty="0"/>
              <a:t>healthy tissue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FBE47-B4E5-7EBF-0C7C-45716BA4D31C}"/>
              </a:ext>
            </a:extLst>
          </p:cNvPr>
          <p:cNvSpPr txBox="1"/>
          <p:nvPr/>
        </p:nvSpPr>
        <p:spPr>
          <a:xfrm>
            <a:off x="1415082" y="453802"/>
            <a:ext cx="891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Heart hunting: Exploring online repositories for cardiac datasets</a:t>
            </a:r>
          </a:p>
        </p:txBody>
      </p:sp>
    </p:spTree>
    <p:extLst>
      <p:ext uri="{BB962C8B-B14F-4D97-AF65-F5344CB8AC3E}">
        <p14:creationId xmlns:p14="http://schemas.microsoft.com/office/powerpoint/2010/main" val="300185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Audain Martinez</dc:creator>
  <cp:lastModifiedBy>Enrique Audain Martinez</cp:lastModifiedBy>
  <cp:revision>1</cp:revision>
  <dcterms:created xsi:type="dcterms:W3CDTF">2025-09-25T23:13:32Z</dcterms:created>
  <dcterms:modified xsi:type="dcterms:W3CDTF">2025-09-25T23:36:24Z</dcterms:modified>
</cp:coreProperties>
</file>