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05/04/2020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PCloudSync\000_MASTER_PROF\PRACTICUM\4ESO\LDRyBuzzer\LDRyBuzzer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0"/>
            <a:ext cx="6381750" cy="2925762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2708920"/>
            <a:ext cx="471601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setup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initialize serial communication at 9600 bits per second: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Serial.begin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9600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the loop routine runs over and over again forever: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loop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read the input on analog pin 0: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sensorValue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analogRead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A0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print out the value you read: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Serial.println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sensorValue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delay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  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delay in between reads for stability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r="59327" b="67890"/>
          <a:stretch>
            <a:fillRect/>
          </a:stretch>
        </p:blipFill>
        <p:spPr bwMode="auto">
          <a:xfrm>
            <a:off x="4716016" y="4732457"/>
            <a:ext cx="4139952" cy="183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88024" y="3068960"/>
            <a:ext cx="29523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Calibramos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tomamos valores con luz y a oscuras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Usamos el </a:t>
            </a:r>
            <a:r>
              <a:rPr kumimoji="0" 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Monitor Serie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1424" y="3780793"/>
            <a:ext cx="102556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79512" y="302359"/>
            <a:ext cx="8964488" cy="655564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s-E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//Definimos los pines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zumbador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2;</a:t>
            </a:r>
          </a:p>
          <a:p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ldr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A0;</a:t>
            </a:r>
          </a:p>
          <a:p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setup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Serial.begin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9600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pinMode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zumbador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OUTPUT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pinMode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ldr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INPUT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loop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nivelLuz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analogRead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ldr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 </a:t>
            </a:r>
            <a:r>
              <a:rPr lang="es-E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//leemos el nivel de luz con el LDR</a:t>
            </a:r>
          </a:p>
          <a:p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nivelLuz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400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//usaremos un valor según el nivel de luz de la sala</a:t>
            </a:r>
          </a:p>
          <a:p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tone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zumbador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delay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noTone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buzzerPin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delay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Serial.println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("-----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TENEMOS LUZ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--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ALARMA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-----")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</a:t>
            </a:r>
          </a:p>
          <a:p>
            <a:r>
              <a:rPr lang="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noTone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zumbador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Serial.println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("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SIN LUZ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NO HAY ALARMA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")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e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198</Words>
  <Application>Microsoft Office PowerPoint</Application>
  <PresentationFormat>Presentación en pantalla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Natalia</dc:creator>
  <cp:lastModifiedBy>Windows User</cp:lastModifiedBy>
  <cp:revision>9</cp:revision>
  <dcterms:created xsi:type="dcterms:W3CDTF">2020-03-23T20:29:16Z</dcterms:created>
  <dcterms:modified xsi:type="dcterms:W3CDTF">2020-04-05T18:44:22Z</dcterms:modified>
</cp:coreProperties>
</file>