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3133-1A07-45CD-84BE-FC7F2875C992}" type="datetimeFigureOut">
              <a:rPr lang="es-ES" smtClean="0"/>
              <a:pPr/>
              <a:t>14/04/2020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DA2B-8A2C-4FB5-BEE5-9AA13FF61C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E8B59B-672C-45ED-A194-F485F51DE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21" y="22746"/>
            <a:ext cx="5984759" cy="269263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CF998F1-0D9B-4558-A6A8-B77F67123346}"/>
              </a:ext>
            </a:extLst>
          </p:cNvPr>
          <p:cNvSpPr/>
          <p:nvPr/>
        </p:nvSpPr>
        <p:spPr>
          <a:xfrm>
            <a:off x="251520" y="256400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setup</a:t>
            </a:r>
            <a:r>
              <a:rPr lang="es-ES" dirty="0">
                <a:solidFill>
                  <a:srgbClr val="0000A0"/>
                </a:solidFill>
                <a:highlight>
                  <a:srgbClr val="FFFFFF"/>
                </a:highlight>
              </a:rPr>
              <a:t>()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initialize digital pin 13 as an output.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pinMode</a:t>
            </a:r>
            <a:r>
              <a:rPr lang="es-ES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FF8040"/>
                </a:solidFill>
                <a:highlight>
                  <a:srgbClr val="FFFFFF"/>
                </a:highlight>
              </a:rPr>
              <a:t>13</a:t>
            </a:r>
            <a:r>
              <a:rPr lang="es-ES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s-ES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the loop function runs over and over again forever</a:t>
            </a:r>
          </a:p>
          <a:p>
            <a:r>
              <a:rPr lang="es-ES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loop</a:t>
            </a:r>
            <a:r>
              <a:rPr lang="es-ES" dirty="0">
                <a:solidFill>
                  <a:srgbClr val="0000A0"/>
                </a:solidFill>
                <a:highlight>
                  <a:srgbClr val="FFFFFF"/>
                </a:highlight>
              </a:rPr>
              <a:t>()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digitalWrite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13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HIGH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turn the LED on (HIGH is the voltage level)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delay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1000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wait for a second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digitalWrite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13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LOW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turn the LED off by making the voltage LOW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delay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1000</a:t>
            </a:r>
            <a:r>
              <a:rPr lang="en-US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wait for a second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A841A8-6B55-4952-92D6-11FDFDF2C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32" y="491624"/>
            <a:ext cx="5801863" cy="28653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8216918-133A-44BE-BD04-76D92B693352}"/>
              </a:ext>
            </a:extLst>
          </p:cNvPr>
          <p:cNvSpPr/>
          <p:nvPr/>
        </p:nvSpPr>
        <p:spPr>
          <a:xfrm>
            <a:off x="0" y="404664"/>
            <a:ext cx="646246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/*</a:t>
            </a:r>
          </a:p>
          <a:p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       Secuencia de leds en semáforo</a:t>
            </a:r>
          </a:p>
          <a:p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       Conectamos los Leds en los pines 4, 5 y 6</a:t>
            </a:r>
          </a:p>
          <a:p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*/</a:t>
            </a:r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s-ES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pausa 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=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FF8040"/>
                </a:solidFill>
                <a:highlight>
                  <a:srgbClr val="FFFFFF"/>
                </a:highlight>
              </a:rPr>
              <a:t>2000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;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//Tiempo encendido led 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s-ES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setup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()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 inicializamos pines del 4 al 6 como OUTPUT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pinMode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FF8040"/>
                </a:solidFill>
                <a:highlight>
                  <a:srgbClr val="FFFFFF"/>
                </a:highlight>
              </a:rPr>
              <a:t>4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pinMode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FF8040"/>
                </a:solidFill>
                <a:highlight>
                  <a:srgbClr val="FFFFFF"/>
                </a:highlight>
              </a:rPr>
              <a:t>5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pinMode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FF8040"/>
                </a:solidFill>
                <a:highlight>
                  <a:srgbClr val="FFFFFF"/>
                </a:highlight>
              </a:rPr>
              <a:t>6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}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s-ES" sz="12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loop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()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 encendemos y apagamos en un bucle desde el pin 4 al 6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sv-SE" sz="12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pinLed 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=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FF8040"/>
                </a:solidFill>
                <a:highlight>
                  <a:srgbClr val="FFFFFF"/>
                </a:highlight>
              </a:rPr>
              <a:t>4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;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pinLed 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&lt;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FF8040"/>
                </a:solidFill>
                <a:highlight>
                  <a:srgbClr val="FFFFFF"/>
                </a:highlight>
              </a:rPr>
              <a:t>7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;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pinLed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++)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pone el </a:t>
            </a:r>
            <a:r>
              <a:rPr lang="es-E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 en HIGH encendiendo el led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digitalWrite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</a:rPr>
              <a:t>HIGH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delay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pausa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pone el </a:t>
            </a:r>
            <a:r>
              <a:rPr lang="es-E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 en LOW apagando el led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digitalWrite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</a:rPr>
              <a:t>LOW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}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delay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pausa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 encendemos y apagamos en otro bucle desde el pin 6 al 4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sv-SE" sz="12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pinLed </a:t>
            </a:r>
            <a:r>
              <a:rPr lang="sv-SE" sz="1200">
                <a:solidFill>
                  <a:srgbClr val="0000A0"/>
                </a:solidFill>
                <a:highlight>
                  <a:srgbClr val="FFFFFF"/>
                </a:highlight>
              </a:rPr>
              <a:t>=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>
                <a:solidFill>
                  <a:srgbClr val="FF8040"/>
                </a:solidFill>
                <a:highlight>
                  <a:srgbClr val="FFFFFF"/>
                </a:highlight>
              </a:rPr>
              <a:t>6</a:t>
            </a:r>
            <a:r>
              <a:rPr lang="sv-SE" sz="1200">
                <a:solidFill>
                  <a:srgbClr val="0000A0"/>
                </a:solidFill>
                <a:highlight>
                  <a:srgbClr val="FFFFFF"/>
                </a:highlight>
              </a:rPr>
              <a:t>;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pinLed 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&gt;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FF8040"/>
                </a:solidFill>
                <a:highlight>
                  <a:srgbClr val="FFFFFF"/>
                </a:highlight>
              </a:rPr>
              <a:t>3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;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pinLed--</a:t>
            </a:r>
            <a:r>
              <a:rPr lang="sv-SE" sz="1200" dirty="0">
                <a:solidFill>
                  <a:srgbClr val="0000A0"/>
                </a:solidFill>
                <a:highlight>
                  <a:srgbClr val="FFFFFF"/>
                </a:highlight>
              </a:rPr>
              <a:t>)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  { 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pone el </a:t>
            </a:r>
            <a:r>
              <a:rPr lang="es-E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 en HIGH encendiendo el led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digitalWrite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</a:rPr>
              <a:t>HIGH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delay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pausa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pone el </a:t>
            </a:r>
            <a:r>
              <a:rPr lang="es-E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</a:rPr>
              <a:t> en LOW apagando el led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digitalWrite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pinLed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</a:rPr>
              <a:t>LOW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}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delay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pausa</a:t>
            </a:r>
            <a:r>
              <a:rPr lang="es-ES" sz="1200" dirty="0">
                <a:solidFill>
                  <a:srgbClr val="0000A0"/>
                </a:solidFill>
                <a:highlight>
                  <a:srgbClr val="FFFFFF"/>
                </a:highlight>
              </a:rPr>
              <a:t>);</a:t>
            </a:r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}</a:t>
            </a:r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319</Words>
  <Application>Microsoft Office PowerPoint</Application>
  <PresentationFormat>Presentación en pantalla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.</cp:lastModifiedBy>
  <cp:revision>20</cp:revision>
  <cp:lastPrinted>2020-04-14T01:28:04Z</cp:lastPrinted>
  <dcterms:created xsi:type="dcterms:W3CDTF">2020-01-18T18:17:51Z</dcterms:created>
  <dcterms:modified xsi:type="dcterms:W3CDTF">2020-04-14T01:28:59Z</dcterms:modified>
</cp:coreProperties>
</file>