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3133-1A07-45CD-84BE-FC7F2875C992}" type="datetimeFigureOut">
              <a:rPr lang="es-ES" smtClean="0"/>
              <a:pPr/>
              <a:t>28/01/2020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59836" y="476675"/>
            <a:ext cx="295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 smtClean="0"/>
              <a:t>SERVOMOTOR</a:t>
            </a:r>
            <a:endParaRPr lang="es-ES" sz="3600" b="1" dirty="0"/>
          </a:p>
        </p:txBody>
      </p:sp>
      <p:sp>
        <p:nvSpPr>
          <p:cNvPr id="11266" name="AutoShape 2" descr="Resultado de imagen de sg90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68" name="AutoShape 4" descr="Resultado de imagen de sg90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270" name="Picture 6" descr="https://cdn-tienda.bricogeek.com/6049-thickbox_default/micro-servo-miniatura-sg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3"/>
            <a:ext cx="7620000" cy="544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F:\COSAS\puente-h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8100392" cy="3733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rduino-servo-funcionamien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592138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P:\PCloudSync\000_MASTER_PROF\PRACTICUM\4ESO\Servo1\Servo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72816"/>
            <a:ext cx="5804866" cy="2722636"/>
          </a:xfrm>
          <a:prstGeom prst="rect">
            <a:avLst/>
          </a:prstGeom>
          <a:noFill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39711"/>
            <a:ext cx="4860032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include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Servo.h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Servo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servoInstance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increasing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setup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servoInstance.attach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Serial.begin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9600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loop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increasing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Serial.println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increasing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180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increasing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servoInstance.write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P:\PCloudSync\000_MASTER_PROF\PRACTICUM\4ESO\Servo2\Servo2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5740400" cy="2784475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11560" y="2636912"/>
            <a:ext cx="781236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include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Servo.h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//Incluimos la biblioteca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A0;       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//Potenci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 en PIN A0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sg90_pin 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3;   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//Servo en el PIN 3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angle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       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//Variable para guardar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lang="es-ES" sz="14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gulo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 giro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Servo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sg90;         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//Variable para el servo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setup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sg90.attach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sg90_pin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//Decimos a Arduino que controle el servo en el PIN 3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loop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pot_value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analogRead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pot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      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//Leemos valor de posici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del potenci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angle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pot_value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1023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180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 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//Mapeamos valores de 0-1023 a 0-180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sg90.write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angle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                    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//Posicionamos el servo en el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ngulo correspondiente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ow to Modify a Micro Servo Motor (SG90) for Continuous Rotation"/>
          <p:cNvPicPr>
            <a:picLocks noChangeAspect="1" noChangeArrowheads="1"/>
          </p:cNvPicPr>
          <p:nvPr/>
        </p:nvPicPr>
        <p:blipFill>
          <a:blip r:embed="rId2" cstate="print"/>
          <a:srcRect l="21814" t="13629" r="25518" b="24812"/>
          <a:stretch>
            <a:fillRect/>
          </a:stretch>
        </p:blipFill>
        <p:spPr bwMode="auto">
          <a:xfrm>
            <a:off x="1259632" y="620688"/>
            <a:ext cx="6624736" cy="5809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:\COSAS\SensorInternal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7864904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COSAS\SensorInterna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5" y="1052736"/>
            <a:ext cx="7979629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e servo motors on the robot face and the movements they control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The servo motors on the robot face and the movements they control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3888432" cy="5616626"/>
          </a:xfrm>
          <a:prstGeom prst="rect">
            <a:avLst/>
          </a:prstGeom>
          <a:noFill/>
        </p:spPr>
      </p:pic>
      <p:sp>
        <p:nvSpPr>
          <p:cNvPr id="1030" name="AutoShape 6" descr="blob:https://web.whatsapp.com/e6f20df1-2928-4410-ad64-88720cea5b7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2" name="AutoShape 8" descr="blob:https://web.whatsapp.com/e6f20df1-2928-4410-ad64-88720cea5b7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blob:https://web.whatsapp.com/e6f20df1-2928-4410-ad64-88720cea5b7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414" y="692696"/>
            <a:ext cx="469906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i.ytimg.com/vi/LXURLvga8bQ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5" y="980728"/>
            <a:ext cx="8063605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COSAS\PMDC-motor-construc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6" y="764704"/>
            <a:ext cx="6528725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F:\COSAS\1000px-H_bridg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532440" cy="5238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F:\COSAS\puen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6200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191</Words>
  <Application>Microsoft Office PowerPoint</Application>
  <PresentationFormat>Presentación en pantalla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User</dc:creator>
  <cp:lastModifiedBy>Windows User</cp:lastModifiedBy>
  <cp:revision>15</cp:revision>
  <dcterms:created xsi:type="dcterms:W3CDTF">2020-01-18T18:17:51Z</dcterms:created>
  <dcterms:modified xsi:type="dcterms:W3CDTF">2020-01-28T09:22:45Z</dcterms:modified>
</cp:coreProperties>
</file>