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9" r:id="rId4"/>
    <p:sldId id="266" r:id="rId5"/>
    <p:sldId id="267" r:id="rId6"/>
    <p:sldId id="271" r:id="rId7"/>
  </p:sldIdLst>
  <p:sldSz cx="9144000" cy="6858000" type="screen4x3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9" autoAdjust="0"/>
  </p:normalViewPr>
  <p:slideViewPr>
    <p:cSldViewPr>
      <p:cViewPr varScale="1">
        <p:scale>
          <a:sx n="83" d="100"/>
          <a:sy n="83" d="100"/>
        </p:scale>
        <p:origin x="11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3133-1A07-45CD-84BE-FC7F2875C992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COSAS\PMDC-motor-construc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6" y="764704"/>
            <a:ext cx="6528725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F:\COSAS\1000px-H_bridg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532440" cy="5238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42690"/>
            <a:ext cx="7823076" cy="351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:\PCloudSync\000_MASTER_PROF\PRACTICUM\4ESO\MotorDC_IRF510\MotorDC_IRF510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0"/>
            <a:ext cx="5740400" cy="3352800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251520" y="2672239"/>
            <a:ext cx="8280920" cy="418576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3;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/Motor DC en PIN 3</a:t>
            </a: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i;</a:t>
            </a:r>
          </a:p>
          <a:p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setup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s-E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pinMode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OUTPUT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//Definimos PIN de salida al Motor DC</a:t>
            </a:r>
          </a:p>
          <a:p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loop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0;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255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;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n-NO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analogWrite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delay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25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//Bucle de subida de velocidad</a:t>
            </a:r>
          </a:p>
          <a:p>
            <a:r>
              <a:rPr lang="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255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;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0;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nn-NO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analogWrite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delay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25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//Bucle de bajada de velocidad</a:t>
            </a:r>
          </a:p>
          <a:p>
            <a:r>
              <a:rPr lang="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-E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:\PCloudSync\000_MASTER_PROF\PRACTICUM\4ESO\MotorDC_IRF510\MotorDC_IRF510_bb.png">
            <a:extLst>
              <a:ext uri="{FF2B5EF4-FFF2-40B4-BE49-F238E27FC236}">
                <a16:creationId xmlns:a16="http://schemas.microsoft.com/office/drawing/2014/main" id="{A5322E27-6424-45FB-9C72-1DDB8A23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1011" y="110196"/>
            <a:ext cx="4824536" cy="2817871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539552" y="2672239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A0;       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//Potenciómetro en PIN A0</a:t>
            </a: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3;    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//Motor DC en el PIN 3</a:t>
            </a: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velocidad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0;</a:t>
            </a:r>
          </a:p>
          <a:p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setup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s-E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pinMode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OUTPUT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//Definimos PIN de salida al Motor DC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pinMode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INPUT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	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//Definimos PIN entrada del potenciómetro</a:t>
            </a:r>
          </a:p>
          <a:p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loop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pot_value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analogRead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      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//Leemos posición del potenciómetro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velocidad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map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pot_value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1023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255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//Mapeamos valores de 0-1023 a 0-255 para PWM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analogWrite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velocidad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//Velocidad de </a:t>
            </a:r>
            <a:r>
              <a:rPr lang="es-ES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según valor de potenciómetro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delay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Breve pausa para no saturar la entrada analógica</a:t>
            </a:r>
          </a:p>
          <a:p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-E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P:\PCloudSync\000_MASTER_PROF\PRACTICUM\4ESO\Servo2\Servo2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0"/>
            <a:ext cx="5740400" cy="2784475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539552" y="2672239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A0;       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//Potenciómetro en PIN A0</a:t>
            </a: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3;    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//Motor DC en el PIN 3</a:t>
            </a: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velocidad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0;</a:t>
            </a:r>
          </a:p>
          <a:p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setup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s-E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pinMode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OUTPUT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//Definimos PIN de salida al Motor DC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pinMode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INPUT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	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//Definimos PIN entrada del potenciómetro</a:t>
            </a:r>
          </a:p>
          <a:p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loop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pot_value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analogRead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      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//Leemos posición del potenciómetro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velocidad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map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pot_value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1023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255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//Mapeamos valores de 0-1023 a 0-255 para PWM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analogWrite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velocidad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//Velocidad de </a:t>
            </a:r>
            <a:r>
              <a:rPr lang="es-ES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motorDC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según valor de potenciómetro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delay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</a:t>
            </a:r>
            <a:r>
              <a:rPr lang="es-E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Breve pausa para no saturar la entrada analógica</a:t>
            </a:r>
          </a:p>
          <a:p>
            <a:r>
              <a:rPr lang="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04623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375</Words>
  <Application>Microsoft Office PowerPoint</Application>
  <PresentationFormat>Presentación en pantalla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User</dc:creator>
  <cp:lastModifiedBy>.</cp:lastModifiedBy>
  <cp:revision>20</cp:revision>
  <cp:lastPrinted>2020-05-28T23:14:19Z</cp:lastPrinted>
  <dcterms:created xsi:type="dcterms:W3CDTF">2020-01-18T18:17:51Z</dcterms:created>
  <dcterms:modified xsi:type="dcterms:W3CDTF">2020-05-28T23:17:41Z</dcterms:modified>
</cp:coreProperties>
</file>