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2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46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9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81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1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50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84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49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61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1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80B9-9C8B-42EB-BB90-F07BD31B35D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B847-F878-4EA7-8949-E7C6EF3254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8" b="12638"/>
          <a:stretch/>
        </p:blipFill>
        <p:spPr>
          <a:xfrm>
            <a:off x="3000600" y="-2"/>
            <a:ext cx="3600000" cy="10645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148328" y="1190812"/>
            <a:ext cx="93846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48328" y="12220477"/>
            <a:ext cx="93846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Google Shape;54;p13"/>
          <p:cNvGrpSpPr>
            <a:grpSpLocks noChangeAspect="1"/>
          </p:cNvGrpSpPr>
          <p:nvPr/>
        </p:nvGrpSpPr>
        <p:grpSpPr>
          <a:xfrm>
            <a:off x="1866900" y="12409170"/>
            <a:ext cx="5867401" cy="392430"/>
            <a:chOff x="0" y="0"/>
            <a:chExt cx="7126525" cy="476250"/>
          </a:xfrm>
        </p:grpSpPr>
        <p:pic>
          <p:nvPicPr>
            <p:cNvPr id="11" name="Google Shape;5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3725" y="0"/>
              <a:ext cx="1304925" cy="476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56;p13"/>
            <p:cNvPicPr preferRelativeResize="0"/>
            <p:nvPr/>
          </p:nvPicPr>
          <p:blipFill rotWithShape="1">
            <a:blip r:embed="rId4">
              <a:alphaModFix/>
            </a:blip>
            <a:srcRect r="41704"/>
            <a:stretch/>
          </p:blipFill>
          <p:spPr>
            <a:xfrm>
              <a:off x="0" y="28575"/>
              <a:ext cx="3133725" cy="447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57;p13"/>
            <p:cNvPicPr preferRelativeResize="0"/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41600" y="38100"/>
              <a:ext cx="1647825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58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292375" y="80440"/>
              <a:ext cx="834150" cy="31537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6871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Papel A3 (297 x 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Ninago</dc:creator>
  <cp:lastModifiedBy>Mario Ninago</cp:lastModifiedBy>
  <cp:revision>2</cp:revision>
  <dcterms:created xsi:type="dcterms:W3CDTF">2023-06-09T15:32:44Z</dcterms:created>
  <dcterms:modified xsi:type="dcterms:W3CDTF">2023-06-09T15:43:26Z</dcterms:modified>
</cp:coreProperties>
</file>