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5172-CE0D-BD1F-90AF-801CDF99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D2DEE-62F5-F085-07EB-BE99B26D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76D5A-52D2-9373-1203-FB845C4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486B4-B3EB-A588-7F95-16605EEA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94AF8-EC0D-C537-AA8D-A335E410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2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9804E-321F-7972-9AB2-C00FAFBA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5797F-4E39-97FE-92E2-D8A6E728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B1FC6-840A-29F7-EDDC-54D105BA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3D783-7119-132F-DF22-2C9CE47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D6A2C-02E0-4715-3E33-0FEF4BE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6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DC227-612A-4331-376E-5D8005AB9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DC801-7F9F-9883-5E81-45937A32F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D749E-1C91-AB54-B610-EEB0EBB4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D49E0-19AE-1B93-BB1A-B7FF8CB3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5FEAF-2607-8F95-35DA-323F1F7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79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C7222-969C-142B-64F2-78CF92BE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CD3B3-24B1-2385-8804-9EFF87FE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D232B-2414-57F8-1B49-2858D549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567BE-A81C-51B2-C1A6-D3B86DA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94ED6-341B-9C68-AF6D-955A835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8F30-A20E-F3B8-7CC0-1CB12C42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1DA3E-5B21-72E9-B937-2221DDD57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EE7F7-6937-9EFB-D151-42EC677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451D3-5912-75FC-631F-09B83118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5FEC4-4025-4E28-88A3-1C204AF9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3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4BCD-6B0B-C540-E22A-EBA0855E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E9DC-D6C8-A8CF-494E-DDCD15A3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2E26B3-FEA5-950A-6682-FBC45790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8170D-15F0-6E66-FF9E-8B4A0C02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38C32C-18AB-0E14-375B-1CA6B9C2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E7C68-290A-8D39-68D1-529BFFAD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8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D4C9B-BB3F-0A32-8DC9-5CE7C300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0B2A6-5754-D5E8-874C-11FE144C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0CC7E7-4506-1297-A78E-450490037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62BB0E-5AF2-6036-310C-957233346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43490F-A9D9-024A-6C30-86B95C949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656D98-003C-50DD-130E-3C0382B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2546AF-1397-AB5D-EEF5-17423703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00B1E5-A1BF-34B5-1DF9-CF6C101B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03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FC114-305A-7B7F-B706-17DB11FA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23B03-CCA3-EB17-315F-1C71EF5A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B2B5CC-2A52-A9CD-A0BD-CB05AB24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A564BF-CFBD-A8BD-5792-B1BB0DF7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0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DED617-D281-0BFB-F2E3-3F8C120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0761F6-5D24-D21B-497C-DDB857FC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48EB5-2517-DAF9-5222-363790E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6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6CA15-3718-3506-A543-33DA5DA1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262C6-183D-AF62-8A11-C84893B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356B8-AE16-5DB2-3CBB-19B2FBE7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2EE00-758B-340A-F785-59F5462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03E8D1-B157-D7D0-6786-09833CFC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D921E-D9E2-25D1-3E29-8C0E1EA1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15314-80CD-F768-43E2-B1BE2567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169E10-935F-2C88-870B-FDD5FA73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AC73D3-86E4-36F2-9A16-FB4F145B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E10FF-6848-0DEB-C379-7045769F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368C5-E078-BDCB-3CDF-4A3D26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610F3-21EC-F72E-13A4-0FB2464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12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C27A45-DA2A-F516-C80A-A1661C2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7755A-0E52-EC23-A80D-9CF841D8F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D1E83-36D7-2C5C-94FB-B9A44D753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307-C115-43E9-8A18-D57EFF9A5356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F8F3-4AA4-2C52-4100-2827E8E4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86A69-66E3-D158-A996-831BE6F9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2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1C7FB1-A299-83E3-7847-7AEEB4E6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583095"/>
            <a:ext cx="10681251" cy="5618921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Cliente – Servidor: proceso de peticiones, (CLIENTE: NAVEGADOR WEB MOZILLA CHROME, EDGE, INTERNET EXPLORER; SERVIDOR: apache)</a:t>
            </a:r>
          </a:p>
          <a:p>
            <a:pPr algn="l"/>
            <a:r>
              <a:rPr lang="es-MX" dirty="0"/>
              <a:t>GET: URL</a:t>
            </a:r>
          </a:p>
          <a:p>
            <a:pPr algn="l"/>
            <a:r>
              <a:rPr lang="es-MX" dirty="0"/>
              <a:t>POST: </a:t>
            </a:r>
          </a:p>
          <a:p>
            <a:pPr algn="l"/>
            <a:endParaRPr lang="es-MX" dirty="0"/>
          </a:p>
          <a:p>
            <a:pPr algn="l"/>
            <a:r>
              <a:rPr lang="es-MX" dirty="0"/>
              <a:t>FRONTEND (HTML, CSS3, JS/jQuery) – BACKEND (PHP puro, API REST, RUTAS, controladores, modelos, persistencia y acceso a datos, CRUD,  ) / (FULLSTACK)</a:t>
            </a:r>
          </a:p>
          <a:p>
            <a:pPr algn="l"/>
            <a:r>
              <a:rPr lang="es-MX" dirty="0"/>
              <a:t>MVC – Arquitectura Modelo-vista-controlador</a:t>
            </a:r>
          </a:p>
          <a:p>
            <a:pPr algn="l"/>
            <a:r>
              <a:rPr lang="es-MX" dirty="0"/>
              <a:t>V – VISTAS, estado actual del modelo, visual que tiene el usuario final/sistema, tablas, botones, formularios, graficas. </a:t>
            </a:r>
          </a:p>
          <a:p>
            <a:pPr algn="l"/>
            <a:r>
              <a:rPr lang="es-MX" dirty="0"/>
              <a:t>C – Servlet, </a:t>
            </a:r>
            <a:r>
              <a:rPr lang="es-MX" dirty="0" err="1"/>
              <a:t>delegador</a:t>
            </a:r>
            <a:r>
              <a:rPr lang="es-MX" dirty="0"/>
              <a:t> de peticiones, (GET, POST, </a:t>
            </a:r>
            <a:r>
              <a:rPr lang="es-MX" dirty="0" err="1"/>
              <a:t>Delete</a:t>
            </a:r>
            <a:r>
              <a:rPr lang="es-MX" dirty="0"/>
              <a:t>,… y es el que decide a que parte del modelo, procesa las respuestas que llegaron: TEXTO, HTML, JSON, XML,…</a:t>
            </a:r>
          </a:p>
          <a:p>
            <a:pPr algn="l"/>
            <a:r>
              <a:rPr lang="es-MX" dirty="0"/>
              <a:t>M – Constructor, datos, </a:t>
            </a:r>
            <a:r>
              <a:rPr lang="es-MX" dirty="0" err="1"/>
              <a:t>getters</a:t>
            </a:r>
            <a:r>
              <a:rPr lang="es-MX" dirty="0"/>
              <a:t>, </a:t>
            </a:r>
            <a:r>
              <a:rPr lang="es-MX" dirty="0" err="1"/>
              <a:t>setters</a:t>
            </a:r>
            <a:endParaRPr lang="es-MX" dirty="0"/>
          </a:p>
          <a:p>
            <a:pPr algn="l"/>
            <a:r>
              <a:rPr lang="es-MX" dirty="0"/>
              <a:t>Modelo: lógica de negocio, persistencia, validaciones formulario.</a:t>
            </a:r>
          </a:p>
        </p:txBody>
      </p:sp>
    </p:spTree>
    <p:extLst>
      <p:ext uri="{BB962C8B-B14F-4D97-AF65-F5344CB8AC3E}">
        <p14:creationId xmlns:p14="http://schemas.microsoft.com/office/powerpoint/2010/main" val="39683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DE4A-04AD-D907-28EA-A175A3FC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9C370-099F-56C7-C2B9-7C75B626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Vista: respuestas back JSON , </a:t>
            </a:r>
            <a:r>
              <a:rPr lang="es-MX" dirty="0" err="1"/>
              <a:t>front</a:t>
            </a:r>
            <a:r>
              <a:rPr lang="es-MX" dirty="0"/>
              <a:t> HTML, CSS, JS</a:t>
            </a:r>
          </a:p>
          <a:p>
            <a:r>
              <a:rPr lang="es-MX" dirty="0"/>
              <a:t>Controlador, delegar las peticiones que lleguen del cliente, procesarlas al modelo y devolver una respuesta</a:t>
            </a:r>
          </a:p>
          <a:p>
            <a:r>
              <a:rPr lang="es-MX" dirty="0"/>
              <a:t>Modelo: persistencia, acceso a datos y la lógica de negocio POO</a:t>
            </a:r>
          </a:p>
          <a:p>
            <a:r>
              <a:rPr lang="es-MX" dirty="0"/>
              <a:t>Base de datos</a:t>
            </a:r>
          </a:p>
          <a:p>
            <a:endParaRPr lang="es-MX" dirty="0"/>
          </a:p>
          <a:p>
            <a:r>
              <a:rPr lang="es-MX" dirty="0"/>
              <a:t>DOWN</a:t>
            </a:r>
          </a:p>
        </p:txBody>
      </p:sp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61CCE8F8-73F7-E6EB-5AB2-2BEB00605972}"/>
              </a:ext>
            </a:extLst>
          </p:cNvPr>
          <p:cNvSpPr/>
          <p:nvPr/>
        </p:nvSpPr>
        <p:spPr>
          <a:xfrm>
            <a:off x="185530" y="2014331"/>
            <a:ext cx="516835" cy="2146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0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61482-0649-07E7-3EB4-F14B0D1B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Un cliente de Softura llega con una necesidad de un sistema informático que le permita registrar los datos de sus empleados (nombre completo, cumpleaños, datos de contacto: teléfono, correo, redes sociales)</a:t>
            </a:r>
          </a:p>
          <a:p>
            <a:r>
              <a:rPr lang="es-MX" dirty="0"/>
              <a:t> Estructura de datos (organizar los datos)</a:t>
            </a:r>
          </a:p>
          <a:p>
            <a:r>
              <a:rPr lang="es-MX" dirty="0"/>
              <a:t>Empleado</a:t>
            </a:r>
          </a:p>
          <a:p>
            <a:pPr lvl="1"/>
            <a:r>
              <a:rPr lang="es-MX" dirty="0"/>
              <a:t>Nombre(s)</a:t>
            </a:r>
          </a:p>
          <a:p>
            <a:pPr lvl="1"/>
            <a:r>
              <a:rPr lang="es-MX" dirty="0"/>
              <a:t>Apellido paterno</a:t>
            </a:r>
          </a:p>
          <a:p>
            <a:pPr lvl="1"/>
            <a:r>
              <a:rPr lang="es-MX" dirty="0"/>
              <a:t>Apellido materno</a:t>
            </a:r>
          </a:p>
          <a:p>
            <a:pPr lvl="1"/>
            <a:r>
              <a:rPr lang="es-MX" dirty="0"/>
              <a:t>Fecha de nacimiento</a:t>
            </a:r>
          </a:p>
          <a:p>
            <a:pPr lvl="1"/>
            <a:r>
              <a:rPr lang="es-MX" dirty="0" err="1"/>
              <a:t>Numero_teléfono</a:t>
            </a:r>
            <a:r>
              <a:rPr lang="es-MX" dirty="0"/>
              <a:t> casa</a:t>
            </a:r>
          </a:p>
          <a:p>
            <a:pPr lvl="1"/>
            <a:r>
              <a:rPr lang="es-MX" dirty="0"/>
              <a:t>Celular </a:t>
            </a:r>
          </a:p>
          <a:p>
            <a:pPr lvl="1"/>
            <a:r>
              <a:rPr lang="es-MX" dirty="0"/>
              <a:t>Correo1</a:t>
            </a:r>
          </a:p>
          <a:p>
            <a:pPr lvl="1"/>
            <a:r>
              <a:rPr lang="es-MX" dirty="0"/>
              <a:t>correo2</a:t>
            </a:r>
          </a:p>
          <a:p>
            <a:pPr lvl="1"/>
            <a:r>
              <a:rPr lang="es-MX" dirty="0" err="1"/>
              <a:t>Direccion</a:t>
            </a:r>
            <a:endParaRPr lang="es-MX" dirty="0"/>
          </a:p>
          <a:p>
            <a:pPr lvl="1"/>
            <a:r>
              <a:rPr lang="es-MX" dirty="0"/>
              <a:t>Instagram</a:t>
            </a:r>
          </a:p>
          <a:p>
            <a:pPr lvl="1"/>
            <a:r>
              <a:rPr lang="es-MX" dirty="0"/>
              <a:t>Facebook</a:t>
            </a:r>
          </a:p>
          <a:p>
            <a:pPr lvl="1"/>
            <a:r>
              <a:rPr lang="es-MX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39198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1FAAD66-30C5-84B5-385D-30FD395B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51420"/>
              </p:ext>
            </p:extLst>
          </p:nvPr>
        </p:nvGraphicFramePr>
        <p:xfrm>
          <a:off x="1197114" y="3118310"/>
          <a:ext cx="996121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243">
                  <a:extLst>
                    <a:ext uri="{9D8B030D-6E8A-4147-A177-3AD203B41FA5}">
                      <a16:colId xmlns:a16="http://schemas.microsoft.com/office/drawing/2014/main" val="107416784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1878688555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132498623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314038942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256171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cumpleaños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Adan</a:t>
                      </a:r>
                      <a:r>
                        <a:rPr lang="es-MX" dirty="0"/>
                        <a:t> 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246 107 19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Samantha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febrero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241 132 32 10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samantha@hotmail.com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8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marzo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Sin datos registrados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04064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11748D-0EE1-7873-B9FF-84155BD8BE51}"/>
              </a:ext>
            </a:extLst>
          </p:cNvPr>
          <p:cNvSpPr/>
          <p:nvPr/>
        </p:nvSpPr>
        <p:spPr>
          <a:xfrm>
            <a:off x="9475303" y="2451653"/>
            <a:ext cx="1683026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753DE6A-7051-076C-2B06-AB1DC54F98A1}"/>
              </a:ext>
            </a:extLst>
          </p:cNvPr>
          <p:cNvSpPr/>
          <p:nvPr/>
        </p:nvSpPr>
        <p:spPr>
          <a:xfrm>
            <a:off x="1316383" y="1072690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DA12F1-0BE5-1532-FE01-ACBE9DD8A24D}"/>
              </a:ext>
            </a:extLst>
          </p:cNvPr>
          <p:cNvSpPr txBox="1"/>
          <p:nvPr/>
        </p:nvSpPr>
        <p:spPr>
          <a:xfrm>
            <a:off x="1316383" y="4240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Filtros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0BB06DA-51E8-84C3-FC8C-2B8F6B07EAA5}"/>
              </a:ext>
            </a:extLst>
          </p:cNvPr>
          <p:cNvSpPr/>
          <p:nvPr/>
        </p:nvSpPr>
        <p:spPr>
          <a:xfrm>
            <a:off x="4066210" y="1071218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A. Paterno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59065AD-D145-C6B4-FB9C-3964E854044B}"/>
              </a:ext>
            </a:extLst>
          </p:cNvPr>
          <p:cNvSpPr/>
          <p:nvPr/>
        </p:nvSpPr>
        <p:spPr>
          <a:xfrm>
            <a:off x="7248939" y="1151834"/>
            <a:ext cx="265044" cy="354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156870D-F553-9E86-A6E7-78DF6AE2B803}"/>
              </a:ext>
            </a:extLst>
          </p:cNvPr>
          <p:cNvSpPr/>
          <p:nvPr/>
        </p:nvSpPr>
        <p:spPr>
          <a:xfrm>
            <a:off x="8764564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ED2CA0-F3CD-69FC-DC5C-9E0ACD06390A}"/>
              </a:ext>
            </a:extLst>
          </p:cNvPr>
          <p:cNvSpPr txBox="1"/>
          <p:nvPr/>
        </p:nvSpPr>
        <p:spPr>
          <a:xfrm>
            <a:off x="9029608" y="11518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Mujeres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7A30F2-4784-A5D2-DC41-0993A595DE45}"/>
              </a:ext>
            </a:extLst>
          </p:cNvPr>
          <p:cNvSpPr txBox="1"/>
          <p:nvPr/>
        </p:nvSpPr>
        <p:spPr>
          <a:xfrm>
            <a:off x="7774732" y="1137367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Hombre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D95DCA-6402-9743-660A-258A900DFBDE}"/>
              </a:ext>
            </a:extLst>
          </p:cNvPr>
          <p:cNvSpPr/>
          <p:nvPr/>
        </p:nvSpPr>
        <p:spPr>
          <a:xfrm>
            <a:off x="10152545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89EF74-DF38-2E21-CBBE-BE022C3AD9FF}"/>
              </a:ext>
            </a:extLst>
          </p:cNvPr>
          <p:cNvSpPr txBox="1"/>
          <p:nvPr/>
        </p:nvSpPr>
        <p:spPr>
          <a:xfrm>
            <a:off x="10417589" y="1151834"/>
            <a:ext cx="73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42458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E2AE-D2B2-1D32-AFDB-5C9EF656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21"/>
            <a:ext cx="10515600" cy="1325563"/>
          </a:xfrm>
        </p:spPr>
        <p:txBody>
          <a:bodyPr>
            <a:normAutofit/>
          </a:bodyPr>
          <a:lstStyle/>
          <a:p>
            <a:r>
              <a:rPr lang="es-MX" sz="2400" dirty="0"/>
              <a:t>Formulario de registro nuevo/modificar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7F67E3A-2792-DCC5-BD4F-053FC2349ACE}"/>
              </a:ext>
            </a:extLst>
          </p:cNvPr>
          <p:cNvSpPr/>
          <p:nvPr/>
        </p:nvSpPr>
        <p:spPr>
          <a:xfrm>
            <a:off x="3935896" y="11472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669F0B-A730-C10A-60B3-8524852E7627}"/>
              </a:ext>
            </a:extLst>
          </p:cNvPr>
          <p:cNvSpPr txBox="1"/>
          <p:nvPr/>
        </p:nvSpPr>
        <p:spPr>
          <a:xfrm>
            <a:off x="2425147" y="1283387"/>
            <a:ext cx="13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35AE5B4-2C82-A44E-6F0A-C076AEB1880D}"/>
              </a:ext>
            </a:extLst>
          </p:cNvPr>
          <p:cNvSpPr/>
          <p:nvPr/>
        </p:nvSpPr>
        <p:spPr>
          <a:xfrm>
            <a:off x="3935896" y="196725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D98601-D0B9-1747-FBB7-81C53F920BCA}"/>
              </a:ext>
            </a:extLst>
          </p:cNvPr>
          <p:cNvSpPr txBox="1"/>
          <p:nvPr/>
        </p:nvSpPr>
        <p:spPr>
          <a:xfrm>
            <a:off x="2425147" y="2103437"/>
            <a:ext cx="131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Paterno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1D2FCB-9910-9EA4-B707-8110BEC46ABD}"/>
              </a:ext>
            </a:extLst>
          </p:cNvPr>
          <p:cNvSpPr/>
          <p:nvPr/>
        </p:nvSpPr>
        <p:spPr>
          <a:xfrm>
            <a:off x="3935896" y="27873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B9EA55-D572-90AA-BD24-B9B81EE3F6E6}"/>
              </a:ext>
            </a:extLst>
          </p:cNvPr>
          <p:cNvSpPr txBox="1"/>
          <p:nvPr/>
        </p:nvSpPr>
        <p:spPr>
          <a:xfrm>
            <a:off x="2425148" y="2923487"/>
            <a:ext cx="143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13161B8-8306-25CB-833D-F2B77833F8C9}"/>
              </a:ext>
            </a:extLst>
          </p:cNvPr>
          <p:cNvSpPr/>
          <p:nvPr/>
        </p:nvSpPr>
        <p:spPr>
          <a:xfrm>
            <a:off x="3935896" y="3743538"/>
            <a:ext cx="2240402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3B3EDB-607D-A36D-AAC5-FABA4D376E17}"/>
              </a:ext>
            </a:extLst>
          </p:cNvPr>
          <p:cNvSpPr txBox="1"/>
          <p:nvPr/>
        </p:nvSpPr>
        <p:spPr>
          <a:xfrm>
            <a:off x="1863263" y="3879718"/>
            <a:ext cx="304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Fecha de nacimiento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652EF28-C8E6-7816-7158-74066185E5FE}"/>
              </a:ext>
            </a:extLst>
          </p:cNvPr>
          <p:cNvSpPr/>
          <p:nvPr/>
        </p:nvSpPr>
        <p:spPr>
          <a:xfrm>
            <a:off x="3935896" y="4515102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6199549-E902-EB9D-1C61-677CFE5B3184}"/>
              </a:ext>
            </a:extLst>
          </p:cNvPr>
          <p:cNvSpPr txBox="1"/>
          <p:nvPr/>
        </p:nvSpPr>
        <p:spPr>
          <a:xfrm>
            <a:off x="2425148" y="4651283"/>
            <a:ext cx="152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Domicilio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A81055-13C0-62CA-E64A-C833F89BA3FA}"/>
              </a:ext>
            </a:extLst>
          </p:cNvPr>
          <p:cNvSpPr txBox="1"/>
          <p:nvPr/>
        </p:nvSpPr>
        <p:spPr>
          <a:xfrm>
            <a:off x="5444523" y="3918237"/>
            <a:ext cx="12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Genero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1A816E5-D394-CADF-0FD2-6B649D2B9FC0}"/>
              </a:ext>
            </a:extLst>
          </p:cNvPr>
          <p:cNvSpPr/>
          <p:nvPr/>
        </p:nvSpPr>
        <p:spPr>
          <a:xfrm>
            <a:off x="6325983" y="3918237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06EA05-C462-EAFF-9CDD-34CED04868F3}"/>
              </a:ext>
            </a:extLst>
          </p:cNvPr>
          <p:cNvSpPr txBox="1"/>
          <p:nvPr/>
        </p:nvSpPr>
        <p:spPr>
          <a:xfrm>
            <a:off x="6567549" y="3881679"/>
            <a:ext cx="4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7406BF-2E00-7EDF-61C8-C25CB1578D58}"/>
              </a:ext>
            </a:extLst>
          </p:cNvPr>
          <p:cNvSpPr/>
          <p:nvPr/>
        </p:nvSpPr>
        <p:spPr>
          <a:xfrm>
            <a:off x="6890956" y="3944653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6892F3-AC33-8EF0-B26E-1AD859A026EE}"/>
              </a:ext>
            </a:extLst>
          </p:cNvPr>
          <p:cNvSpPr txBox="1"/>
          <p:nvPr/>
        </p:nvSpPr>
        <p:spPr>
          <a:xfrm>
            <a:off x="7132522" y="3908095"/>
            <a:ext cx="54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5F97950-2761-432D-AA6B-AE9063D3EC54}"/>
              </a:ext>
            </a:extLst>
          </p:cNvPr>
          <p:cNvSpPr/>
          <p:nvPr/>
        </p:nvSpPr>
        <p:spPr>
          <a:xfrm>
            <a:off x="5936974" y="5459897"/>
            <a:ext cx="2183443" cy="162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Nuevo contacto</a:t>
            </a:r>
          </a:p>
        </p:txBody>
      </p: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D28BB1B9-AD2D-708F-4D10-A2EA20EB9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89636"/>
              </p:ext>
            </p:extLst>
          </p:nvPr>
        </p:nvGraphicFramePr>
        <p:xfrm>
          <a:off x="858295" y="5719900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544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8262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6459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(</a:t>
                      </a:r>
                      <a:r>
                        <a:rPr lang="es-MX" dirty="0" err="1"/>
                        <a:t>select</a:t>
                      </a:r>
                      <a:r>
                        <a:rPr lang="es-MX" dirty="0"/>
                        <a:t> tipo: </a:t>
                      </a:r>
                      <a:r>
                        <a:rPr lang="es-MX" dirty="0" err="1"/>
                        <a:t>tel</a:t>
                      </a:r>
                      <a:r>
                        <a:rPr lang="es-MX" dirty="0"/>
                        <a:t> casa, celular, correo, fase,…)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70"/>
                  </a:ext>
                </a:extLst>
              </a:tr>
            </a:tbl>
          </a:graphicData>
        </a:graphic>
      </p:graphicFrame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D6CEC53-75B5-8960-1925-24B10B1EE0A5}"/>
              </a:ext>
            </a:extLst>
          </p:cNvPr>
          <p:cNvSpPr/>
          <p:nvPr/>
        </p:nvSpPr>
        <p:spPr>
          <a:xfrm>
            <a:off x="3784223" y="6159968"/>
            <a:ext cx="2254991" cy="462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241 </a:t>
            </a:r>
            <a:r>
              <a:rPr lang="es-MX" dirty="0" err="1"/>
              <a:t>xxxxxxxx</a:t>
            </a:r>
            <a:endParaRPr lang="es-MX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7787D40-AF92-C77B-E2C8-AE82693C4DC8}"/>
              </a:ext>
            </a:extLst>
          </p:cNvPr>
          <p:cNvSpPr/>
          <p:nvPr/>
        </p:nvSpPr>
        <p:spPr>
          <a:xfrm>
            <a:off x="3189532" y="6831532"/>
            <a:ext cx="2254991" cy="4629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3B9ECBA-EB82-1746-13B9-008E41A8A95F}"/>
              </a:ext>
            </a:extLst>
          </p:cNvPr>
          <p:cNvSpPr/>
          <p:nvPr/>
        </p:nvSpPr>
        <p:spPr>
          <a:xfrm>
            <a:off x="5940467" y="6848039"/>
            <a:ext cx="2254991" cy="462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99385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EFC6-9715-602C-2A93-797A412F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0B5B0-66CD-D4E8-B051-6174777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Cuales son los proveedores, o cuales son los servidores que existen: ejemplo apache</a:t>
            </a:r>
          </a:p>
          <a:p>
            <a:r>
              <a:rPr lang="es-MX" dirty="0"/>
              <a:t>Investigar el concepto de API REST</a:t>
            </a:r>
          </a:p>
          <a:p>
            <a:r>
              <a:rPr lang="es-MX" dirty="0"/>
              <a:t>Investigar las peticiones HTTP, investiguen los códigos de respuesta del servidor.</a:t>
            </a:r>
          </a:p>
          <a:p>
            <a:r>
              <a:rPr lang="es-MX" dirty="0"/>
              <a:t>Investigar Bootstrap e inyectarlo a un html, </a:t>
            </a:r>
            <a:r>
              <a:rPr lang="es-MX" dirty="0" err="1"/>
              <a:t>jquery</a:t>
            </a:r>
            <a:r>
              <a:rPr lang="es-MX"/>
              <a:t> framework de JS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936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426</Words>
  <Application>Microsoft Office PowerPoint</Application>
  <PresentationFormat>Panorámica</PresentationFormat>
  <Paragraphs>86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UP</vt:lpstr>
      <vt:lpstr>Presentación de PowerPoint</vt:lpstr>
      <vt:lpstr>Presentación de PowerPoint</vt:lpstr>
      <vt:lpstr>Formulario de registro nuevo/modificar</vt:lpstr>
      <vt:lpstr>Tareas.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2</cp:revision>
  <dcterms:created xsi:type="dcterms:W3CDTF">2022-08-16T14:18:55Z</dcterms:created>
  <dcterms:modified xsi:type="dcterms:W3CDTF">2022-08-16T16:03:20Z</dcterms:modified>
</cp:coreProperties>
</file>