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986DB-783F-4F3C-B531-C5684A6A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7BA-8EDE-4C7B-8993-04E1438D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BF3ED-B063-4475-8863-1E400521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9330B-022A-4612-AA70-0406CC7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9567C-B4D5-42A3-B936-744B1BB9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A2BE-04DD-43A2-A695-837C9958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66FC80-0303-4553-A098-312FD36B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EDF97-DACB-4ED3-8265-3CE10F35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AF1C3-4B22-4DF1-ACDE-758B32C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3132B-043B-4766-AE1C-3F6248F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2FC0C9-E7CC-4C6B-8595-09BB2BC2A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54062-2C76-4D13-A524-BE0C07AB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46458-7395-4EB2-8031-CC60F34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68C29-0D46-4638-A5E9-D264CEC9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5E3B1-2060-4969-8ABB-CD91901B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66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F8CB-FAA7-4CF9-8C14-F57175BC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4A815-D255-4A2D-BAC7-F0BE1004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9769-1FB8-4623-B871-3327FAB4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C9BA8-E0B1-41E0-8FF7-028D214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204E3-5E59-417E-BDEF-86832C8E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5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E77C-A7A7-4A01-B48B-1CB89B1B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7DB91-493A-4942-82FF-CEE96CBD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E40A2-DEA9-4B95-B3EB-FE767DA4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1A551-74D1-41E9-AF00-0B1024A4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ADE2-D075-4E9E-8E9F-F150750F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76E79-C884-43FD-B671-D56A082F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27337-33EF-46AA-B7AB-6CD94335E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F1B569-FDE1-45C4-92B1-29C3C644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341C-D328-42A5-A4E4-55A5E5C1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05DEE1-FF69-4C57-813F-247CF1B4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5C24FB-AF04-488E-B1F1-ABAC148D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7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60B2-15A9-406E-837D-9B00B34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FA79B-D90B-4C26-8AA9-C4956260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65C49-ECD1-4671-9515-29E0922B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FAAD8-648C-4DE5-9B42-111620A6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844EA-B3A7-49D7-BB28-E0BFCE87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241697-9C20-44BE-A912-18FA7DB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0A486E-5BF8-4401-A202-17F5CF58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0BD5B5-921C-4EFC-8CB6-39096B4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9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E14E9-84BB-4168-935F-2EC0B2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1C067-3A3D-497A-B4E1-9E10EFC9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CB56-BBB3-4349-8B95-26ECB26C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D900CB-69FD-403B-BE57-C65B03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9E95FD-E6E7-4E8B-88FD-2EE6931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246729-7462-4926-9619-BC9F6BD0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39DFF-B4FB-47C3-8FDB-65547E12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85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DD8D-F5F9-4166-884B-EBC54244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EE83A-DBCB-4C1E-9700-91C337C3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2D9539-F6F8-4265-AAA8-64EA1C78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80677-17FF-4E7E-B72B-6DF29AF2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214F-AD8D-4D23-AE6B-DAD0073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8AFD1-8642-4F66-ADE9-27D79BE7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5144-89BC-4BFE-BFFF-245E6977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029233-DCBE-4B98-8DC4-19E42840E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644335-90AD-42F6-BBD8-6BC721620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D842B-5DD4-4903-A7C3-7B85DC3D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B613D4-41DF-4978-A4D7-4961DD18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5ED33-2140-41FB-BCAE-34BF844E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8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644322-F1AA-4460-844D-1029F30B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1A8D7-B88C-488E-B3ED-6B74047F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48F80-E712-400A-8E86-AE0D6AB6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78A4-4DCD-46FF-9DA1-8D3976C44B69}" type="datetimeFigureOut">
              <a:rPr lang="es-MX" smtClean="0"/>
              <a:t>20/01/2022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D469D-673A-4D98-8BC8-B5438D4D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57A32-5D98-4B13-9079-F90FE78D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6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pagin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FFD2E064-529E-4F2F-A7E6-2E02926CCDC8}"/>
              </a:ext>
            </a:extLst>
          </p:cNvPr>
          <p:cNvSpPr/>
          <p:nvPr/>
        </p:nvSpPr>
        <p:spPr>
          <a:xfrm>
            <a:off x="1078301" y="1470804"/>
            <a:ext cx="1526875" cy="3916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736DF-D39A-4DF7-8065-104E0C544607}"/>
              </a:ext>
            </a:extLst>
          </p:cNvPr>
          <p:cNvSpPr txBox="1"/>
          <p:nvPr/>
        </p:nvSpPr>
        <p:spPr>
          <a:xfrm>
            <a:off x="4035326" y="8747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F9BC0A-68D3-48F0-8FD8-7DB041064BCF}"/>
              </a:ext>
            </a:extLst>
          </p:cNvPr>
          <p:cNvSpPr txBox="1"/>
          <p:nvPr/>
        </p:nvSpPr>
        <p:spPr>
          <a:xfrm>
            <a:off x="3881887" y="558991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Down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6809AC-69BE-4F9B-B484-9E9FA1C3ACA8}"/>
              </a:ext>
            </a:extLst>
          </p:cNvPr>
          <p:cNvSpPr txBox="1"/>
          <p:nvPr/>
        </p:nvSpPr>
        <p:spPr>
          <a:xfrm>
            <a:off x="3252158" y="2586017"/>
            <a:ext cx="36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– Lógica de negocio</a:t>
            </a:r>
          </a:p>
          <a:p>
            <a:r>
              <a:rPr lang="es-MX" dirty="0"/>
              <a:t>Vista – Interfaz de usuario</a:t>
            </a:r>
          </a:p>
          <a:p>
            <a:r>
              <a:rPr lang="es-MX" dirty="0"/>
              <a:t>Controlador – capturador de peticiones </a:t>
            </a:r>
            <a:r>
              <a:rPr lang="es-MX" dirty="0" err="1"/>
              <a:t>reponder</a:t>
            </a:r>
            <a:r>
              <a:rPr lang="es-MX" dirty="0"/>
              <a:t> texto, html, </a:t>
            </a:r>
            <a:r>
              <a:rPr lang="es-MX" dirty="0" err="1"/>
              <a:t>json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1FEA54-CC8F-48C0-8A5B-51295851333D}"/>
              </a:ext>
            </a:extLst>
          </p:cNvPr>
          <p:cNvSpPr txBox="1"/>
          <p:nvPr/>
        </p:nvSpPr>
        <p:spPr>
          <a:xfrm>
            <a:off x="8678173" y="5636083"/>
            <a:ext cx="17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datos: 3,</a:t>
            </a:r>
          </a:p>
          <a:p>
            <a:r>
              <a:rPr lang="es-MX" dirty="0"/>
              <a:t>Vista: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E85B7D-07AA-464A-B376-5F74E2895BF5}"/>
              </a:ext>
            </a:extLst>
          </p:cNvPr>
          <p:cNvSpPr txBox="1"/>
          <p:nvPr/>
        </p:nvSpPr>
        <p:spPr>
          <a:xfrm>
            <a:off x="8764438" y="443350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Modelo: </a:t>
            </a:r>
            <a:r>
              <a:rPr lang="es-MX" dirty="0" err="1"/>
              <a:t>persitencia</a:t>
            </a:r>
            <a:r>
              <a:rPr lang="es-MX" dirty="0"/>
              <a:t> de datos (acceso a datos) </a:t>
            </a:r>
            <a:r>
              <a:rPr lang="es-MX" dirty="0" err="1"/>
              <a:t>logica</a:t>
            </a:r>
            <a:r>
              <a:rPr lang="es-MX" dirty="0"/>
              <a:t> de negocio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EF451-E2DA-4A0F-B707-86FDB1B61A7A}"/>
              </a:ext>
            </a:extLst>
          </p:cNvPr>
          <p:cNvSpPr txBox="1"/>
          <p:nvPr/>
        </p:nvSpPr>
        <p:spPr>
          <a:xfrm>
            <a:off x="8722055" y="3533320"/>
            <a:ext cx="350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delegar las peticiones </a:t>
            </a:r>
          </a:p>
          <a:p>
            <a:r>
              <a:rPr lang="es-MX" dirty="0"/>
              <a:t>Que llegan al servidor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F99546-C47E-4F65-87A6-7AD75F05526A}"/>
              </a:ext>
            </a:extLst>
          </p:cNvPr>
          <p:cNvSpPr txBox="1"/>
          <p:nvPr/>
        </p:nvSpPr>
        <p:spPr>
          <a:xfrm>
            <a:off x="8764438" y="2586017"/>
            <a:ext cx="29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Vista: respuestas del Backend </a:t>
            </a:r>
          </a:p>
          <a:p>
            <a:r>
              <a:rPr lang="es-MX" dirty="0"/>
              <a:t>(JSON)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56B9AE-B236-4CEC-BC30-799CDC074895}"/>
              </a:ext>
            </a:extLst>
          </p:cNvPr>
          <p:cNvSpPr txBox="1"/>
          <p:nvPr/>
        </p:nvSpPr>
        <p:spPr>
          <a:xfrm>
            <a:off x="6659592" y="810883"/>
            <a:ext cx="35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FRONTEND – BACKEND (FULLSTACK)</a:t>
            </a:r>
          </a:p>
        </p:txBody>
      </p:sp>
    </p:spTree>
    <p:extLst>
      <p:ext uri="{BB962C8B-B14F-4D97-AF65-F5344CB8AC3E}">
        <p14:creationId xmlns:p14="http://schemas.microsoft.com/office/powerpoint/2010/main" val="9695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CF624-6683-4BD7-B5C7-81DEAD0F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102"/>
            <a:ext cx="10515600" cy="5555861"/>
          </a:xfrm>
        </p:spPr>
        <p:txBody>
          <a:bodyPr/>
          <a:lstStyle/>
          <a:p>
            <a:r>
              <a:rPr lang="es-MX" dirty="0"/>
              <a:t>Necesito un sistema para gestionar mis empleados, donde viven, y sus datos de contacto (correo, teléfono, </a:t>
            </a:r>
            <a:r>
              <a:rPr lang="es-MX" dirty="0" err="1"/>
              <a:t>whats</a:t>
            </a:r>
            <a:r>
              <a:rPr lang="es-MX" dirty="0"/>
              <a:t>, </a:t>
            </a:r>
            <a:r>
              <a:rPr lang="es-MX" dirty="0" err="1"/>
              <a:t>face</a:t>
            </a:r>
            <a:r>
              <a:rPr lang="es-MX" dirty="0"/>
              <a:t>, …)</a:t>
            </a:r>
          </a:p>
          <a:p>
            <a:endParaRPr lang="es-MX" dirty="0"/>
          </a:p>
          <a:p>
            <a:r>
              <a:rPr lang="es-MX" dirty="0"/>
              <a:t>Estructura</a:t>
            </a:r>
          </a:p>
          <a:p>
            <a:r>
              <a:rPr lang="es-MX" dirty="0"/>
              <a:t>Clave </a:t>
            </a:r>
            <a:r>
              <a:rPr lang="es-MX" dirty="0" err="1"/>
              <a:t>emple</a:t>
            </a:r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/>
              <a:t>Apellido Paterno, Materno</a:t>
            </a:r>
          </a:p>
          <a:p>
            <a:r>
              <a:rPr lang="es-MX" dirty="0" err="1"/>
              <a:t>Direccion</a:t>
            </a:r>
            <a:r>
              <a:rPr lang="es-MX" dirty="0"/>
              <a:t>/Domicilio</a:t>
            </a:r>
          </a:p>
          <a:p>
            <a:r>
              <a:rPr lang="es-MX" dirty="0"/>
              <a:t>Correo</a:t>
            </a:r>
          </a:p>
          <a:p>
            <a:r>
              <a:rPr lang="es-MX" dirty="0" err="1"/>
              <a:t>Telefono</a:t>
            </a:r>
            <a:endParaRPr lang="es-MX" dirty="0"/>
          </a:p>
          <a:p>
            <a:r>
              <a:rPr lang="es-MX" dirty="0"/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30845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09C9D-725B-48BB-87FD-D624BBE7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r>
              <a:rPr lang="es-MX" dirty="0"/>
              <a:t>(749)- 111-4923</a:t>
            </a:r>
          </a:p>
          <a:p>
            <a:r>
              <a:rPr lang="es-MX" dirty="0"/>
              <a:t>Atomicidad de datos</a:t>
            </a:r>
          </a:p>
          <a:p>
            <a:endParaRPr lang="es-MX" dirty="0"/>
          </a:p>
          <a:p>
            <a:r>
              <a:rPr lang="es-MX" dirty="0"/>
              <a:t>Cliente – servidor</a:t>
            </a:r>
          </a:p>
          <a:p>
            <a:r>
              <a:rPr lang="es-MX" dirty="0" err="1"/>
              <a:t>url</a:t>
            </a:r>
            <a:r>
              <a:rPr lang="es-MX" dirty="0"/>
              <a:t> – AJAX – petición (POST,GET,PUT,DELETE,HEAD,…) -&gt; </a:t>
            </a:r>
            <a:r>
              <a:rPr lang="es-MX" dirty="0">
                <a:hlinkClick r:id="rId2"/>
              </a:rPr>
              <a:t>www.mipagina.com</a:t>
            </a:r>
            <a:r>
              <a:rPr lang="es-MX" dirty="0"/>
              <a:t> </a:t>
            </a:r>
          </a:p>
          <a:p>
            <a:r>
              <a:rPr lang="es-MX" dirty="0"/>
              <a:t>(procesa &lt;- respuesta – CODIGOS, STATUS, HTML/</a:t>
            </a:r>
            <a:r>
              <a:rPr lang="es-MX" dirty="0" err="1"/>
              <a:t>css</a:t>
            </a:r>
            <a:r>
              <a:rPr lang="es-MX" dirty="0"/>
              <a:t>/JS/</a:t>
            </a:r>
            <a:r>
              <a:rPr lang="es-MX" dirty="0" err="1"/>
              <a:t>json</a:t>
            </a:r>
            <a:r>
              <a:rPr lang="es-MX" dirty="0"/>
              <a:t>/</a:t>
            </a:r>
            <a:r>
              <a:rPr lang="es-MX" dirty="0" err="1"/>
              <a:t>xml,pdf</a:t>
            </a:r>
            <a:r>
              <a:rPr lang="es-MX" dirty="0"/>
              <a:t> …….</a:t>
            </a:r>
          </a:p>
        </p:txBody>
      </p:sp>
    </p:spTree>
    <p:extLst>
      <p:ext uri="{BB962C8B-B14F-4D97-AF65-F5344CB8AC3E}">
        <p14:creationId xmlns:p14="http://schemas.microsoft.com/office/powerpoint/2010/main" val="4003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A947C0-7E84-44F1-8217-4C7A7C501681}"/>
              </a:ext>
            </a:extLst>
          </p:cNvPr>
          <p:cNvSpPr/>
          <p:nvPr/>
        </p:nvSpPr>
        <p:spPr>
          <a:xfrm>
            <a:off x="646981" y="405442"/>
            <a:ext cx="10783019" cy="80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ESTO ES EL MENU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247D1F9-EC2A-46E1-B117-14285566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17979"/>
              </p:ext>
            </p:extLst>
          </p:nvPr>
        </p:nvGraphicFramePr>
        <p:xfrm>
          <a:off x="1126227" y="3915083"/>
          <a:ext cx="9829320" cy="138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64">
                  <a:extLst>
                    <a:ext uri="{9D8B030D-6E8A-4147-A177-3AD203B41FA5}">
                      <a16:colId xmlns:a16="http://schemas.microsoft.com/office/drawing/2014/main" val="1749993445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1898327658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1850561919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2338338737"/>
                    </a:ext>
                  </a:extLst>
                </a:gridCol>
                <a:gridCol w="1965864">
                  <a:extLst>
                    <a:ext uri="{9D8B030D-6E8A-4147-A177-3AD203B41FA5}">
                      <a16:colId xmlns:a16="http://schemas.microsoft.com/office/drawing/2014/main" val="1322404911"/>
                    </a:ext>
                  </a:extLst>
                </a:gridCol>
              </a:tblGrid>
              <a:tr h="641663"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75433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r>
                        <a:rPr lang="es-MX" dirty="0"/>
                        <a:t>ABC001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FULANITO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SANCHEZ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32165478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48703"/>
                  </a:ext>
                </a:extLst>
              </a:tr>
              <a:tr h="37175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8078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AB46E5C-A2F2-48A4-82FA-23D282441014}"/>
              </a:ext>
            </a:extLst>
          </p:cNvPr>
          <p:cNvSpPr/>
          <p:nvPr/>
        </p:nvSpPr>
        <p:spPr>
          <a:xfrm>
            <a:off x="9444486" y="3135702"/>
            <a:ext cx="1587260" cy="586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EMPLEADO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F85B764-C42D-4066-9A79-150D7702BAD8}"/>
              </a:ext>
            </a:extLst>
          </p:cNvPr>
          <p:cNvSpPr/>
          <p:nvPr/>
        </p:nvSpPr>
        <p:spPr>
          <a:xfrm>
            <a:off x="9046234" y="4607671"/>
            <a:ext cx="796505" cy="261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55D9F6-9076-4279-BF67-EAD2A0A46F10}"/>
              </a:ext>
            </a:extLst>
          </p:cNvPr>
          <p:cNvSpPr/>
          <p:nvPr/>
        </p:nvSpPr>
        <p:spPr>
          <a:xfrm>
            <a:off x="9911750" y="4607671"/>
            <a:ext cx="796505" cy="2616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CA3F1E-E361-4890-8FE8-6B9257E367C5}"/>
              </a:ext>
            </a:extLst>
          </p:cNvPr>
          <p:cNvSpPr/>
          <p:nvPr/>
        </p:nvSpPr>
        <p:spPr>
          <a:xfrm>
            <a:off x="6096000" y="3135702"/>
            <a:ext cx="3056626" cy="46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296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183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3</cp:revision>
  <dcterms:created xsi:type="dcterms:W3CDTF">2022-01-18T02:02:59Z</dcterms:created>
  <dcterms:modified xsi:type="dcterms:W3CDTF">2022-01-21T19:31:02Z</dcterms:modified>
</cp:coreProperties>
</file>