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D5495-01EE-2F7A-BB62-CAE0BE5A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AD47C-9EA1-53CD-D8C2-EF159EDC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701D4-19F6-7D35-0D0A-A765D3DA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99E13-F29C-5BDF-BF97-48F7CD80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9F0DD-A160-E009-A164-5C0045FD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7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CD720-C160-5D49-7333-C6DB05FF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A3E6B-81D0-AB06-E701-19289B87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2868E-CC3B-6A01-C76C-7308920D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CA59B-4E5B-D36F-5452-354CCB29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ED7B1-4562-73C7-458E-3F37E860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3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FB220B-D34A-FC4A-DD2A-5B38E25D3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A4E91-AD23-51DC-EC9E-89F04E73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F1FD3-911A-76DC-B3D3-E7DACC97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0DB5F-934F-13D5-2E15-510AE9B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D30F2-DE93-A813-1A5D-7AB9AE30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29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F0834-21BE-0D6F-2777-E7A2278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91008-69AF-C8D3-67EA-C5DC7A1C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1CA08-5F62-0518-FE16-FA660FC9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F6FDF-7C1A-5D48-6386-3EF1E478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A2086-2BF0-F352-6ED5-BD3A1A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AE975-F3FE-A134-85FF-C1B9C6D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49D29-7234-7C4B-B370-252511AE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27465-E114-CE66-F270-720062CD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9F549-2BFC-C0D3-D38B-1B85FEC4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F57C1-CE61-37A2-0EFB-17723E2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2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3CAF9-BD38-B2A8-DCC4-22609164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DE43E-D3CD-72BD-E811-AFB54BFDE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0BABC-E7CA-EB5D-5265-7FEEFC93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FFEDC-91C3-877B-0A2B-EE9E9CA0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3B1743-FB63-8C96-2765-A2CA10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73780-EB0F-8E06-4F43-0EEE5827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C826-2970-F853-FE76-240CE151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64DC2B-5C9B-E7DC-9FEA-88A22344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8B3619-68E3-2547-99E7-BAC4EF78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68512-B176-C1EA-C640-5F50F2A7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789631-9452-FF56-5859-D379B30EE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F4D9A8-A336-5657-FB2F-7053DECC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48E99F-3FBE-A347-13FA-7261406D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982D9B-1828-2D1D-54EA-C3AB8C9F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9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508A8-4C66-9799-F964-5A6E0AD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5BB6B-F10C-1BA0-BB84-B9CAAF99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27A3EF-FF27-E8CC-1BE3-92AB248B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630E0-282F-42B3-9C03-275D5CD9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55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0A03AB-A382-0DCE-EFFD-EF70636B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83EC6-6CE4-E709-60D4-4001A874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07BEA0-0814-9634-BA01-8995712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45CB-395E-8082-A27C-57C4DD5C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3161F-5500-935E-BFDB-A1997118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122CC9-538A-F67B-5039-C77EBCD1A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90156-640A-C668-5664-442DB263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808B67-D698-BBEF-9A93-93BBA605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217C-9CEA-22B6-F211-EA597275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2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B5A5-A5C5-FA81-B838-7BAA5FAA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FF658C-1270-AE94-6B5A-1658AEE4F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D8007-66E9-7C36-D6F1-5071E0324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BCD51-B3E8-AD34-D04E-4819D47A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FD533-CAD0-3FBB-92D8-8D7718ED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57CB9-DA9C-0F43-0230-9BE86218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1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1FDC01-1185-9F08-ACC3-41262D42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3EACF-44A3-1738-A3B5-2ACD7A08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A4CBF-7CD5-9E30-AFAB-EB5CB794F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F7C2-2886-443D-B95F-76D495B4857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7E11A-EA9D-82B1-A486-4FE1ED9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46885-D750-70D8-E751-AB5762B7A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4595-450A-49E8-B104-8BC7B71CB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89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EA73928-2F7B-82AF-1E6D-94885CBC12D5}"/>
              </a:ext>
            </a:extLst>
          </p:cNvPr>
          <p:cNvSpPr/>
          <p:nvPr/>
        </p:nvSpPr>
        <p:spPr>
          <a:xfrm>
            <a:off x="2268748" y="3062377"/>
            <a:ext cx="2734573" cy="862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A0B3404-D564-D872-F5B2-F327F974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511"/>
              </p:ext>
            </p:extLst>
          </p:nvPr>
        </p:nvGraphicFramePr>
        <p:xfrm>
          <a:off x="2385684" y="4106987"/>
          <a:ext cx="2557252" cy="173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13">
                  <a:extLst>
                    <a:ext uri="{9D8B030D-6E8A-4147-A177-3AD203B41FA5}">
                      <a16:colId xmlns:a16="http://schemas.microsoft.com/office/drawing/2014/main" val="4217609433"/>
                    </a:ext>
                  </a:extLst>
                </a:gridCol>
                <a:gridCol w="639313">
                  <a:extLst>
                    <a:ext uri="{9D8B030D-6E8A-4147-A177-3AD203B41FA5}">
                      <a16:colId xmlns:a16="http://schemas.microsoft.com/office/drawing/2014/main" val="2203815088"/>
                    </a:ext>
                  </a:extLst>
                </a:gridCol>
                <a:gridCol w="639313">
                  <a:extLst>
                    <a:ext uri="{9D8B030D-6E8A-4147-A177-3AD203B41FA5}">
                      <a16:colId xmlns:a16="http://schemas.microsoft.com/office/drawing/2014/main" val="3620334950"/>
                    </a:ext>
                  </a:extLst>
                </a:gridCol>
                <a:gridCol w="639313">
                  <a:extLst>
                    <a:ext uri="{9D8B030D-6E8A-4147-A177-3AD203B41FA5}">
                      <a16:colId xmlns:a16="http://schemas.microsoft.com/office/drawing/2014/main" val="1427860503"/>
                    </a:ext>
                  </a:extLst>
                </a:gridCol>
              </a:tblGrid>
              <a:tr h="433274">
                <a:tc>
                  <a:txBody>
                    <a:bodyPr/>
                    <a:lstStyle/>
                    <a:p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67521"/>
                  </a:ext>
                </a:extLst>
              </a:tr>
              <a:tr h="433274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33847"/>
                  </a:ext>
                </a:extLst>
              </a:tr>
              <a:tr h="433274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40146"/>
                  </a:ext>
                </a:extLst>
              </a:tr>
              <a:tr h="433274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28384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570FCA9-69B6-4150-3E43-3ABA5C0BF4E9}"/>
              </a:ext>
            </a:extLst>
          </p:cNvPr>
          <p:cNvSpPr/>
          <p:nvPr/>
        </p:nvSpPr>
        <p:spPr>
          <a:xfrm>
            <a:off x="8048446" y="3217652"/>
            <a:ext cx="2044460" cy="59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54C062-0A4F-484E-1241-BC0140B1862C}"/>
              </a:ext>
            </a:extLst>
          </p:cNvPr>
          <p:cNvSpPr/>
          <p:nvPr/>
        </p:nvSpPr>
        <p:spPr>
          <a:xfrm>
            <a:off x="8048446" y="4025660"/>
            <a:ext cx="2044460" cy="59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b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387868A-DE76-32F8-0D17-2F02A1784464}"/>
              </a:ext>
            </a:extLst>
          </p:cNvPr>
          <p:cNvSpPr/>
          <p:nvPr/>
        </p:nvSpPr>
        <p:spPr>
          <a:xfrm>
            <a:off x="9178506" y="4868173"/>
            <a:ext cx="914400" cy="59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=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A91B26-14A0-D534-15DE-6A0A421B6E47}"/>
              </a:ext>
            </a:extLst>
          </p:cNvPr>
          <p:cNvSpPr/>
          <p:nvPr/>
        </p:nvSpPr>
        <p:spPr>
          <a:xfrm>
            <a:off x="8048446" y="5676181"/>
            <a:ext cx="2044460" cy="69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58717F-443D-02AB-D417-D8282224FC4E}"/>
              </a:ext>
            </a:extLst>
          </p:cNvPr>
          <p:cNvSpPr/>
          <p:nvPr/>
        </p:nvSpPr>
        <p:spPr>
          <a:xfrm>
            <a:off x="8048446" y="4868172"/>
            <a:ext cx="914400" cy="59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* - + 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13988D-80D1-0DF4-D5DA-EBC6F433E8FB}"/>
              </a:ext>
            </a:extLst>
          </p:cNvPr>
          <p:cNvSpPr txBox="1"/>
          <p:nvPr/>
        </p:nvSpPr>
        <p:spPr>
          <a:xfrm>
            <a:off x="1168879" y="332117"/>
            <a:ext cx="1024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grafica de la calculadora científica</a:t>
            </a:r>
          </a:p>
          <a:p>
            <a:endParaRPr lang="es-MX" dirty="0"/>
          </a:p>
          <a:p>
            <a:pPr algn="ctr"/>
            <a:r>
              <a:rPr lang="es-MX" dirty="0"/>
              <a:t>Opción A: la interfaz de botones y pantalla de resultado</a:t>
            </a:r>
          </a:p>
          <a:p>
            <a:pPr algn="ctr"/>
            <a:r>
              <a:rPr lang="es-MX" dirty="0"/>
              <a:t>Opción B: Interfaz de dos entradas de texto, un </a:t>
            </a:r>
            <a:r>
              <a:rPr lang="es-MX" dirty="0" err="1"/>
              <a:t>select</a:t>
            </a:r>
            <a:r>
              <a:rPr lang="es-MX" dirty="0"/>
              <a:t> de operación, botón de calcular resultado y pantalla de resultado</a:t>
            </a:r>
          </a:p>
        </p:txBody>
      </p:sp>
    </p:spTree>
    <p:extLst>
      <p:ext uri="{BB962C8B-B14F-4D97-AF65-F5344CB8AC3E}">
        <p14:creationId xmlns:p14="http://schemas.microsoft.com/office/powerpoint/2010/main" val="136642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1</cp:revision>
  <dcterms:created xsi:type="dcterms:W3CDTF">2022-06-20T16:17:44Z</dcterms:created>
  <dcterms:modified xsi:type="dcterms:W3CDTF">2022-06-20T16:18:22Z</dcterms:modified>
</cp:coreProperties>
</file>