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9F778-1C75-128D-3ADF-1639ED48B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D1EE76-7C1E-D1FF-39C9-9EAA5D230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75DF7E-047C-50D0-9672-B051BFD7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B73E32-C157-C368-382B-ED57A873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3FB3D-6089-8046-4FCB-E2C5C7AC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072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18AD7-5A15-BA24-95C2-6B91C404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5EF199-06A1-D3D2-43F5-0FC707498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20760F-EDB1-CC48-0B98-29DD503B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A8D4E-E500-93F6-3636-B49A3E11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62944C-D8CC-2291-130B-03CA3D6D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450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1B94A2-F2C9-ADF0-4BC3-9253F46C0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66DF04-F154-029E-67CD-2887DAC1C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36A46-D62C-7E41-4A99-9EDE2AD1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8333A5-EB5B-460F-EFA9-86E0E813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1B0986-10FB-6518-6D29-DD2F746C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74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80E69-F7F7-672D-2811-4F9FF769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70CF89-F32C-A1DF-AE58-80EF83C5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8263D7-43D4-C256-8989-C605DAF2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6AD7A6-E3E8-D314-5B06-236865B4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B26BAC-508F-3C81-19CC-BBA5A737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978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B14A8-3079-A18D-0645-AA1BF6B9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A363CA-37AA-03E2-2F8A-314F767A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64C90-3377-A75F-FD42-247FB481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C8C57D-1977-8138-B396-840813F2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ED72F4-3625-DDEE-C06E-C531F92D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330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D10FE-9E0D-D2FE-D379-E10E8455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96DAAC-642D-A100-59AE-55BB43B8A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C495D4-C01B-63CE-67C4-26DCAC23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175244-AFB7-6713-5660-A49E77DE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1C634B-149C-FAB9-E7B0-0E9EFBD2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37D5EA-3701-4A44-276B-E70AD742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14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2CF8E-716E-1A03-DBB2-35119E39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25A7AB-1C7D-3535-E206-06F5A3EC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15946F-560E-2817-F947-08C96DE3C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D1FA57-3A29-A052-E835-432001710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4D9EBD-93BE-4569-9975-CA72ED385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70C640-6B90-8BEB-A51C-13CDB5F6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2706FB-AFC7-B833-C075-17E6E21C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057D3E-07BB-3079-2B5B-351A2C6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256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439DB-D091-479E-EA5E-1E17F27A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13DB5D-E6EB-777F-8361-1EE1FC5D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6ABFF5-1A29-450B-763B-3FE8D53C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334629-AC5A-9A15-2A8F-0A2BAD06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02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BF277B-4B10-E789-B867-9EF0443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8FE834-EFB6-18EA-DACD-8AC073C1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1F1915-1FF8-C49E-8A6B-E45F983E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948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980AD-908C-AF1A-0A83-C4A7EA55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81A56-71FD-DB48-C334-1767EE3D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FCCFC9-6F77-1532-6873-AC91C8F7D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7CCEE1-E8A9-3313-1AF9-82FED4E8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8DB2F0-46F8-20D6-27B8-DEA70507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137E55-EC5E-6E80-72DA-52E04EE9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9E149-7538-555A-9344-FD517A3E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942F53-977D-327F-95EF-F0883C6E0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E1CC92-2DC5-3A5D-FF7A-6382C9914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00673E-B39D-4D2B-F77B-24585D60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0E2314-1BA1-5577-7DBA-4AA00C0C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A1C903-D2D4-10B7-9F82-34AD7063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574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382DA8-0FA2-8673-21D5-30853C07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7C6E62-EDF9-FC95-527A-ED7FDC5F2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604AFE-C071-00EE-3F37-76553E939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7B95-31F0-458D-A6E3-84E44F6CE409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99085F-34F1-DC50-5006-2B6052A5F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FF764B-935A-76DB-334D-5B2708D48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025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78D05-C359-A4DD-2366-9108F3441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Desarrollo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B5158-CE45-DFCC-CCAD-900E05E2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Frontend</a:t>
            </a:r>
          </a:p>
          <a:p>
            <a:r>
              <a:rPr lang="es-MX" dirty="0"/>
              <a:t>Backend</a:t>
            </a:r>
          </a:p>
          <a:p>
            <a:r>
              <a:rPr lang="es-MX" dirty="0"/>
              <a:t>(</a:t>
            </a:r>
            <a:r>
              <a:rPr lang="es-MX" dirty="0" err="1"/>
              <a:t>FullStack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853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EF331-7EE8-6A88-B0AB-0FFD929F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60D34B-57D1-FBDF-127C-32D60B8A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Completar los campos del formulario</a:t>
            </a:r>
          </a:p>
          <a:p>
            <a:r>
              <a:rPr lang="es-MX" dirty="0"/>
              <a:t>Investigar el </a:t>
            </a:r>
            <a:r>
              <a:rPr lang="es-MX" dirty="0" err="1"/>
              <a:t>delay</a:t>
            </a:r>
            <a:r>
              <a:rPr lang="es-MX" dirty="0"/>
              <a:t> tiempo de la animación de </a:t>
            </a:r>
            <a:r>
              <a:rPr lang="es-MX" dirty="0" err="1"/>
              <a:t>jquery</a:t>
            </a:r>
            <a:r>
              <a:rPr lang="es-MX" dirty="0"/>
              <a:t> (</a:t>
            </a:r>
            <a:r>
              <a:rPr lang="es-MX" dirty="0" err="1"/>
              <a:t>fadein</a:t>
            </a:r>
            <a:r>
              <a:rPr lang="es-MX" dirty="0"/>
              <a:t>/</a:t>
            </a:r>
            <a:r>
              <a:rPr lang="es-MX" dirty="0" err="1"/>
              <a:t>fadeout</a:t>
            </a:r>
            <a:r>
              <a:rPr lang="es-MX" dirty="0"/>
              <a:t>)</a:t>
            </a:r>
          </a:p>
          <a:p>
            <a:r>
              <a:rPr lang="es-MX" dirty="0"/>
              <a:t>Investigar y aplicar una conexión de </a:t>
            </a:r>
            <a:r>
              <a:rPr lang="es-MX" dirty="0" err="1"/>
              <a:t>bd</a:t>
            </a:r>
            <a:r>
              <a:rPr lang="es-MX" dirty="0"/>
              <a:t> desde </a:t>
            </a:r>
            <a:r>
              <a:rPr lang="es-MX" dirty="0" err="1"/>
              <a:t>php</a:t>
            </a:r>
            <a:r>
              <a:rPr lang="es-MX" dirty="0"/>
              <a:t> con </a:t>
            </a:r>
            <a:r>
              <a:rPr lang="es-MX" dirty="0" err="1"/>
              <a:t>mysqli</a:t>
            </a:r>
            <a:r>
              <a:rPr lang="es-MX" dirty="0"/>
              <a:t> y realizar una consulta a la BD de películas y el catalogo de </a:t>
            </a:r>
            <a:r>
              <a:rPr lang="es-MX" dirty="0" err="1"/>
              <a:t>categoria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83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0E4D3-E268-A2F8-76CB-EB9FCF2E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Backend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F6C0A-7A3F-0EF2-D338-1A4AF0FF9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Arquitectura MVC Modelo-Vista-Controlador</a:t>
            </a:r>
          </a:p>
          <a:p>
            <a:r>
              <a:rPr lang="es-MX" dirty="0"/>
              <a:t>Modelo: lógica de negocio y persistencia de datos (la ultima capa)</a:t>
            </a:r>
          </a:p>
          <a:p>
            <a:r>
              <a:rPr lang="es-MX" dirty="0"/>
              <a:t>Controlador: </a:t>
            </a:r>
            <a:r>
              <a:rPr lang="es-MX" dirty="0" err="1"/>
              <a:t>Delegador</a:t>
            </a:r>
            <a:r>
              <a:rPr lang="es-MX" dirty="0"/>
              <a:t> de las operaciones decide hacia que modelo, captcha, validaciones campos y devuelve la vista correspondiente de la </a:t>
            </a:r>
            <a:r>
              <a:rPr lang="es-MX" dirty="0" err="1"/>
              <a:t>peticion</a:t>
            </a:r>
            <a:endParaRPr lang="es-MX" dirty="0"/>
          </a:p>
          <a:p>
            <a:r>
              <a:rPr lang="es-MX" dirty="0"/>
              <a:t>Vista: documento final o la respuesta que va a tener servidor Backend</a:t>
            </a:r>
          </a:p>
          <a:p>
            <a:r>
              <a:rPr lang="es-MX" dirty="0"/>
              <a:t>Respuestas: HTML, </a:t>
            </a:r>
            <a:r>
              <a:rPr lang="es-MX" dirty="0" err="1"/>
              <a:t>xml</a:t>
            </a:r>
            <a:r>
              <a:rPr lang="es-MX" dirty="0"/>
              <a:t>, JSON</a:t>
            </a:r>
          </a:p>
          <a:p>
            <a:r>
              <a:rPr lang="es-MX" dirty="0"/>
              <a:t>Al construir un api </a:t>
            </a:r>
            <a:r>
              <a:rPr lang="es-MX" dirty="0" err="1"/>
              <a:t>rest</a:t>
            </a:r>
            <a:r>
              <a:rPr lang="es-MX" dirty="0"/>
              <a:t> – JSON: en este ejemplo api </a:t>
            </a:r>
            <a:r>
              <a:rPr lang="es-MX" dirty="0" err="1"/>
              <a:t>rest</a:t>
            </a:r>
            <a:r>
              <a:rPr lang="es-MX" dirty="0"/>
              <a:t> de películas</a:t>
            </a:r>
          </a:p>
          <a:p>
            <a:pPr lvl="1"/>
            <a:r>
              <a:rPr lang="es-MX" dirty="0"/>
              <a:t>CRUD: </a:t>
            </a:r>
            <a:r>
              <a:rPr lang="es-MX" dirty="0" err="1"/>
              <a:t>Create</a:t>
            </a:r>
            <a:r>
              <a:rPr lang="es-MX" dirty="0"/>
              <a:t>, </a:t>
            </a:r>
            <a:r>
              <a:rPr lang="es-MX" dirty="0" err="1"/>
              <a:t>Read</a:t>
            </a:r>
            <a:r>
              <a:rPr lang="es-MX" dirty="0"/>
              <a:t>, </a:t>
            </a:r>
            <a:r>
              <a:rPr lang="es-MX" dirty="0" err="1"/>
              <a:t>Update</a:t>
            </a:r>
            <a:r>
              <a:rPr lang="es-MX" dirty="0"/>
              <a:t>, </a:t>
            </a:r>
            <a:r>
              <a:rPr lang="es-MX" dirty="0" err="1"/>
              <a:t>Delete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525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FF4A91-4973-9530-C398-36A5A48F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893"/>
            <a:ext cx="10515600" cy="5624070"/>
          </a:xfrm>
        </p:spPr>
        <p:txBody>
          <a:bodyPr>
            <a:normAutofit lnSpcReduction="10000"/>
          </a:bodyPr>
          <a:lstStyle/>
          <a:p>
            <a:r>
              <a:rPr lang="es-MX" dirty="0"/>
              <a:t>Rutas: Agregar película, tablero películas, modificar películas, eliminar películas, </a:t>
            </a:r>
            <a:r>
              <a:rPr lang="es-MX" dirty="0" err="1"/>
              <a:t>obtener_catálogos</a:t>
            </a:r>
            <a:endParaRPr lang="es-MX" dirty="0"/>
          </a:p>
          <a:p>
            <a:r>
              <a:rPr lang="es-MX" dirty="0"/>
              <a:t>Controladores: </a:t>
            </a:r>
            <a:r>
              <a:rPr lang="es-MX" dirty="0" err="1"/>
              <a:t>controler</a:t>
            </a:r>
            <a:r>
              <a:rPr lang="es-MX" dirty="0"/>
              <a:t> películas, </a:t>
            </a:r>
            <a:r>
              <a:rPr lang="es-MX" dirty="0" err="1"/>
              <a:t>controler</a:t>
            </a:r>
            <a:r>
              <a:rPr lang="es-MX" dirty="0"/>
              <a:t> catálogos,</a:t>
            </a:r>
          </a:p>
          <a:p>
            <a:r>
              <a:rPr lang="es-MX" dirty="0"/>
              <a:t>Modelos: lógica de programación y la persistencia de BD</a:t>
            </a:r>
          </a:p>
          <a:p>
            <a:r>
              <a:rPr lang="es-MX" dirty="0"/>
              <a:t>Diseño de BD (Workbench)</a:t>
            </a:r>
          </a:p>
          <a:p>
            <a:r>
              <a:rPr lang="es-MX" dirty="0"/>
              <a:t>Consumir los servicios del back, tanto en el </a:t>
            </a:r>
            <a:r>
              <a:rPr lang="es-MX" dirty="0" err="1"/>
              <a:t>front</a:t>
            </a:r>
            <a:r>
              <a:rPr lang="es-MX" dirty="0"/>
              <a:t> como en otros programas, (</a:t>
            </a:r>
            <a:r>
              <a:rPr lang="es-MX" dirty="0" err="1"/>
              <a:t>postman</a:t>
            </a:r>
            <a:r>
              <a:rPr lang="es-MX" dirty="0"/>
              <a:t>)</a:t>
            </a:r>
          </a:p>
          <a:p>
            <a:r>
              <a:rPr lang="es-MX" dirty="0"/>
              <a:t>Respuestas del back:</a:t>
            </a:r>
          </a:p>
          <a:p>
            <a:pPr lvl="1"/>
            <a:r>
              <a:rPr lang="es-MX" dirty="0"/>
              <a:t>Status: true/false</a:t>
            </a:r>
          </a:p>
          <a:p>
            <a:pPr lvl="1"/>
            <a:r>
              <a:rPr lang="es-MX" dirty="0" err="1"/>
              <a:t>Msg</a:t>
            </a:r>
            <a:r>
              <a:rPr lang="es-MX" dirty="0"/>
              <a:t>: arreglo de mensajes de las operaciones; por </a:t>
            </a:r>
            <a:r>
              <a:rPr lang="es-MX" dirty="0" err="1"/>
              <a:t>ej</a:t>
            </a:r>
            <a:r>
              <a:rPr lang="es-MX" dirty="0"/>
              <a:t>: se obtuvo el listado correctamente, se actualizo el registro con éxito, no se pudo eliminar el registro</a:t>
            </a:r>
          </a:p>
          <a:p>
            <a:pPr lvl="1"/>
            <a:r>
              <a:rPr lang="es-MX" dirty="0"/>
              <a:t>Data (opcional): contiene la información del back, listado de catalogo, un registro de alguna tabla, etc.</a:t>
            </a:r>
          </a:p>
        </p:txBody>
      </p:sp>
    </p:spTree>
    <p:extLst>
      <p:ext uri="{BB962C8B-B14F-4D97-AF65-F5344CB8AC3E}">
        <p14:creationId xmlns:p14="http://schemas.microsoft.com/office/powerpoint/2010/main" val="3570597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9D653-5FA7-CF3C-EB6B-E7F170AB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investigacion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EF1B7-9BA7-E84E-F84E-161B00D05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Rutas relativas</a:t>
            </a:r>
          </a:p>
          <a:p>
            <a:r>
              <a:rPr lang="es-MX" dirty="0"/>
              <a:t>Rutas absolutas</a:t>
            </a:r>
          </a:p>
          <a:p>
            <a:r>
              <a:rPr lang="es-MX" dirty="0" err="1"/>
              <a:t>Codigos</a:t>
            </a:r>
            <a:r>
              <a:rPr lang="es-MX" dirty="0"/>
              <a:t> de respuesta http</a:t>
            </a:r>
          </a:p>
          <a:p>
            <a:r>
              <a:rPr lang="es-MX" dirty="0"/>
              <a:t>Revisión del proyecto y tratar de integrar en servicio el otro catalogo de películas </a:t>
            </a:r>
            <a:r>
              <a:rPr lang="es-MX"/>
              <a:t>(clasificación)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597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A0D5B-03AE-6AB0-6220-E2A68087C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860"/>
            <a:ext cx="10515600" cy="5504103"/>
          </a:xfrm>
        </p:spPr>
        <p:txBody>
          <a:bodyPr/>
          <a:lstStyle/>
          <a:p>
            <a:r>
              <a:rPr lang="es-MX" dirty="0"/>
              <a:t>Arquitectura base: Cliente-Servidor</a:t>
            </a:r>
          </a:p>
          <a:p>
            <a:r>
              <a:rPr lang="es-MX" dirty="0"/>
              <a:t>Interacción, petición hacia el servidor: Navegador</a:t>
            </a:r>
          </a:p>
          <a:p>
            <a:r>
              <a:rPr lang="es-MX" dirty="0"/>
              <a:t>Servidor: Apache, Web</a:t>
            </a:r>
          </a:p>
          <a:p>
            <a:endParaRPr lang="es-MX" dirty="0"/>
          </a:p>
          <a:p>
            <a:r>
              <a:rPr lang="es-MX" dirty="0"/>
              <a:t>Cliente: URL</a:t>
            </a:r>
          </a:p>
          <a:p>
            <a:pPr lvl="1"/>
            <a:r>
              <a:rPr lang="es-MX" dirty="0"/>
              <a:t>Recibió la respuesta: procesa primero el HTLM, CSS3, </a:t>
            </a:r>
            <a:r>
              <a:rPr lang="es-MX" dirty="0" err="1"/>
              <a:t>js</a:t>
            </a:r>
            <a:endParaRPr lang="es-MX" dirty="0"/>
          </a:p>
          <a:p>
            <a:r>
              <a:rPr lang="es-MX" dirty="0"/>
              <a:t>GET (datos que viajan hacia el servidor desde la URL)</a:t>
            </a:r>
          </a:p>
          <a:p>
            <a:r>
              <a:rPr lang="es-MX" dirty="0"/>
              <a:t>POST (datos que viajan en segundo plano del servidor</a:t>
            </a:r>
          </a:p>
          <a:p>
            <a:r>
              <a:rPr lang="es-MX" dirty="0"/>
              <a:t>Servidor: procesa la petición del cliente y devuelve una respuesta:</a:t>
            </a:r>
          </a:p>
          <a:p>
            <a:pPr lvl="1"/>
            <a:r>
              <a:rPr lang="es-MX" dirty="0"/>
              <a:t>Archivo: TIPO: Documento HTML, Texto plano, XML, XHTML, texto JSON, …</a:t>
            </a:r>
          </a:p>
        </p:txBody>
      </p:sp>
    </p:spTree>
    <p:extLst>
      <p:ext uri="{BB962C8B-B14F-4D97-AF65-F5344CB8AC3E}">
        <p14:creationId xmlns:p14="http://schemas.microsoft.com/office/powerpoint/2010/main" val="135270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36EC6F-2052-549A-F9EC-FB65254D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860"/>
            <a:ext cx="10515600" cy="5504103"/>
          </a:xfrm>
        </p:spPr>
        <p:txBody>
          <a:bodyPr/>
          <a:lstStyle/>
          <a:p>
            <a:r>
              <a:rPr lang="es-MX" dirty="0"/>
              <a:t>Frontend: desarrollo del diseño/interfaz de usuario:</a:t>
            </a:r>
          </a:p>
          <a:p>
            <a:pPr lvl="1"/>
            <a:r>
              <a:rPr lang="es-MX" dirty="0"/>
              <a:t>HTML</a:t>
            </a:r>
          </a:p>
          <a:p>
            <a:pPr lvl="1"/>
            <a:r>
              <a:rPr lang="es-MX" dirty="0"/>
              <a:t>CSS</a:t>
            </a:r>
          </a:p>
          <a:p>
            <a:pPr lvl="1"/>
            <a:r>
              <a:rPr lang="es-MX" dirty="0"/>
              <a:t>JavaScript</a:t>
            </a:r>
          </a:p>
          <a:p>
            <a:pPr lvl="1"/>
            <a:r>
              <a:rPr lang="es-MX" dirty="0"/>
              <a:t>jQuery</a:t>
            </a:r>
          </a:p>
          <a:p>
            <a:r>
              <a:rPr lang="es-MX" dirty="0"/>
              <a:t>Backend: Lógica de desarrollo/programación, toma los datos de la interfaz, los procesa/convierte/almacena en una BD/Archivo</a:t>
            </a:r>
          </a:p>
          <a:p>
            <a:r>
              <a:rPr lang="es-MX" dirty="0"/>
              <a:t>Fullstack: Frontend + Backend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506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DE31FF-43FB-3C45-7C81-9FC92912F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7"/>
            <a:ext cx="10515600" cy="5358816"/>
          </a:xfrm>
        </p:spPr>
        <p:txBody>
          <a:bodyPr/>
          <a:lstStyle/>
          <a:p>
            <a:r>
              <a:rPr lang="es-MX" dirty="0"/>
              <a:t>Investigar teoría de</a:t>
            </a:r>
          </a:p>
          <a:p>
            <a:pPr lvl="1"/>
            <a:r>
              <a:rPr lang="es-MX" dirty="0"/>
              <a:t>DOM,</a:t>
            </a:r>
          </a:p>
          <a:p>
            <a:pPr lvl="1"/>
            <a:r>
              <a:rPr lang="es-MX" dirty="0"/>
              <a:t>Diagrama entidad relación</a:t>
            </a:r>
          </a:p>
          <a:p>
            <a:pPr lvl="1"/>
            <a:r>
              <a:rPr lang="es-MX" dirty="0"/>
              <a:t>Selectores de CSS y JS/jQuery</a:t>
            </a:r>
          </a:p>
          <a:p>
            <a:pPr lvl="1"/>
            <a:r>
              <a:rPr lang="es-MX" dirty="0"/>
              <a:t>AJAX</a:t>
            </a:r>
          </a:p>
          <a:p>
            <a:pPr lvl="1"/>
            <a:r>
              <a:rPr lang="es-MX" dirty="0"/>
              <a:t>Servicios REST</a:t>
            </a:r>
          </a:p>
          <a:p>
            <a:pPr lvl="1"/>
            <a:r>
              <a:rPr lang="es-MX" dirty="0"/>
              <a:t>CRUD</a:t>
            </a:r>
          </a:p>
          <a:p>
            <a:r>
              <a:rPr lang="es-MX" dirty="0"/>
              <a:t>Un cliente de Softura nos solicita un sistema web que le permita registrar un catalogo de películas, donde pueda dar de alta, editar, eliminar, y un tablero de resultados de las películas existentes.</a:t>
            </a:r>
          </a:p>
          <a:p>
            <a:r>
              <a:rPr lang="es-MX" dirty="0"/>
              <a:t>Realizar un diseño de datos para poder solventar la problemática del cliente.</a:t>
            </a:r>
          </a:p>
        </p:txBody>
      </p:sp>
    </p:spTree>
    <p:extLst>
      <p:ext uri="{BB962C8B-B14F-4D97-AF65-F5344CB8AC3E}">
        <p14:creationId xmlns:p14="http://schemas.microsoft.com/office/powerpoint/2010/main" val="396178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00087-3CFC-5870-A15D-6A39E85A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datos Sistema de </a:t>
            </a:r>
            <a:r>
              <a:rPr lang="es-MX" dirty="0" err="1"/>
              <a:t>peliculas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72BDF5-B413-9751-19B6-D1FC366E5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Id</a:t>
            </a:r>
          </a:p>
          <a:p>
            <a:r>
              <a:rPr lang="es-MX" dirty="0"/>
              <a:t>Titulo</a:t>
            </a:r>
          </a:p>
          <a:p>
            <a:r>
              <a:rPr lang="es-MX" dirty="0"/>
              <a:t>Poster</a:t>
            </a:r>
          </a:p>
          <a:p>
            <a:r>
              <a:rPr lang="es-MX" dirty="0"/>
              <a:t>Sinopsis/descripción</a:t>
            </a:r>
          </a:p>
          <a:p>
            <a:r>
              <a:rPr lang="es-MX" dirty="0"/>
              <a:t>Clasificación (infantil, 16+, 18+, …, A,B,C)</a:t>
            </a:r>
          </a:p>
          <a:p>
            <a:r>
              <a:rPr lang="es-MX" dirty="0" err="1"/>
              <a:t>Categoria</a:t>
            </a:r>
            <a:r>
              <a:rPr lang="es-MX" dirty="0"/>
              <a:t> (Ciencia ficción, animación, violencia, </a:t>
            </a:r>
            <a:r>
              <a:rPr lang="es-MX" dirty="0" err="1"/>
              <a:t>epica</a:t>
            </a:r>
            <a:r>
              <a:rPr lang="es-MX" dirty="0"/>
              <a:t>, cómica, … )</a:t>
            </a:r>
          </a:p>
          <a:p>
            <a:r>
              <a:rPr lang="es-MX" dirty="0"/>
              <a:t>Fecha de estreno</a:t>
            </a:r>
          </a:p>
          <a:p>
            <a:r>
              <a:rPr lang="es-MX" dirty="0"/>
              <a:t>fecha fin de publicación</a:t>
            </a:r>
          </a:p>
          <a:p>
            <a:r>
              <a:rPr lang="es-MX" dirty="0"/>
              <a:t>Horarios y venta de boletos (opcional)</a:t>
            </a:r>
          </a:p>
        </p:txBody>
      </p:sp>
    </p:spTree>
    <p:extLst>
      <p:ext uri="{BB962C8B-B14F-4D97-AF65-F5344CB8AC3E}">
        <p14:creationId xmlns:p14="http://schemas.microsoft.com/office/powerpoint/2010/main" val="257581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0FED7-C729-F18A-6A95-0E61171B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Front: HTML5, CSS3, JS, Framework Bootstrap, framework jQuery, AJAX, consumo de servicios.</a:t>
            </a:r>
          </a:p>
          <a:p>
            <a:r>
              <a:rPr lang="es-MX" dirty="0"/>
              <a:t>Back: PHP puro, Servicios API REST, Arquitectura de MVC, Persistencia de datos, MySQL… </a:t>
            </a:r>
          </a:p>
          <a:p>
            <a:r>
              <a:rPr lang="es-MX" dirty="0"/>
              <a:t>Sistema CRUD, </a:t>
            </a:r>
            <a:r>
              <a:rPr lang="es-MX" dirty="0" err="1"/>
              <a:t>Create</a:t>
            </a:r>
            <a:r>
              <a:rPr lang="es-MX" dirty="0"/>
              <a:t>, </a:t>
            </a:r>
            <a:r>
              <a:rPr lang="es-MX" dirty="0" err="1"/>
              <a:t>Read</a:t>
            </a:r>
            <a:r>
              <a:rPr lang="es-MX" dirty="0"/>
              <a:t>, </a:t>
            </a:r>
            <a:r>
              <a:rPr lang="es-MX" dirty="0" err="1"/>
              <a:t>Update</a:t>
            </a:r>
            <a:r>
              <a:rPr lang="es-MX" dirty="0"/>
              <a:t>, </a:t>
            </a:r>
            <a:r>
              <a:rPr lang="es-MX" dirty="0" err="1"/>
              <a:t>Delete</a:t>
            </a:r>
            <a:r>
              <a:rPr lang="es-MX" dirty="0"/>
              <a:t> de </a:t>
            </a:r>
            <a:r>
              <a:rPr lang="es-MX" dirty="0" err="1"/>
              <a:t>peliculas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986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D1DF-3153-5CA6-E0A3-C00E627D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Mockup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DA46692-ECBA-93CB-A3B1-134066602729}"/>
              </a:ext>
            </a:extLst>
          </p:cNvPr>
          <p:cNvSpPr/>
          <p:nvPr/>
        </p:nvSpPr>
        <p:spPr>
          <a:xfrm>
            <a:off x="931653" y="1690688"/>
            <a:ext cx="10092905" cy="2389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2DB254D-8418-728A-928E-676BF6BDC1E9}"/>
              </a:ext>
            </a:extLst>
          </p:cNvPr>
          <p:cNvSpPr txBox="1"/>
          <p:nvPr/>
        </p:nvSpPr>
        <p:spPr>
          <a:xfrm>
            <a:off x="1406106" y="1347235"/>
            <a:ext cx="19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Filtro de </a:t>
            </a:r>
            <a:r>
              <a:rPr lang="es-MX" dirty="0" err="1"/>
              <a:t>busqueda</a:t>
            </a:r>
            <a:endParaRPr lang="es-MX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E8A0424-C19D-F132-13FD-372DDFD78B3E}"/>
              </a:ext>
            </a:extLst>
          </p:cNvPr>
          <p:cNvSpPr/>
          <p:nvPr/>
        </p:nvSpPr>
        <p:spPr>
          <a:xfrm>
            <a:off x="931653" y="4423747"/>
            <a:ext cx="10092905" cy="2389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E0ADDB-6686-11BD-9CD6-62B15C499912}"/>
              </a:ext>
            </a:extLst>
          </p:cNvPr>
          <p:cNvSpPr txBox="1"/>
          <p:nvPr/>
        </p:nvSpPr>
        <p:spPr>
          <a:xfrm>
            <a:off x="1406106" y="4080294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Tablero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1A41A1A-146A-29A8-43D9-04C52D40240B}"/>
              </a:ext>
            </a:extLst>
          </p:cNvPr>
          <p:cNvSpPr/>
          <p:nvPr/>
        </p:nvSpPr>
        <p:spPr>
          <a:xfrm>
            <a:off x="1406106" y="2179274"/>
            <a:ext cx="167352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Titulo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FD89E23-4CD0-CC9A-474E-1A5862A57028}"/>
              </a:ext>
            </a:extLst>
          </p:cNvPr>
          <p:cNvSpPr/>
          <p:nvPr/>
        </p:nvSpPr>
        <p:spPr>
          <a:xfrm>
            <a:off x="3733737" y="2177670"/>
            <a:ext cx="167352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ysClr val="windowText" lastClr="000000"/>
                </a:solidFill>
              </a:rPr>
              <a:t>Clasificacion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1EF47F6-EA8F-71A8-8EEB-8CC0B9CFD0DC}"/>
              </a:ext>
            </a:extLst>
          </p:cNvPr>
          <p:cNvSpPr/>
          <p:nvPr/>
        </p:nvSpPr>
        <p:spPr>
          <a:xfrm>
            <a:off x="6215332" y="2177670"/>
            <a:ext cx="167352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ysClr val="windowText" lastClr="000000"/>
                </a:solidFill>
              </a:rPr>
              <a:t>Categoria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207F9B2-A669-BC9D-6C2D-D70E013655E1}"/>
              </a:ext>
            </a:extLst>
          </p:cNvPr>
          <p:cNvSpPr/>
          <p:nvPr/>
        </p:nvSpPr>
        <p:spPr>
          <a:xfrm>
            <a:off x="8634028" y="2177670"/>
            <a:ext cx="1847066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Fecha de estreno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69BBB7-A4C6-CCD6-F9B3-3E565BE239A3}"/>
              </a:ext>
            </a:extLst>
          </p:cNvPr>
          <p:cNvSpPr/>
          <p:nvPr/>
        </p:nvSpPr>
        <p:spPr>
          <a:xfrm>
            <a:off x="9040483" y="3567701"/>
            <a:ext cx="167352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Buscar</a:t>
            </a: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CB44157B-C646-2A46-9D81-6CFEA43A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784604"/>
              </p:ext>
            </p:extLst>
          </p:nvPr>
        </p:nvGraphicFramePr>
        <p:xfrm>
          <a:off x="1406107" y="5467330"/>
          <a:ext cx="93079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580">
                  <a:extLst>
                    <a:ext uri="{9D8B030D-6E8A-4147-A177-3AD203B41FA5}">
                      <a16:colId xmlns:a16="http://schemas.microsoft.com/office/drawing/2014/main" val="2004101120"/>
                    </a:ext>
                  </a:extLst>
                </a:gridCol>
                <a:gridCol w="1861580">
                  <a:extLst>
                    <a:ext uri="{9D8B030D-6E8A-4147-A177-3AD203B41FA5}">
                      <a16:colId xmlns:a16="http://schemas.microsoft.com/office/drawing/2014/main" val="1052181261"/>
                    </a:ext>
                  </a:extLst>
                </a:gridCol>
                <a:gridCol w="1861580">
                  <a:extLst>
                    <a:ext uri="{9D8B030D-6E8A-4147-A177-3AD203B41FA5}">
                      <a16:colId xmlns:a16="http://schemas.microsoft.com/office/drawing/2014/main" val="1146665525"/>
                    </a:ext>
                  </a:extLst>
                </a:gridCol>
                <a:gridCol w="1861580">
                  <a:extLst>
                    <a:ext uri="{9D8B030D-6E8A-4147-A177-3AD203B41FA5}">
                      <a16:colId xmlns:a16="http://schemas.microsoft.com/office/drawing/2014/main" val="1943373030"/>
                    </a:ext>
                  </a:extLst>
                </a:gridCol>
                <a:gridCol w="1861580">
                  <a:extLst>
                    <a:ext uri="{9D8B030D-6E8A-4147-A177-3AD203B41FA5}">
                      <a16:colId xmlns:a16="http://schemas.microsoft.com/office/drawing/2014/main" val="916412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Pelicula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 de </a:t>
                      </a:r>
                      <a:r>
                        <a:rPr lang="es-MX" dirty="0" err="1"/>
                        <a:t>estrono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Clasificación/</a:t>
                      </a:r>
                      <a:r>
                        <a:rPr lang="es-MX" dirty="0" err="1"/>
                        <a:t>categoria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1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45188"/>
                  </a:ext>
                </a:extLst>
              </a:tr>
            </a:tbl>
          </a:graphicData>
        </a:graphic>
      </p:graphicFrame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888AAB7-99B0-CA6F-8A2B-BCCFC21B7181}"/>
              </a:ext>
            </a:extLst>
          </p:cNvPr>
          <p:cNvSpPr/>
          <p:nvPr/>
        </p:nvSpPr>
        <p:spPr>
          <a:xfrm>
            <a:off x="9040483" y="4786661"/>
            <a:ext cx="167352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Agregar</a:t>
            </a:r>
          </a:p>
        </p:txBody>
      </p:sp>
    </p:spTree>
    <p:extLst>
      <p:ext uri="{BB962C8B-B14F-4D97-AF65-F5344CB8AC3E}">
        <p14:creationId xmlns:p14="http://schemas.microsoft.com/office/powerpoint/2010/main" val="343052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F86CF-421B-DDE3-6A4C-EF1481598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5" y="514410"/>
            <a:ext cx="10515600" cy="4351338"/>
          </a:xfrm>
        </p:spPr>
        <p:txBody>
          <a:bodyPr/>
          <a:lstStyle/>
          <a:p>
            <a:r>
              <a:rPr lang="es-MX" dirty="0"/>
              <a:t>Tablero opción 2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0F64DD4-11F2-618A-8EFB-C3ADB5A6E9F3}"/>
              </a:ext>
            </a:extLst>
          </p:cNvPr>
          <p:cNvSpPr/>
          <p:nvPr/>
        </p:nvSpPr>
        <p:spPr>
          <a:xfrm>
            <a:off x="751935" y="1311216"/>
            <a:ext cx="2303253" cy="2337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0C3CDFC-950C-69A3-C94E-D3A5EEC67435}"/>
              </a:ext>
            </a:extLst>
          </p:cNvPr>
          <p:cNvSpPr/>
          <p:nvPr/>
        </p:nvSpPr>
        <p:spPr>
          <a:xfrm>
            <a:off x="846827" y="3074818"/>
            <a:ext cx="213935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Película ….. Ver más</a:t>
            </a: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C3C62851-C3D8-3E07-5370-AA70EA5B0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44" y="1465364"/>
            <a:ext cx="2086515" cy="1524015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0000BE3-C521-3442-1252-EB52914C2953}"/>
              </a:ext>
            </a:extLst>
          </p:cNvPr>
          <p:cNvSpPr/>
          <p:nvPr/>
        </p:nvSpPr>
        <p:spPr>
          <a:xfrm>
            <a:off x="3742426" y="1292836"/>
            <a:ext cx="2303253" cy="2337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B233592-06D9-5BDC-3B61-BF22C4C3225E}"/>
              </a:ext>
            </a:extLst>
          </p:cNvPr>
          <p:cNvSpPr/>
          <p:nvPr/>
        </p:nvSpPr>
        <p:spPr>
          <a:xfrm>
            <a:off x="3837318" y="3056438"/>
            <a:ext cx="213935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Película ….. Ver más</a:t>
            </a:r>
          </a:p>
        </p:txBody>
      </p:sp>
      <p:pic>
        <p:nvPicPr>
          <p:cNvPr id="10" name="Imagen 9" descr="Texto&#10;&#10;Descripción generada automáticamente con confianza media">
            <a:extLst>
              <a:ext uri="{FF2B5EF4-FFF2-40B4-BE49-F238E27FC236}">
                <a16:creationId xmlns:a16="http://schemas.microsoft.com/office/drawing/2014/main" id="{E7F1D23D-0E72-862D-44F4-4E43D51E2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35" y="1446984"/>
            <a:ext cx="2086515" cy="1524015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C93D2C5-2168-5158-AE7E-6D3538E1689E}"/>
              </a:ext>
            </a:extLst>
          </p:cNvPr>
          <p:cNvSpPr/>
          <p:nvPr/>
        </p:nvSpPr>
        <p:spPr>
          <a:xfrm>
            <a:off x="6614753" y="1292836"/>
            <a:ext cx="2303253" cy="2337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56FD2A5-95AD-2EEE-8CF2-16C0AD2A800D}"/>
              </a:ext>
            </a:extLst>
          </p:cNvPr>
          <p:cNvSpPr/>
          <p:nvPr/>
        </p:nvSpPr>
        <p:spPr>
          <a:xfrm>
            <a:off x="6709645" y="3056438"/>
            <a:ext cx="213935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Película ….. Ver más</a:t>
            </a:r>
          </a:p>
        </p:txBody>
      </p:sp>
      <p:pic>
        <p:nvPicPr>
          <p:cNvPr id="13" name="Imagen 12" descr="Texto&#10;&#10;Descripción generada automáticamente con confianza media">
            <a:extLst>
              <a:ext uri="{FF2B5EF4-FFF2-40B4-BE49-F238E27FC236}">
                <a16:creationId xmlns:a16="http://schemas.microsoft.com/office/drawing/2014/main" id="{50155672-71E4-4B9D-8A28-9B4E9D2FF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62" y="1446984"/>
            <a:ext cx="2086515" cy="1524015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18E5DD5-FC26-C4B7-3FC5-3CA88006A9AC}"/>
              </a:ext>
            </a:extLst>
          </p:cNvPr>
          <p:cNvSpPr/>
          <p:nvPr/>
        </p:nvSpPr>
        <p:spPr>
          <a:xfrm>
            <a:off x="9217323" y="1292836"/>
            <a:ext cx="2303253" cy="2337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954E4BB-2669-2B60-99EB-9D6F41780713}"/>
              </a:ext>
            </a:extLst>
          </p:cNvPr>
          <p:cNvSpPr/>
          <p:nvPr/>
        </p:nvSpPr>
        <p:spPr>
          <a:xfrm>
            <a:off x="9299276" y="3074818"/>
            <a:ext cx="213935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Película ….. Ver más</a:t>
            </a:r>
          </a:p>
        </p:txBody>
      </p:sp>
      <p:pic>
        <p:nvPicPr>
          <p:cNvPr id="16" name="Imagen 15" descr="Texto&#10;&#10;Descripción generada automáticamente con confianza media">
            <a:extLst>
              <a:ext uri="{FF2B5EF4-FFF2-40B4-BE49-F238E27FC236}">
                <a16:creationId xmlns:a16="http://schemas.microsoft.com/office/drawing/2014/main" id="{F86E83F4-6252-8951-C96C-C3844ED4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693" y="1465364"/>
            <a:ext cx="2086515" cy="152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5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FF8EC-A30E-43D7-A38A-D77E5CD2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Editar/crear </a:t>
            </a:r>
            <a:r>
              <a:rPr lang="es-MX" dirty="0" err="1"/>
              <a:t>pelicula</a:t>
            </a:r>
            <a:endParaRPr lang="es-MX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18ED188-B86E-7983-2C76-C61F7035B7AD}"/>
              </a:ext>
            </a:extLst>
          </p:cNvPr>
          <p:cNvSpPr/>
          <p:nvPr/>
        </p:nvSpPr>
        <p:spPr>
          <a:xfrm>
            <a:off x="2829465" y="1889185"/>
            <a:ext cx="5857336" cy="4603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00F4254-AAEE-DBCD-B8DE-0820F735786C}"/>
              </a:ext>
            </a:extLst>
          </p:cNvPr>
          <p:cNvSpPr/>
          <p:nvPr/>
        </p:nvSpPr>
        <p:spPr>
          <a:xfrm>
            <a:off x="3303917" y="2329132"/>
            <a:ext cx="4968815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Titulo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65A3BAA-128A-02B6-FDF5-496E8E7A318D}"/>
              </a:ext>
            </a:extLst>
          </p:cNvPr>
          <p:cNvSpPr/>
          <p:nvPr/>
        </p:nvSpPr>
        <p:spPr>
          <a:xfrm>
            <a:off x="3273725" y="2958774"/>
            <a:ext cx="4968815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Sinopsis/</a:t>
            </a:r>
            <a:r>
              <a:rPr lang="es-MX" dirty="0" err="1">
                <a:solidFill>
                  <a:sysClr val="windowText" lastClr="000000"/>
                </a:solidFill>
              </a:rPr>
              <a:t>descripcion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9262D42-8546-E858-6F53-BEDD336F29F2}"/>
              </a:ext>
            </a:extLst>
          </p:cNvPr>
          <p:cNvSpPr/>
          <p:nvPr/>
        </p:nvSpPr>
        <p:spPr>
          <a:xfrm>
            <a:off x="3273725" y="4097291"/>
            <a:ext cx="4968815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>
                <a:solidFill>
                  <a:sysClr val="windowText" lastClr="000000"/>
                </a:solidFill>
              </a:rPr>
              <a:t>Clasificacion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4B09D30-FB81-F457-367A-8457518F401E}"/>
              </a:ext>
            </a:extLst>
          </p:cNvPr>
          <p:cNvCxnSpPr/>
          <p:nvPr/>
        </p:nvCxnSpPr>
        <p:spPr>
          <a:xfrm>
            <a:off x="8022566" y="4235313"/>
            <a:ext cx="0" cy="28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B7EB81C-FA2B-3D71-2EE5-8D7C4E7D95CA}"/>
              </a:ext>
            </a:extLst>
          </p:cNvPr>
          <p:cNvSpPr/>
          <p:nvPr/>
        </p:nvSpPr>
        <p:spPr>
          <a:xfrm>
            <a:off x="3273725" y="4767905"/>
            <a:ext cx="4968815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>
                <a:solidFill>
                  <a:sysClr val="windowText" lastClr="000000"/>
                </a:solidFill>
              </a:rPr>
              <a:t>Clasificacion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7BCE8C5-C9A5-3514-6002-AEC4C2362039}"/>
              </a:ext>
            </a:extLst>
          </p:cNvPr>
          <p:cNvCxnSpPr/>
          <p:nvPr/>
        </p:nvCxnSpPr>
        <p:spPr>
          <a:xfrm>
            <a:off x="8022566" y="4905927"/>
            <a:ext cx="0" cy="28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242DF94-1CBD-71EC-EB74-3CAE2A179A50}"/>
              </a:ext>
            </a:extLst>
          </p:cNvPr>
          <p:cNvSpPr/>
          <p:nvPr/>
        </p:nvSpPr>
        <p:spPr>
          <a:xfrm>
            <a:off x="3273724" y="5421267"/>
            <a:ext cx="2229929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Estreno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2CA89F9-8134-CB83-F619-A2C59102FFC4}"/>
              </a:ext>
            </a:extLst>
          </p:cNvPr>
          <p:cNvSpPr/>
          <p:nvPr/>
        </p:nvSpPr>
        <p:spPr>
          <a:xfrm>
            <a:off x="6042803" y="5420910"/>
            <a:ext cx="2229929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Fuera de cartela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1126E99-876F-689B-5EBE-C8E7321BBEBE}"/>
              </a:ext>
            </a:extLst>
          </p:cNvPr>
          <p:cNvSpPr/>
          <p:nvPr/>
        </p:nvSpPr>
        <p:spPr>
          <a:xfrm>
            <a:off x="3273724" y="3531291"/>
            <a:ext cx="4968815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Poster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F386904-375F-7D02-2B9E-E31485C64E04}"/>
              </a:ext>
            </a:extLst>
          </p:cNvPr>
          <p:cNvSpPr/>
          <p:nvPr/>
        </p:nvSpPr>
        <p:spPr>
          <a:xfrm>
            <a:off x="4388688" y="5947120"/>
            <a:ext cx="1177507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Cancelar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5B17E25-4467-D213-77A0-5A6DF5C7F723}"/>
              </a:ext>
            </a:extLst>
          </p:cNvPr>
          <p:cNvSpPr/>
          <p:nvPr/>
        </p:nvSpPr>
        <p:spPr>
          <a:xfrm>
            <a:off x="5777541" y="5947120"/>
            <a:ext cx="1177507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Guardar</a:t>
            </a:r>
          </a:p>
        </p:txBody>
      </p:sp>
    </p:spTree>
    <p:extLst>
      <p:ext uri="{BB962C8B-B14F-4D97-AF65-F5344CB8AC3E}">
        <p14:creationId xmlns:p14="http://schemas.microsoft.com/office/powerpoint/2010/main" val="3440717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648</Words>
  <Application>Microsoft Office PowerPoint</Application>
  <PresentationFormat>Panorámica</PresentationFormat>
  <Paragraphs>97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Desarrollo Web</vt:lpstr>
      <vt:lpstr>Presentación de PowerPoint</vt:lpstr>
      <vt:lpstr>Presentación de PowerPoint</vt:lpstr>
      <vt:lpstr>Presentación de PowerPoint</vt:lpstr>
      <vt:lpstr>Diagrama de datos Sistema de peliculas</vt:lpstr>
      <vt:lpstr>Presentación de PowerPoint</vt:lpstr>
      <vt:lpstr>Mockup</vt:lpstr>
      <vt:lpstr>Presentación de PowerPoint</vt:lpstr>
      <vt:lpstr>Editar/crear pelicula</vt:lpstr>
      <vt:lpstr>Presentación de PowerPoint</vt:lpstr>
      <vt:lpstr>Backend</vt:lpstr>
      <vt:lpstr>Presentación de PowerPoint</vt:lpstr>
      <vt:lpstr>investigacion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</dc:title>
  <dc:creator>Enrique Corona Ricaño</dc:creator>
  <cp:lastModifiedBy>Enrique Corona Ricaño</cp:lastModifiedBy>
  <cp:revision>5</cp:revision>
  <dcterms:created xsi:type="dcterms:W3CDTF">2022-06-21T18:05:38Z</dcterms:created>
  <dcterms:modified xsi:type="dcterms:W3CDTF">2022-06-27T16:41:27Z</dcterms:modified>
</cp:coreProperties>
</file>